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300" r:id="rId3"/>
    <p:sldId id="296" r:id="rId4"/>
    <p:sldId id="303" r:id="rId5"/>
    <p:sldId id="305" r:id="rId6"/>
    <p:sldId id="311" r:id="rId7"/>
    <p:sldId id="312" r:id="rId8"/>
    <p:sldId id="301" r:id="rId9"/>
    <p:sldId id="306" r:id="rId10"/>
    <p:sldId id="307" r:id="rId11"/>
    <p:sldId id="293" r:id="rId12"/>
    <p:sldId id="298" r:id="rId13"/>
    <p:sldId id="308" r:id="rId14"/>
    <p:sldId id="260" r:id="rId15"/>
    <p:sldId id="309" r:id="rId16"/>
    <p:sldId id="310" r:id="rId17"/>
    <p:sldId id="262" r:id="rId18"/>
    <p:sldId id="273" r:id="rId19"/>
    <p:sldId id="295"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490"/>
    <a:srgbClr val="0A84AA"/>
    <a:srgbClr val="0187AC"/>
    <a:srgbClr val="202125"/>
    <a:srgbClr val="1AA4BE"/>
    <a:srgbClr val="14769F"/>
    <a:srgbClr val="42BDC5"/>
    <a:srgbClr val="1A6474"/>
    <a:srgbClr val="1D608E"/>
    <a:srgbClr val="1A9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4" autoAdjust="0"/>
    <p:restoredTop sz="94434" autoAdjust="0"/>
  </p:normalViewPr>
  <p:slideViewPr>
    <p:cSldViewPr>
      <p:cViewPr varScale="1">
        <p:scale>
          <a:sx n="113" d="100"/>
          <a:sy n="113" d="100"/>
        </p:scale>
        <p:origin x="557"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4/1/2022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4/1/2022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D2F9E-D167-4ED3-83EC-AE46EA34BEC3}" type="slidenum">
              <a:rPr lang="en-US" smtClean="0"/>
              <a:pPr/>
              <a:t>4</a:t>
            </a:fld>
            <a:endParaRPr lang="en-US" dirty="0"/>
          </a:p>
        </p:txBody>
      </p:sp>
    </p:spTree>
    <p:extLst>
      <p:ext uri="{BB962C8B-B14F-4D97-AF65-F5344CB8AC3E}">
        <p14:creationId xmlns:p14="http://schemas.microsoft.com/office/powerpoint/2010/main" val="185819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D2F9E-D167-4ED3-83EC-AE46EA34BEC3}" type="slidenum">
              <a:rPr lang="en-US" smtClean="0"/>
              <a:pPr/>
              <a:t>5</a:t>
            </a:fld>
            <a:endParaRPr lang="en-US" dirty="0"/>
          </a:p>
        </p:txBody>
      </p:sp>
    </p:spTree>
    <p:extLst>
      <p:ext uri="{BB962C8B-B14F-4D97-AF65-F5344CB8AC3E}">
        <p14:creationId xmlns:p14="http://schemas.microsoft.com/office/powerpoint/2010/main" val="79625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D2F9E-D167-4ED3-83EC-AE46EA34BEC3}" type="slidenum">
              <a:rPr lang="en-US" smtClean="0"/>
              <a:pPr/>
              <a:t>6</a:t>
            </a:fld>
            <a:endParaRPr lang="en-US" dirty="0"/>
          </a:p>
        </p:txBody>
      </p:sp>
    </p:spTree>
    <p:extLst>
      <p:ext uri="{BB962C8B-B14F-4D97-AF65-F5344CB8AC3E}">
        <p14:creationId xmlns:p14="http://schemas.microsoft.com/office/powerpoint/2010/main" val="941793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D2F9E-D167-4ED3-83EC-AE46EA34BEC3}" type="slidenum">
              <a:rPr lang="en-US" smtClean="0"/>
              <a:pPr/>
              <a:t>7</a:t>
            </a:fld>
            <a:endParaRPr lang="en-US" dirty="0"/>
          </a:p>
        </p:txBody>
      </p:sp>
    </p:spTree>
    <p:extLst>
      <p:ext uri="{BB962C8B-B14F-4D97-AF65-F5344CB8AC3E}">
        <p14:creationId xmlns:p14="http://schemas.microsoft.com/office/powerpoint/2010/main" val="318128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D2F9E-D167-4ED3-83EC-AE46EA34BEC3}" type="slidenum">
              <a:rPr lang="en-US" smtClean="0"/>
              <a:pPr/>
              <a:t>17</a:t>
            </a:fld>
            <a:endParaRPr lang="en-US" dirty="0"/>
          </a:p>
        </p:txBody>
      </p:sp>
    </p:spTree>
    <p:extLst>
      <p:ext uri="{BB962C8B-B14F-4D97-AF65-F5344CB8AC3E}">
        <p14:creationId xmlns:p14="http://schemas.microsoft.com/office/powerpoint/2010/main" val="389361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0"/>
            <a:ext cx="4275506" cy="5143500"/>
          </a:xfrm>
          <a:custGeom>
            <a:avLst/>
            <a:gdLst>
              <a:gd name="connsiteX0" fmla="*/ 0 w 4275506"/>
              <a:gd name="connsiteY0" fmla="*/ 0 h 5143500"/>
              <a:gd name="connsiteX1" fmla="*/ 2885786 w 4275506"/>
              <a:gd name="connsiteY1" fmla="*/ 0 h 5143500"/>
              <a:gd name="connsiteX2" fmla="*/ 4247688 w 4275506"/>
              <a:gd name="connsiteY2" fmla="*/ 3286329 h 5143500"/>
              <a:gd name="connsiteX3" fmla="*/ 4050836 w 4275506"/>
              <a:gd name="connsiteY3" fmla="*/ 3761803 h 5143500"/>
              <a:gd name="connsiteX4" fmla="*/ 716740 w 4275506"/>
              <a:gd name="connsiteY4" fmla="*/ 5143500 h 5143500"/>
              <a:gd name="connsiteX5" fmla="*/ 0 w 4275506"/>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506" h="5143500">
                <a:moveTo>
                  <a:pt x="0" y="0"/>
                </a:moveTo>
                <a:lnTo>
                  <a:pt x="2885786" y="0"/>
                </a:lnTo>
                <a:lnTo>
                  <a:pt x="4247688" y="3286329"/>
                </a:lnTo>
                <a:cubicBezTo>
                  <a:pt x="4324628" y="3471987"/>
                  <a:pt x="4236494" y="3684864"/>
                  <a:pt x="4050836" y="3761803"/>
                </a:cubicBezTo>
                <a:lnTo>
                  <a:pt x="716740" y="5143500"/>
                </a:lnTo>
                <a:lnTo>
                  <a:pt x="0" y="5143500"/>
                </a:lnTo>
                <a:close/>
              </a:path>
            </a:pathLst>
          </a:custGeom>
          <a:solidFill>
            <a:schemeClr val="bg1">
              <a:lumMod val="95000"/>
            </a:schemeClr>
          </a:solidFill>
          <a:effectLst>
            <a:outerShdw blurRad="127000" sx="103000" sy="103000" algn="ctr" rotWithShape="0">
              <a:prstClr val="black">
                <a:alpha val="28000"/>
              </a:prstClr>
            </a:outerShdw>
          </a:effectLst>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32158823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143000" y="1123950"/>
            <a:ext cx="2895600" cy="2743200"/>
          </a:xfrm>
          <a:prstGeom prst="rect">
            <a:avLst/>
          </a:prstGeom>
        </p:spPr>
        <p:txBody>
          <a:bodyPr/>
          <a:lstStyle>
            <a:lvl1pPr>
              <a:defRPr sz="1200"/>
            </a:lvl1pPr>
          </a:lstStyle>
          <a:p>
            <a:endParaRPr lang="en-US" dirty="0"/>
          </a:p>
        </p:txBody>
      </p:sp>
    </p:spTree>
    <p:extLst>
      <p:ext uri="{BB962C8B-B14F-4D97-AF65-F5344CB8AC3E}">
        <p14:creationId xmlns:p14="http://schemas.microsoft.com/office/powerpoint/2010/main" val="399825107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42900" y="2647950"/>
            <a:ext cx="1981200" cy="2209800"/>
          </a:xfrm>
          <a:prstGeom prst="rect">
            <a:avLst/>
          </a:prstGeom>
          <a:solidFill>
            <a:schemeClr val="bg1">
              <a:lumMod val="95000"/>
            </a:schemeClr>
          </a:solidFill>
        </p:spPr>
        <p:txBody>
          <a:bodyPr/>
          <a:lstStyle>
            <a:lvl1pPr>
              <a:defRPr sz="1200"/>
            </a:lvl1pPr>
          </a:lstStyle>
          <a:p>
            <a:endParaRPr lang="en-US" dirty="0"/>
          </a:p>
        </p:txBody>
      </p:sp>
      <p:sp>
        <p:nvSpPr>
          <p:cNvPr id="5" name="Picture Placeholder 3"/>
          <p:cNvSpPr>
            <a:spLocks noGrp="1"/>
          </p:cNvSpPr>
          <p:nvPr>
            <p:ph type="pic" sz="quarter" idx="11"/>
          </p:nvPr>
        </p:nvSpPr>
        <p:spPr>
          <a:xfrm>
            <a:off x="2493433" y="2647950"/>
            <a:ext cx="1981200" cy="2209800"/>
          </a:xfrm>
          <a:prstGeom prst="rect">
            <a:avLst/>
          </a:prstGeom>
          <a:solidFill>
            <a:schemeClr val="bg1">
              <a:lumMod val="95000"/>
            </a:schemeClr>
          </a:solidFill>
        </p:spPr>
        <p:txBody>
          <a:bodyPr/>
          <a:lstStyle>
            <a:lvl1pPr>
              <a:defRPr sz="1200"/>
            </a:lvl1pPr>
          </a:lstStyle>
          <a:p>
            <a:endParaRPr lang="en-US" dirty="0"/>
          </a:p>
        </p:txBody>
      </p:sp>
      <p:sp>
        <p:nvSpPr>
          <p:cNvPr id="6" name="Picture Placeholder 3"/>
          <p:cNvSpPr>
            <a:spLocks noGrp="1"/>
          </p:cNvSpPr>
          <p:nvPr>
            <p:ph type="pic" sz="quarter" idx="12"/>
          </p:nvPr>
        </p:nvSpPr>
        <p:spPr>
          <a:xfrm>
            <a:off x="4643966" y="2647950"/>
            <a:ext cx="1981200" cy="2209800"/>
          </a:xfrm>
          <a:prstGeom prst="rect">
            <a:avLst/>
          </a:prstGeom>
          <a:solidFill>
            <a:schemeClr val="bg1">
              <a:lumMod val="95000"/>
            </a:schemeClr>
          </a:solidFill>
        </p:spPr>
        <p:txBody>
          <a:bodyPr/>
          <a:lstStyle>
            <a:lvl1pPr>
              <a:defRPr sz="1200"/>
            </a:lvl1pPr>
          </a:lstStyle>
          <a:p>
            <a:endParaRPr lang="en-US" dirty="0"/>
          </a:p>
        </p:txBody>
      </p:sp>
      <p:sp>
        <p:nvSpPr>
          <p:cNvPr id="7" name="Picture Placeholder 3"/>
          <p:cNvSpPr>
            <a:spLocks noGrp="1"/>
          </p:cNvSpPr>
          <p:nvPr>
            <p:ph type="pic" sz="quarter" idx="13"/>
          </p:nvPr>
        </p:nvSpPr>
        <p:spPr>
          <a:xfrm>
            <a:off x="6794500" y="2647950"/>
            <a:ext cx="1981200" cy="2209800"/>
          </a:xfrm>
          <a:prstGeom prst="rect">
            <a:avLst/>
          </a:prstGeom>
          <a:solidFill>
            <a:schemeClr val="bg1">
              <a:lumMod val="95000"/>
            </a:schemeClr>
          </a:solidFill>
        </p:spPr>
        <p:txBody>
          <a:bodyPr/>
          <a:lstStyle>
            <a:lvl1pPr rtl="0">
              <a:defRPr sz="1200"/>
            </a:lvl1pPr>
          </a:lstStyle>
          <a:p>
            <a:endParaRPr lang="en-US" dirty="0"/>
          </a:p>
        </p:txBody>
      </p:sp>
    </p:spTree>
    <p:extLst>
      <p:ext uri="{BB962C8B-B14F-4D97-AF65-F5344CB8AC3E}">
        <p14:creationId xmlns:p14="http://schemas.microsoft.com/office/powerpoint/2010/main" val="407938759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352550"/>
            <a:ext cx="1504750" cy="2819400"/>
          </a:xfrm>
          <a:prstGeom prst="rect">
            <a:avLst/>
          </a:prstGeom>
          <a:solidFill>
            <a:schemeClr val="bg1">
              <a:lumMod val="95000"/>
            </a:schemeClr>
          </a:solidFill>
        </p:spPr>
        <p:txBody>
          <a:bodyPr/>
          <a:lstStyle>
            <a:lvl1pPr>
              <a:defRPr sz="1100"/>
            </a:lvl1pPr>
          </a:lstStyle>
          <a:p>
            <a:endParaRPr lang="en-US" dirty="0"/>
          </a:p>
        </p:txBody>
      </p:sp>
      <p:sp>
        <p:nvSpPr>
          <p:cNvPr id="9" name="Picture Placeholder 2"/>
          <p:cNvSpPr>
            <a:spLocks noGrp="1"/>
          </p:cNvSpPr>
          <p:nvPr>
            <p:ph type="pic" sz="quarter" idx="11"/>
          </p:nvPr>
        </p:nvSpPr>
        <p:spPr>
          <a:xfrm>
            <a:off x="1512931" y="1352550"/>
            <a:ext cx="1524000" cy="2819400"/>
          </a:xfrm>
          <a:prstGeom prst="rect">
            <a:avLst/>
          </a:prstGeom>
          <a:solidFill>
            <a:schemeClr val="bg1">
              <a:lumMod val="95000"/>
            </a:schemeClr>
          </a:solidFill>
        </p:spPr>
        <p:txBody>
          <a:bodyPr/>
          <a:lstStyle>
            <a:lvl1pPr>
              <a:defRPr sz="1400"/>
            </a:lvl1pPr>
          </a:lstStyle>
          <a:p>
            <a:endParaRPr lang="en-US" dirty="0"/>
          </a:p>
        </p:txBody>
      </p:sp>
      <p:sp>
        <p:nvSpPr>
          <p:cNvPr id="10" name="Picture Placeholder 2"/>
          <p:cNvSpPr>
            <a:spLocks noGrp="1"/>
          </p:cNvSpPr>
          <p:nvPr>
            <p:ph type="pic" sz="quarter" idx="12"/>
          </p:nvPr>
        </p:nvSpPr>
        <p:spPr>
          <a:xfrm>
            <a:off x="3045112" y="1352550"/>
            <a:ext cx="1524000" cy="2819400"/>
          </a:xfrm>
          <a:prstGeom prst="rect">
            <a:avLst/>
          </a:prstGeom>
          <a:solidFill>
            <a:schemeClr val="bg1">
              <a:lumMod val="95000"/>
            </a:schemeClr>
          </a:solidFill>
        </p:spPr>
        <p:txBody>
          <a:bodyPr/>
          <a:lstStyle>
            <a:lvl1pPr>
              <a:defRPr sz="1200"/>
            </a:lvl1pPr>
          </a:lstStyle>
          <a:p>
            <a:endParaRPr lang="en-US" dirty="0"/>
          </a:p>
        </p:txBody>
      </p:sp>
      <p:sp>
        <p:nvSpPr>
          <p:cNvPr id="11" name="Picture Placeholder 2"/>
          <p:cNvSpPr>
            <a:spLocks noGrp="1"/>
          </p:cNvSpPr>
          <p:nvPr>
            <p:ph type="pic" sz="quarter" idx="13"/>
          </p:nvPr>
        </p:nvSpPr>
        <p:spPr>
          <a:xfrm>
            <a:off x="4577293" y="1352550"/>
            <a:ext cx="1524000" cy="2819400"/>
          </a:xfrm>
          <a:prstGeom prst="rect">
            <a:avLst/>
          </a:prstGeom>
          <a:solidFill>
            <a:schemeClr val="bg1">
              <a:lumMod val="95000"/>
            </a:schemeClr>
          </a:solidFill>
        </p:spPr>
        <p:txBody>
          <a:bodyPr/>
          <a:lstStyle>
            <a:lvl1pPr>
              <a:defRPr sz="1200"/>
            </a:lvl1pPr>
          </a:lstStyle>
          <a:p>
            <a:endParaRPr lang="en-US" dirty="0"/>
          </a:p>
        </p:txBody>
      </p:sp>
      <p:sp>
        <p:nvSpPr>
          <p:cNvPr id="12" name="Picture Placeholder 2"/>
          <p:cNvSpPr>
            <a:spLocks noGrp="1"/>
          </p:cNvSpPr>
          <p:nvPr>
            <p:ph type="pic" sz="quarter" idx="14"/>
          </p:nvPr>
        </p:nvSpPr>
        <p:spPr>
          <a:xfrm>
            <a:off x="6109474" y="1352550"/>
            <a:ext cx="1524000" cy="2819400"/>
          </a:xfrm>
          <a:prstGeom prst="rect">
            <a:avLst/>
          </a:prstGeom>
          <a:solidFill>
            <a:schemeClr val="bg1">
              <a:lumMod val="95000"/>
            </a:schemeClr>
          </a:solidFill>
        </p:spPr>
        <p:txBody>
          <a:bodyPr/>
          <a:lstStyle>
            <a:lvl1pPr>
              <a:defRPr sz="1200"/>
            </a:lvl1pPr>
          </a:lstStyle>
          <a:p>
            <a:endParaRPr lang="en-US" dirty="0"/>
          </a:p>
        </p:txBody>
      </p:sp>
      <p:sp>
        <p:nvSpPr>
          <p:cNvPr id="13" name="Picture Placeholder 2"/>
          <p:cNvSpPr>
            <a:spLocks noGrp="1"/>
          </p:cNvSpPr>
          <p:nvPr>
            <p:ph type="pic" sz="quarter" idx="15"/>
          </p:nvPr>
        </p:nvSpPr>
        <p:spPr>
          <a:xfrm>
            <a:off x="7641657" y="1352550"/>
            <a:ext cx="1502343" cy="2819400"/>
          </a:xfrm>
          <a:prstGeom prst="rect">
            <a:avLst/>
          </a:prstGeom>
          <a:solidFill>
            <a:schemeClr val="bg1">
              <a:lumMod val="95000"/>
            </a:schemeClr>
          </a:solidFill>
        </p:spPr>
        <p:txBody>
          <a:bodyPr/>
          <a:lstStyle>
            <a:lvl1pPr>
              <a:defRPr sz="1400"/>
            </a:lvl1pPr>
          </a:lstStyle>
          <a:p>
            <a:endParaRPr lang="en-US" dirty="0"/>
          </a:p>
        </p:txBody>
      </p:sp>
    </p:spTree>
    <p:extLst>
      <p:ext uri="{BB962C8B-B14F-4D97-AF65-F5344CB8AC3E}">
        <p14:creationId xmlns:p14="http://schemas.microsoft.com/office/powerpoint/2010/main" val="227750086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4" name="Picture Placeholder 5"/>
          <p:cNvSpPr>
            <a:spLocks noGrp="1"/>
          </p:cNvSpPr>
          <p:nvPr>
            <p:ph type="pic" sz="quarter" idx="10"/>
          </p:nvPr>
        </p:nvSpPr>
        <p:spPr>
          <a:xfrm>
            <a:off x="3681260" y="2038350"/>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a:solidFill>
            <a:schemeClr val="bg1">
              <a:lumMod val="95000"/>
            </a:schemeClr>
          </a:solidFill>
        </p:spPr>
        <p:txBody>
          <a:bodyPr wrap="square">
            <a:noAutofit/>
          </a:bodyPr>
          <a:lstStyle>
            <a:lvl1pPr>
              <a:defRPr sz="1400"/>
            </a:lvl1pPr>
          </a:lstStyle>
          <a:p>
            <a:endParaRPr lang="en-US" dirty="0"/>
          </a:p>
        </p:txBody>
      </p:sp>
      <p:sp>
        <p:nvSpPr>
          <p:cNvPr id="15" name="Picture Placeholder 6"/>
          <p:cNvSpPr>
            <a:spLocks noGrp="1"/>
          </p:cNvSpPr>
          <p:nvPr>
            <p:ph type="pic" sz="quarter" idx="11"/>
          </p:nvPr>
        </p:nvSpPr>
        <p:spPr>
          <a:xfrm>
            <a:off x="5566006" y="1962150"/>
            <a:ext cx="1524000" cy="15240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a:solidFill>
            <a:schemeClr val="bg1">
              <a:lumMod val="95000"/>
            </a:schemeClr>
          </a:solidFill>
        </p:spPr>
        <p:txBody>
          <a:bodyPr wrap="square">
            <a:noAutofit/>
          </a:bodyPr>
          <a:lstStyle>
            <a:lvl1pPr>
              <a:defRPr sz="1400"/>
            </a:lvl1pPr>
          </a:lstStyle>
          <a:p>
            <a:endParaRPr lang="en-US" dirty="0"/>
          </a:p>
        </p:txBody>
      </p:sp>
      <p:sp>
        <p:nvSpPr>
          <p:cNvPr id="16" name="Picture Placeholder 7"/>
          <p:cNvSpPr>
            <a:spLocks noGrp="1"/>
          </p:cNvSpPr>
          <p:nvPr>
            <p:ph type="pic" sz="quarter" idx="12"/>
          </p:nvPr>
        </p:nvSpPr>
        <p:spPr>
          <a:xfrm>
            <a:off x="2025114" y="1962150"/>
            <a:ext cx="1524000" cy="15240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a:solidFill>
            <a:schemeClr val="bg1">
              <a:lumMod val="95000"/>
            </a:schemeClr>
          </a:solidFill>
        </p:spPr>
        <p:txBody>
          <a:bodyPr wrap="square">
            <a:noAutofit/>
          </a:bodyPr>
          <a:lstStyle>
            <a:lvl1pPr>
              <a:defRPr sz="1400"/>
            </a:lvl1pPr>
          </a:lstStyle>
          <a:p>
            <a:endParaRPr lang="en-US" dirty="0"/>
          </a:p>
        </p:txBody>
      </p:sp>
      <p:sp>
        <p:nvSpPr>
          <p:cNvPr id="17" name="Picture Placeholder 8"/>
          <p:cNvSpPr>
            <a:spLocks noGrp="1"/>
          </p:cNvSpPr>
          <p:nvPr>
            <p:ph type="pic" sz="quarter" idx="13"/>
          </p:nvPr>
        </p:nvSpPr>
        <p:spPr>
          <a:xfrm>
            <a:off x="7222154" y="1840632"/>
            <a:ext cx="1295400" cy="12954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a:solidFill>
            <a:schemeClr val="bg1">
              <a:lumMod val="95000"/>
            </a:schemeClr>
          </a:solidFill>
        </p:spPr>
        <p:txBody>
          <a:bodyPr wrap="square">
            <a:noAutofit/>
          </a:bodyPr>
          <a:lstStyle>
            <a:lvl1pPr>
              <a:defRPr sz="1400"/>
            </a:lvl1pPr>
          </a:lstStyle>
          <a:p>
            <a:endParaRPr lang="en-US" dirty="0"/>
          </a:p>
        </p:txBody>
      </p:sp>
      <p:sp>
        <p:nvSpPr>
          <p:cNvPr id="18" name="Picture Placeholder 9"/>
          <p:cNvSpPr>
            <a:spLocks noGrp="1"/>
          </p:cNvSpPr>
          <p:nvPr>
            <p:ph type="pic" sz="quarter" idx="14"/>
          </p:nvPr>
        </p:nvSpPr>
        <p:spPr>
          <a:xfrm>
            <a:off x="597568" y="1840632"/>
            <a:ext cx="1295400" cy="12954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a:solidFill>
            <a:schemeClr val="bg1">
              <a:lumMod val="95000"/>
            </a:schemeClr>
          </a:solidFill>
        </p:spPr>
        <p:txBody>
          <a:bodyPr wrap="square">
            <a:noAutofit/>
          </a:bodyPr>
          <a:lstStyle>
            <a:lvl1pPr rtl="0">
              <a:defRPr sz="1400"/>
            </a:lvl1pPr>
          </a:lstStyle>
          <a:p>
            <a:endParaRPr lang="en-US" dirty="0"/>
          </a:p>
        </p:txBody>
      </p:sp>
    </p:spTree>
    <p:extLst>
      <p:ext uri="{BB962C8B-B14F-4D97-AF65-F5344CB8AC3E}">
        <p14:creationId xmlns:p14="http://schemas.microsoft.com/office/powerpoint/2010/main" val="316662842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981200" y="0"/>
            <a:ext cx="2882900" cy="5143500"/>
          </a:xfrm>
          <a:prstGeom prst="rect">
            <a:avLst/>
          </a:prstGeom>
          <a:solidFill>
            <a:schemeClr val="bg1">
              <a:lumMod val="95000"/>
            </a:schemeClr>
          </a:solidFill>
        </p:spPr>
        <p:txBody>
          <a:bodyPr/>
          <a:lstStyle>
            <a:lvl1pPr>
              <a:defRPr sz="1600"/>
            </a:lvl1pPr>
          </a:lstStyle>
          <a:p>
            <a:endParaRPr lang="en-US" dirty="0"/>
          </a:p>
        </p:txBody>
      </p:sp>
    </p:spTree>
    <p:extLst>
      <p:ext uri="{BB962C8B-B14F-4D97-AF65-F5344CB8AC3E}">
        <p14:creationId xmlns:p14="http://schemas.microsoft.com/office/powerpoint/2010/main" val="64000154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62000" y="1352550"/>
            <a:ext cx="1905000" cy="2057400"/>
          </a:xfrm>
          <a:prstGeom prst="rect">
            <a:avLst/>
          </a:prstGeom>
          <a:solidFill>
            <a:schemeClr val="bg1">
              <a:lumMod val="95000"/>
            </a:schemeClr>
          </a:solidFill>
        </p:spPr>
        <p:txBody>
          <a:bodyPr/>
          <a:lstStyle>
            <a:lvl1pPr>
              <a:defRPr sz="1200"/>
            </a:lvl1pPr>
          </a:lstStyle>
          <a:p>
            <a:endParaRPr lang="en-US" dirty="0"/>
          </a:p>
        </p:txBody>
      </p:sp>
    </p:spTree>
    <p:extLst>
      <p:ext uri="{BB962C8B-B14F-4D97-AF65-F5344CB8AC3E}">
        <p14:creationId xmlns:p14="http://schemas.microsoft.com/office/powerpoint/2010/main" val="128672875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05875"/>
            <a:ext cx="3352800" cy="1504950"/>
          </a:xfrm>
          <a:prstGeom prst="rect">
            <a:avLst/>
          </a:prstGeom>
          <a:solidFill>
            <a:schemeClr val="bg1">
              <a:lumMod val="95000"/>
            </a:schemeClr>
          </a:solidFill>
        </p:spPr>
        <p:txBody>
          <a:bodyPr/>
          <a:lstStyle>
            <a:lvl1pPr>
              <a:defRPr sz="1050"/>
            </a:lvl1pPr>
          </a:lstStyle>
          <a:p>
            <a:endParaRPr lang="en-US" dirty="0"/>
          </a:p>
        </p:txBody>
      </p:sp>
      <p:sp>
        <p:nvSpPr>
          <p:cNvPr id="5" name="Picture Placeholder 2"/>
          <p:cNvSpPr>
            <a:spLocks noGrp="1"/>
          </p:cNvSpPr>
          <p:nvPr>
            <p:ph type="pic" sz="quarter" idx="11"/>
          </p:nvPr>
        </p:nvSpPr>
        <p:spPr>
          <a:xfrm>
            <a:off x="0" y="1810850"/>
            <a:ext cx="3352800" cy="1504950"/>
          </a:xfrm>
          <a:prstGeom prst="rect">
            <a:avLst/>
          </a:prstGeom>
          <a:solidFill>
            <a:schemeClr val="bg1">
              <a:lumMod val="95000"/>
            </a:schemeClr>
          </a:solidFill>
        </p:spPr>
        <p:txBody>
          <a:bodyPr/>
          <a:lstStyle>
            <a:lvl1pPr>
              <a:defRPr sz="1100"/>
            </a:lvl1pPr>
          </a:lstStyle>
          <a:p>
            <a:endParaRPr lang="en-US" dirty="0"/>
          </a:p>
        </p:txBody>
      </p:sp>
      <p:sp>
        <p:nvSpPr>
          <p:cNvPr id="6" name="Picture Placeholder 2"/>
          <p:cNvSpPr>
            <a:spLocks noGrp="1"/>
          </p:cNvSpPr>
          <p:nvPr>
            <p:ph type="pic" sz="quarter" idx="12"/>
          </p:nvPr>
        </p:nvSpPr>
        <p:spPr>
          <a:xfrm>
            <a:off x="0" y="3515825"/>
            <a:ext cx="3352800" cy="1504950"/>
          </a:xfrm>
          <a:prstGeom prst="rect">
            <a:avLst/>
          </a:prstGeom>
          <a:solidFill>
            <a:schemeClr val="bg1">
              <a:lumMod val="95000"/>
            </a:schemeClr>
          </a:solidFill>
        </p:spPr>
        <p:txBody>
          <a:bodyPr/>
          <a:lstStyle>
            <a:lvl1pPr>
              <a:defRPr sz="1100"/>
            </a:lvl1pPr>
          </a:lstStyle>
          <a:p>
            <a:endParaRPr lang="en-US" dirty="0"/>
          </a:p>
        </p:txBody>
      </p:sp>
    </p:spTree>
    <p:extLst>
      <p:ext uri="{BB962C8B-B14F-4D97-AF65-F5344CB8AC3E}">
        <p14:creationId xmlns:p14="http://schemas.microsoft.com/office/powerpoint/2010/main" val="314171995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Picture Placeholder 11"/>
          <p:cNvSpPr>
            <a:spLocks noGrp="1"/>
          </p:cNvSpPr>
          <p:nvPr>
            <p:ph type="pic" sz="quarter" idx="10"/>
          </p:nvPr>
        </p:nvSpPr>
        <p:spPr>
          <a:xfrm>
            <a:off x="1752600"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3" name="Picture Placeholder 14"/>
          <p:cNvSpPr>
            <a:spLocks noGrp="1"/>
          </p:cNvSpPr>
          <p:nvPr>
            <p:ph type="pic" sz="quarter" idx="11"/>
          </p:nvPr>
        </p:nvSpPr>
        <p:spPr>
          <a:xfrm>
            <a:off x="3875860"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4" name="Picture Placeholder 17"/>
          <p:cNvSpPr>
            <a:spLocks noGrp="1"/>
          </p:cNvSpPr>
          <p:nvPr>
            <p:ph type="pic" sz="quarter" idx="12"/>
          </p:nvPr>
        </p:nvSpPr>
        <p:spPr>
          <a:xfrm>
            <a:off x="5999121"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100"/>
            </a:lvl1pPr>
          </a:lstStyle>
          <a:p>
            <a:endParaRPr lang="en-US" dirty="0"/>
          </a:p>
        </p:txBody>
      </p:sp>
    </p:spTree>
    <p:extLst>
      <p:ext uri="{BB962C8B-B14F-4D97-AF65-F5344CB8AC3E}">
        <p14:creationId xmlns:p14="http://schemas.microsoft.com/office/powerpoint/2010/main" val="21594082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Picture Placeholder 11"/>
          <p:cNvSpPr>
            <a:spLocks noGrp="1"/>
          </p:cNvSpPr>
          <p:nvPr>
            <p:ph type="pic" sz="quarter" idx="10"/>
          </p:nvPr>
        </p:nvSpPr>
        <p:spPr>
          <a:xfrm>
            <a:off x="1752600"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3" name="Picture Placeholder 14"/>
          <p:cNvSpPr>
            <a:spLocks noGrp="1"/>
          </p:cNvSpPr>
          <p:nvPr>
            <p:ph type="pic" sz="quarter" idx="11"/>
          </p:nvPr>
        </p:nvSpPr>
        <p:spPr>
          <a:xfrm>
            <a:off x="3875860"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4" name="Picture Placeholder 17"/>
          <p:cNvSpPr>
            <a:spLocks noGrp="1"/>
          </p:cNvSpPr>
          <p:nvPr>
            <p:ph type="pic" sz="quarter" idx="12"/>
          </p:nvPr>
        </p:nvSpPr>
        <p:spPr>
          <a:xfrm>
            <a:off x="5999121" y="24090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100"/>
            </a:lvl1pPr>
          </a:lstStyle>
          <a:p>
            <a:endParaRPr lang="en-US" dirty="0"/>
          </a:p>
        </p:txBody>
      </p:sp>
    </p:spTree>
    <p:extLst>
      <p:ext uri="{BB962C8B-B14F-4D97-AF65-F5344CB8AC3E}">
        <p14:creationId xmlns:p14="http://schemas.microsoft.com/office/powerpoint/2010/main" val="33157068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bg1">
              <a:lumMod val="95000"/>
              <a:alpha val="63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
        <p:nvSpPr>
          <p:cNvPr id="3"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4"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93110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Picture Placeholder 11"/>
          <p:cNvSpPr>
            <a:spLocks noGrp="1"/>
          </p:cNvSpPr>
          <p:nvPr>
            <p:ph type="pic" sz="quarter" idx="10"/>
          </p:nvPr>
        </p:nvSpPr>
        <p:spPr>
          <a:xfrm>
            <a:off x="1752600" y="26376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3" name="Picture Placeholder 14"/>
          <p:cNvSpPr>
            <a:spLocks noGrp="1"/>
          </p:cNvSpPr>
          <p:nvPr>
            <p:ph type="pic" sz="quarter" idx="11"/>
          </p:nvPr>
        </p:nvSpPr>
        <p:spPr>
          <a:xfrm>
            <a:off x="3875860" y="26376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200"/>
            </a:lvl1pPr>
          </a:lstStyle>
          <a:p>
            <a:endParaRPr lang="en-US" dirty="0"/>
          </a:p>
        </p:txBody>
      </p:sp>
      <p:sp>
        <p:nvSpPr>
          <p:cNvPr id="4" name="Picture Placeholder 17"/>
          <p:cNvSpPr>
            <a:spLocks noGrp="1"/>
          </p:cNvSpPr>
          <p:nvPr>
            <p:ph type="pic" sz="quarter" idx="12"/>
          </p:nvPr>
        </p:nvSpPr>
        <p:spPr>
          <a:xfrm>
            <a:off x="5999121" y="2637676"/>
            <a:ext cx="1392279" cy="772274"/>
          </a:xfrm>
          <a:custGeom>
            <a:avLst/>
            <a:gdLst>
              <a:gd name="connsiteX0" fmla="*/ 128715 w 1392279"/>
              <a:gd name="connsiteY0" fmla="*/ 0 h 772274"/>
              <a:gd name="connsiteX1" fmla="*/ 1263564 w 1392279"/>
              <a:gd name="connsiteY1" fmla="*/ 0 h 772274"/>
              <a:gd name="connsiteX2" fmla="*/ 1392279 w 1392279"/>
              <a:gd name="connsiteY2" fmla="*/ 128715 h 772274"/>
              <a:gd name="connsiteX3" fmla="*/ 1392279 w 1392279"/>
              <a:gd name="connsiteY3" fmla="*/ 643559 h 772274"/>
              <a:gd name="connsiteX4" fmla="*/ 1263564 w 1392279"/>
              <a:gd name="connsiteY4" fmla="*/ 772274 h 772274"/>
              <a:gd name="connsiteX5" fmla="*/ 128715 w 1392279"/>
              <a:gd name="connsiteY5" fmla="*/ 772274 h 772274"/>
              <a:gd name="connsiteX6" fmla="*/ 0 w 1392279"/>
              <a:gd name="connsiteY6" fmla="*/ 643559 h 772274"/>
              <a:gd name="connsiteX7" fmla="*/ 0 w 1392279"/>
              <a:gd name="connsiteY7" fmla="*/ 128715 h 772274"/>
              <a:gd name="connsiteX8" fmla="*/ 128715 w 1392279"/>
              <a:gd name="connsiteY8" fmla="*/ 0 h 7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279" h="772274">
                <a:moveTo>
                  <a:pt x="128715" y="0"/>
                </a:moveTo>
                <a:lnTo>
                  <a:pt x="1263564" y="0"/>
                </a:lnTo>
                <a:cubicBezTo>
                  <a:pt x="1334651" y="0"/>
                  <a:pt x="1392279" y="57628"/>
                  <a:pt x="1392279" y="128715"/>
                </a:cubicBezTo>
                <a:lnTo>
                  <a:pt x="1392279" y="643559"/>
                </a:lnTo>
                <a:cubicBezTo>
                  <a:pt x="1392279" y="714646"/>
                  <a:pt x="1334651" y="772274"/>
                  <a:pt x="1263564" y="772274"/>
                </a:cubicBezTo>
                <a:lnTo>
                  <a:pt x="128715" y="772274"/>
                </a:lnTo>
                <a:cubicBezTo>
                  <a:pt x="57628" y="772274"/>
                  <a:pt x="0" y="714646"/>
                  <a:pt x="0" y="643559"/>
                </a:cubicBezTo>
                <a:lnTo>
                  <a:pt x="0" y="128715"/>
                </a:lnTo>
                <a:cubicBezTo>
                  <a:pt x="0" y="57628"/>
                  <a:pt x="57628" y="0"/>
                  <a:pt x="128715" y="0"/>
                </a:cubicBezTo>
                <a:close/>
              </a:path>
            </a:pathLst>
          </a:custGeom>
          <a:solidFill>
            <a:schemeClr val="bg1">
              <a:lumMod val="95000"/>
            </a:schemeClr>
          </a:solidFill>
        </p:spPr>
        <p:txBody>
          <a:bodyPr wrap="square">
            <a:noAutofit/>
          </a:bodyPr>
          <a:lstStyle>
            <a:lvl1pPr>
              <a:defRPr sz="1100"/>
            </a:lvl1pPr>
          </a:lstStyle>
          <a:p>
            <a:endParaRPr lang="en-US" dirty="0"/>
          </a:p>
        </p:txBody>
      </p:sp>
    </p:spTree>
    <p:extLst>
      <p:ext uri="{BB962C8B-B14F-4D97-AF65-F5344CB8AC3E}">
        <p14:creationId xmlns:p14="http://schemas.microsoft.com/office/powerpoint/2010/main" val="49443731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533400" y="552050"/>
            <a:ext cx="3124200" cy="1708481"/>
          </a:xfrm>
          <a:custGeom>
            <a:avLst/>
            <a:gdLst>
              <a:gd name="connsiteX0" fmla="*/ 60962 w 3124200"/>
              <a:gd name="connsiteY0" fmla="*/ 0 h 1981200"/>
              <a:gd name="connsiteX1" fmla="*/ 3063238 w 3124200"/>
              <a:gd name="connsiteY1" fmla="*/ 0 h 1981200"/>
              <a:gd name="connsiteX2" fmla="*/ 3124200 w 3124200"/>
              <a:gd name="connsiteY2" fmla="*/ 60962 h 1981200"/>
              <a:gd name="connsiteX3" fmla="*/ 3124200 w 3124200"/>
              <a:gd name="connsiteY3" fmla="*/ 1920238 h 1981200"/>
              <a:gd name="connsiteX4" fmla="*/ 3063238 w 3124200"/>
              <a:gd name="connsiteY4" fmla="*/ 1981200 h 1981200"/>
              <a:gd name="connsiteX5" fmla="*/ 60962 w 3124200"/>
              <a:gd name="connsiteY5" fmla="*/ 1981200 h 1981200"/>
              <a:gd name="connsiteX6" fmla="*/ 0 w 3124200"/>
              <a:gd name="connsiteY6" fmla="*/ 1920238 h 1981200"/>
              <a:gd name="connsiteX7" fmla="*/ 0 w 3124200"/>
              <a:gd name="connsiteY7" fmla="*/ 60962 h 1981200"/>
              <a:gd name="connsiteX8" fmla="*/ 60962 w 31242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4200" h="1981200">
                <a:moveTo>
                  <a:pt x="60962" y="0"/>
                </a:moveTo>
                <a:lnTo>
                  <a:pt x="3063238" y="0"/>
                </a:lnTo>
                <a:cubicBezTo>
                  <a:pt x="3096906" y="0"/>
                  <a:pt x="3124200" y="27294"/>
                  <a:pt x="3124200" y="60962"/>
                </a:cubicBezTo>
                <a:lnTo>
                  <a:pt x="3124200" y="1920238"/>
                </a:lnTo>
                <a:cubicBezTo>
                  <a:pt x="3124200" y="1953906"/>
                  <a:pt x="3096906" y="1981200"/>
                  <a:pt x="3063238" y="1981200"/>
                </a:cubicBezTo>
                <a:lnTo>
                  <a:pt x="60962" y="1981200"/>
                </a:lnTo>
                <a:cubicBezTo>
                  <a:pt x="27294" y="1981200"/>
                  <a:pt x="0" y="1953906"/>
                  <a:pt x="0" y="1920238"/>
                </a:cubicBezTo>
                <a:lnTo>
                  <a:pt x="0" y="60962"/>
                </a:lnTo>
                <a:cubicBezTo>
                  <a:pt x="0" y="27294"/>
                  <a:pt x="27294" y="0"/>
                  <a:pt x="60962" y="0"/>
                </a:cubicBezTo>
                <a:close/>
              </a:path>
            </a:pathLst>
          </a:custGeom>
          <a:solidFill>
            <a:schemeClr val="bg1">
              <a:lumMod val="95000"/>
            </a:schemeClr>
          </a:solidFill>
        </p:spPr>
        <p:txBody>
          <a:bodyPr wrap="square">
            <a:noAutofit/>
          </a:bodyPr>
          <a:lstStyle>
            <a:lvl1pPr rtl="0">
              <a:defRPr sz="1200"/>
            </a:lvl1pPr>
          </a:lstStyle>
          <a:p>
            <a:endParaRPr lang="en-US" dirty="0"/>
          </a:p>
        </p:txBody>
      </p:sp>
      <p:sp>
        <p:nvSpPr>
          <p:cNvPr id="3" name="Picture Placeholder 23"/>
          <p:cNvSpPr>
            <a:spLocks noGrp="1"/>
          </p:cNvSpPr>
          <p:nvPr>
            <p:ph type="pic" sz="quarter" idx="11"/>
          </p:nvPr>
        </p:nvSpPr>
        <p:spPr>
          <a:xfrm>
            <a:off x="533400" y="2920329"/>
            <a:ext cx="3124200" cy="1708481"/>
          </a:xfrm>
          <a:custGeom>
            <a:avLst/>
            <a:gdLst>
              <a:gd name="connsiteX0" fmla="*/ 60962 w 3124200"/>
              <a:gd name="connsiteY0" fmla="*/ 0 h 1981200"/>
              <a:gd name="connsiteX1" fmla="*/ 3063238 w 3124200"/>
              <a:gd name="connsiteY1" fmla="*/ 0 h 1981200"/>
              <a:gd name="connsiteX2" fmla="*/ 3124200 w 3124200"/>
              <a:gd name="connsiteY2" fmla="*/ 60962 h 1981200"/>
              <a:gd name="connsiteX3" fmla="*/ 3124200 w 3124200"/>
              <a:gd name="connsiteY3" fmla="*/ 1920238 h 1981200"/>
              <a:gd name="connsiteX4" fmla="*/ 3063238 w 3124200"/>
              <a:gd name="connsiteY4" fmla="*/ 1981200 h 1981200"/>
              <a:gd name="connsiteX5" fmla="*/ 60962 w 3124200"/>
              <a:gd name="connsiteY5" fmla="*/ 1981200 h 1981200"/>
              <a:gd name="connsiteX6" fmla="*/ 0 w 3124200"/>
              <a:gd name="connsiteY6" fmla="*/ 1920238 h 1981200"/>
              <a:gd name="connsiteX7" fmla="*/ 0 w 3124200"/>
              <a:gd name="connsiteY7" fmla="*/ 60962 h 1981200"/>
              <a:gd name="connsiteX8" fmla="*/ 60962 w 31242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4200" h="1981200">
                <a:moveTo>
                  <a:pt x="60962" y="0"/>
                </a:moveTo>
                <a:lnTo>
                  <a:pt x="3063238" y="0"/>
                </a:lnTo>
                <a:cubicBezTo>
                  <a:pt x="3096906" y="0"/>
                  <a:pt x="3124200" y="27294"/>
                  <a:pt x="3124200" y="60962"/>
                </a:cubicBezTo>
                <a:lnTo>
                  <a:pt x="3124200" y="1920238"/>
                </a:lnTo>
                <a:cubicBezTo>
                  <a:pt x="3124200" y="1953906"/>
                  <a:pt x="3096906" y="1981200"/>
                  <a:pt x="3063238" y="1981200"/>
                </a:cubicBezTo>
                <a:lnTo>
                  <a:pt x="60962" y="1981200"/>
                </a:lnTo>
                <a:cubicBezTo>
                  <a:pt x="27294" y="1981200"/>
                  <a:pt x="0" y="1953906"/>
                  <a:pt x="0" y="1920238"/>
                </a:cubicBezTo>
                <a:lnTo>
                  <a:pt x="0" y="60962"/>
                </a:lnTo>
                <a:cubicBezTo>
                  <a:pt x="0" y="27294"/>
                  <a:pt x="27294" y="0"/>
                  <a:pt x="60962" y="0"/>
                </a:cubicBezTo>
                <a:close/>
              </a:path>
            </a:pathLst>
          </a:custGeom>
          <a:solidFill>
            <a:schemeClr val="bg1">
              <a:lumMod val="95000"/>
            </a:schemeClr>
          </a:solidFill>
        </p:spPr>
        <p:txBody>
          <a:bodyPr wrap="square">
            <a:noAutofit/>
          </a:bodyPr>
          <a:lstStyle>
            <a:lvl1pPr rtl="0">
              <a:defRPr sz="1200"/>
            </a:lvl1pPr>
          </a:lstStyle>
          <a:p>
            <a:endParaRPr lang="en-US" dirty="0"/>
          </a:p>
        </p:txBody>
      </p:sp>
    </p:spTree>
    <p:extLst>
      <p:ext uri="{BB962C8B-B14F-4D97-AF65-F5344CB8AC3E}">
        <p14:creationId xmlns:p14="http://schemas.microsoft.com/office/powerpoint/2010/main" val="104889228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2952750"/>
          </a:xfrm>
          <a:prstGeom prst="rect">
            <a:avLst/>
          </a:prstGeom>
        </p:spPr>
        <p:txBody>
          <a:bodyPr/>
          <a:lstStyle>
            <a:lvl1pPr>
              <a:defRPr sz="1100"/>
            </a:lvl1pPr>
          </a:lstStyle>
          <a:p>
            <a:endParaRPr lang="en-US" dirty="0"/>
          </a:p>
        </p:txBody>
      </p:sp>
    </p:spTree>
    <p:extLst>
      <p:ext uri="{BB962C8B-B14F-4D97-AF65-F5344CB8AC3E}">
        <p14:creationId xmlns:p14="http://schemas.microsoft.com/office/powerpoint/2010/main" val="81077565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4424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bg1">
              <a:lumMod val="95000"/>
              <a:alpha val="63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9144000" cy="4584981"/>
          </a:xfrm>
          <a:custGeom>
            <a:avLst/>
            <a:gdLst>
              <a:gd name="connsiteX0" fmla="*/ 0 w 9144000"/>
              <a:gd name="connsiteY0" fmla="*/ 0 h 4584981"/>
              <a:gd name="connsiteX1" fmla="*/ 9144000 w 9144000"/>
              <a:gd name="connsiteY1" fmla="*/ 0 h 4584981"/>
              <a:gd name="connsiteX2" fmla="*/ 9144000 w 9144000"/>
              <a:gd name="connsiteY2" fmla="*/ 1198081 h 4584981"/>
              <a:gd name="connsiteX3" fmla="*/ 2780090 w 9144000"/>
              <a:gd name="connsiteY3" fmla="*/ 4521122 h 4584981"/>
              <a:gd name="connsiteX4" fmla="*/ 2022776 w 9144000"/>
              <a:gd name="connsiteY4" fmla="*/ 4283391 h 4584981"/>
              <a:gd name="connsiteX5" fmla="*/ 0 w 9144000"/>
              <a:gd name="connsiteY5" fmla="*/ 409601 h 458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584981">
                <a:moveTo>
                  <a:pt x="0" y="0"/>
                </a:moveTo>
                <a:lnTo>
                  <a:pt x="9144000" y="0"/>
                </a:lnTo>
                <a:lnTo>
                  <a:pt x="9144000" y="1198081"/>
                </a:lnTo>
                <a:lnTo>
                  <a:pt x="2780090" y="4521122"/>
                </a:lnTo>
                <a:cubicBezTo>
                  <a:pt x="2505316" y="4664601"/>
                  <a:pt x="2166255" y="4558165"/>
                  <a:pt x="2022776" y="4283391"/>
                </a:cubicBezTo>
                <a:lnTo>
                  <a:pt x="0" y="409601"/>
                </a:lnTo>
                <a:close/>
              </a:path>
            </a:pathLst>
          </a:custGeom>
        </p:spPr>
        <p:txBody>
          <a:bodyPr wrap="square">
            <a:noAutofit/>
          </a:bodyPr>
          <a:lstStyle>
            <a:lvl1pPr>
              <a:defRPr sz="1400"/>
            </a:lvl1pPr>
          </a:lstStyle>
          <a:p>
            <a:endParaRPr lang="en-US" dirty="0"/>
          </a:p>
        </p:txBody>
      </p:sp>
    </p:spTree>
    <p:extLst>
      <p:ext uri="{BB962C8B-B14F-4D97-AF65-F5344CB8AC3E}">
        <p14:creationId xmlns:p14="http://schemas.microsoft.com/office/powerpoint/2010/main" val="372517874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3" name="Picture Placeholder 14"/>
          <p:cNvSpPr>
            <a:spLocks noGrp="1"/>
          </p:cNvSpPr>
          <p:nvPr>
            <p:ph type="pic" sz="quarter" idx="10"/>
          </p:nvPr>
        </p:nvSpPr>
        <p:spPr>
          <a:xfrm>
            <a:off x="3111893" y="0"/>
            <a:ext cx="6032107" cy="5143500"/>
          </a:xfrm>
          <a:custGeom>
            <a:avLst/>
            <a:gdLst>
              <a:gd name="connsiteX0" fmla="*/ 4640774 w 6032107"/>
              <a:gd name="connsiteY0" fmla="*/ 0 h 5143500"/>
              <a:gd name="connsiteX1" fmla="*/ 6032107 w 6032107"/>
              <a:gd name="connsiteY1" fmla="*/ 0 h 5143500"/>
              <a:gd name="connsiteX2" fmla="*/ 6032107 w 6032107"/>
              <a:gd name="connsiteY2" fmla="*/ 475376 h 5143500"/>
              <a:gd name="connsiteX3" fmla="*/ 3405244 w 6032107"/>
              <a:gd name="connsiteY3" fmla="*/ 5143500 h 5143500"/>
              <a:gd name="connsiteX4" fmla="*/ 1746405 w 6032107"/>
              <a:gd name="connsiteY4" fmla="*/ 5143500 h 5143500"/>
              <a:gd name="connsiteX5" fmla="*/ 2894369 w 6032107"/>
              <a:gd name="connsiteY5" fmla="*/ 0 h 5143500"/>
              <a:gd name="connsiteX6" fmla="*/ 4553208 w 6032107"/>
              <a:gd name="connsiteY6" fmla="*/ 0 h 5143500"/>
              <a:gd name="connsiteX7" fmla="*/ 1658839 w 6032107"/>
              <a:gd name="connsiteY7" fmla="*/ 5143500 h 5143500"/>
              <a:gd name="connsiteX8" fmla="*/ 0 w 6032107"/>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2107" h="5143500">
                <a:moveTo>
                  <a:pt x="4640774" y="0"/>
                </a:moveTo>
                <a:lnTo>
                  <a:pt x="6032107" y="0"/>
                </a:lnTo>
                <a:lnTo>
                  <a:pt x="6032107" y="475376"/>
                </a:lnTo>
                <a:lnTo>
                  <a:pt x="3405244" y="5143500"/>
                </a:lnTo>
                <a:lnTo>
                  <a:pt x="1746405" y="5143500"/>
                </a:lnTo>
                <a:close/>
                <a:moveTo>
                  <a:pt x="2894369" y="0"/>
                </a:moveTo>
                <a:lnTo>
                  <a:pt x="4553208" y="0"/>
                </a:lnTo>
                <a:lnTo>
                  <a:pt x="1658839" y="5143500"/>
                </a:lnTo>
                <a:lnTo>
                  <a:pt x="0" y="5143500"/>
                </a:lnTo>
                <a:close/>
              </a:path>
            </a:pathLst>
          </a:custGeom>
          <a:solidFill>
            <a:schemeClr val="bg1">
              <a:lumMod val="95000"/>
              <a:alpha val="70000"/>
            </a:schemeClr>
          </a:solidFill>
        </p:spPr>
        <p:txBody>
          <a:bodyPr wrap="square">
            <a:noAutofit/>
          </a:bodyPr>
          <a:lstStyle>
            <a:lvl1pPr>
              <a:defRPr sz="1400"/>
            </a:lvl1pPr>
          </a:lstStyle>
          <a:p>
            <a:endParaRPr lang="en-US" dirty="0"/>
          </a:p>
        </p:txBody>
      </p:sp>
    </p:spTree>
    <p:extLst>
      <p:ext uri="{BB962C8B-B14F-4D97-AF65-F5344CB8AC3E}">
        <p14:creationId xmlns:p14="http://schemas.microsoft.com/office/powerpoint/2010/main" val="335916512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495800" cy="5143500"/>
          </a:xfrm>
          <a:prstGeom prst="rect">
            <a:avLst/>
          </a:prstGeom>
        </p:spPr>
        <p:txBody>
          <a:bodyPr/>
          <a:lstStyle>
            <a:lvl1pPr>
              <a:defRPr sz="1200"/>
            </a:lvl1pPr>
          </a:lstStyle>
          <a:p>
            <a:endParaRPr lang="en-US" dirty="0"/>
          </a:p>
        </p:txBody>
      </p:sp>
    </p:spTree>
    <p:extLst>
      <p:ext uri="{BB962C8B-B14F-4D97-AF65-F5344CB8AC3E}">
        <p14:creationId xmlns:p14="http://schemas.microsoft.com/office/powerpoint/2010/main" val="415674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90600" y="0"/>
            <a:ext cx="2667000" cy="5143500"/>
          </a:xfrm>
          <a:prstGeom prst="rect">
            <a:avLst/>
          </a:prstGeom>
          <a:effectLst>
            <a:outerShdw blurRad="63500" sx="102000" sy="102000" algn="ctr" rotWithShape="0">
              <a:prstClr val="black">
                <a:alpha val="40000"/>
              </a:prstClr>
            </a:outerShdw>
          </a:effectLst>
        </p:spPr>
        <p:txBody>
          <a:bodyPr/>
          <a:lstStyle>
            <a:lvl1pPr>
              <a:defRPr sz="1200"/>
            </a:lvl1pPr>
          </a:lstStyle>
          <a:p>
            <a:endParaRPr lang="en-US" dirty="0"/>
          </a:p>
        </p:txBody>
      </p:sp>
    </p:spTree>
    <p:extLst>
      <p:ext uri="{BB962C8B-B14F-4D97-AF65-F5344CB8AC3E}">
        <p14:creationId xmlns:p14="http://schemas.microsoft.com/office/powerpoint/2010/main" val="235103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84650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Picture Placeholder 71"/>
          <p:cNvSpPr>
            <a:spLocks noGrp="1"/>
          </p:cNvSpPr>
          <p:nvPr>
            <p:ph type="pic" sz="quarter" idx="20"/>
          </p:nvPr>
        </p:nvSpPr>
        <p:spPr>
          <a:xfrm>
            <a:off x="0" y="499357"/>
            <a:ext cx="3664237" cy="4644144"/>
          </a:xfrm>
          <a:custGeom>
            <a:avLst/>
            <a:gdLst>
              <a:gd name="connsiteX0" fmla="*/ 3384873 w 3664237"/>
              <a:gd name="connsiteY0" fmla="*/ 4088800 h 4644144"/>
              <a:gd name="connsiteX1" fmla="*/ 3577541 w 3664237"/>
              <a:gd name="connsiteY1" fmla="*/ 4178529 h 4644144"/>
              <a:gd name="connsiteX2" fmla="*/ 3591189 w 3664237"/>
              <a:gd name="connsiteY2" fmla="*/ 4193410 h 4644144"/>
              <a:gd name="connsiteX3" fmla="*/ 3574248 w 3664237"/>
              <a:gd name="connsiteY3" fmla="*/ 4585761 h 4644144"/>
              <a:gd name="connsiteX4" fmla="*/ 3510595 w 3664237"/>
              <a:gd name="connsiteY4" fmla="*/ 4644144 h 4644144"/>
              <a:gd name="connsiteX5" fmla="*/ 3055003 w 3664237"/>
              <a:gd name="connsiteY5" fmla="*/ 4644144 h 4644144"/>
              <a:gd name="connsiteX6" fmla="*/ 3003330 w 3664237"/>
              <a:gd name="connsiteY6" fmla="*/ 4558531 h 4644144"/>
              <a:gd name="connsiteX7" fmla="*/ 3077253 w 3664237"/>
              <a:gd name="connsiteY7" fmla="*/ 4260588 h 4644144"/>
              <a:gd name="connsiteX8" fmla="*/ 3185189 w 3664237"/>
              <a:gd name="connsiteY8" fmla="*/ 4161587 h 4644144"/>
              <a:gd name="connsiteX9" fmla="*/ 3384873 w 3664237"/>
              <a:gd name="connsiteY9" fmla="*/ 4088800 h 4644144"/>
              <a:gd name="connsiteX10" fmla="*/ 475931 w 3664237"/>
              <a:gd name="connsiteY10" fmla="*/ 3867780 h 4644144"/>
              <a:gd name="connsiteX11" fmla="*/ 666562 w 3664237"/>
              <a:gd name="connsiteY11" fmla="*/ 3956440 h 4644144"/>
              <a:gd name="connsiteX12" fmla="*/ 680071 w 3664237"/>
              <a:gd name="connsiteY12" fmla="*/ 3971153 h 4644144"/>
              <a:gd name="connsiteX13" fmla="*/ 663516 w 3664237"/>
              <a:gd name="connsiteY13" fmla="*/ 4359272 h 4644144"/>
              <a:gd name="connsiteX14" fmla="*/ 506139 w 3664237"/>
              <a:gd name="connsiteY14" fmla="*/ 4503773 h 4644144"/>
              <a:gd name="connsiteX15" fmla="*/ 118020 w 3664237"/>
              <a:gd name="connsiteY15" fmla="*/ 4487218 h 4644144"/>
              <a:gd name="connsiteX16" fmla="*/ 104511 w 3664237"/>
              <a:gd name="connsiteY16" fmla="*/ 4472505 h 4644144"/>
              <a:gd name="connsiteX17" fmla="*/ 121066 w 3664237"/>
              <a:gd name="connsiteY17" fmla="*/ 4084386 h 4644144"/>
              <a:gd name="connsiteX18" fmla="*/ 278443 w 3664237"/>
              <a:gd name="connsiteY18" fmla="*/ 3939885 h 4644144"/>
              <a:gd name="connsiteX19" fmla="*/ 475931 w 3664237"/>
              <a:gd name="connsiteY19" fmla="*/ 3867780 h 4644144"/>
              <a:gd name="connsiteX20" fmla="*/ 2055885 w 3664237"/>
              <a:gd name="connsiteY20" fmla="*/ 3373751 h 4644144"/>
              <a:gd name="connsiteX21" fmla="*/ 2248552 w 3664237"/>
              <a:gd name="connsiteY21" fmla="*/ 3463481 h 4644144"/>
              <a:gd name="connsiteX22" fmla="*/ 2262201 w 3664237"/>
              <a:gd name="connsiteY22" fmla="*/ 3478362 h 4644144"/>
              <a:gd name="connsiteX23" fmla="*/ 2245259 w 3664237"/>
              <a:gd name="connsiteY23" fmla="*/ 3870713 h 4644144"/>
              <a:gd name="connsiteX24" fmla="*/ 1402022 w 3664237"/>
              <a:gd name="connsiteY24" fmla="*/ 4644143 h 4644144"/>
              <a:gd name="connsiteX25" fmla="*/ 550505 w 3664237"/>
              <a:gd name="connsiteY25" fmla="*/ 4644143 h 4644144"/>
              <a:gd name="connsiteX26" fmla="*/ 1856201 w 3664237"/>
              <a:gd name="connsiteY26" fmla="*/ 3446539 h 4644144"/>
              <a:gd name="connsiteX27" fmla="*/ 2055885 w 3664237"/>
              <a:gd name="connsiteY27" fmla="*/ 3373751 h 4644144"/>
              <a:gd name="connsiteX28" fmla="*/ 3150220 w 3664237"/>
              <a:gd name="connsiteY28" fmla="*/ 3354648 h 4644144"/>
              <a:gd name="connsiteX29" fmla="*/ 3342887 w 3664237"/>
              <a:gd name="connsiteY29" fmla="*/ 3444378 h 4644144"/>
              <a:gd name="connsiteX30" fmla="*/ 3356536 w 3664237"/>
              <a:gd name="connsiteY30" fmla="*/ 3459259 h 4644144"/>
              <a:gd name="connsiteX31" fmla="*/ 3339594 w 3664237"/>
              <a:gd name="connsiteY31" fmla="*/ 3851610 h 4644144"/>
              <a:gd name="connsiteX32" fmla="*/ 2475530 w 3664237"/>
              <a:gd name="connsiteY32" fmla="*/ 4644143 h 4644144"/>
              <a:gd name="connsiteX33" fmla="*/ 1624013 w 3664237"/>
              <a:gd name="connsiteY33" fmla="*/ 4644143 h 4644144"/>
              <a:gd name="connsiteX34" fmla="*/ 2950536 w 3664237"/>
              <a:gd name="connsiteY34" fmla="*/ 3427436 h 4644144"/>
              <a:gd name="connsiteX35" fmla="*/ 3150220 w 3664237"/>
              <a:gd name="connsiteY35" fmla="*/ 3354648 h 4644144"/>
              <a:gd name="connsiteX36" fmla="*/ 3029533 w 3664237"/>
              <a:gd name="connsiteY36" fmla="*/ 2488159 h 4644144"/>
              <a:gd name="connsiteX37" fmla="*/ 3222200 w 3664237"/>
              <a:gd name="connsiteY37" fmla="*/ 2577889 h 4644144"/>
              <a:gd name="connsiteX38" fmla="*/ 3235848 w 3664237"/>
              <a:gd name="connsiteY38" fmla="*/ 2592769 h 4644144"/>
              <a:gd name="connsiteX39" fmla="*/ 3218907 w 3664237"/>
              <a:gd name="connsiteY39" fmla="*/ 2985121 h 4644144"/>
              <a:gd name="connsiteX40" fmla="*/ 2775438 w 3664237"/>
              <a:gd name="connsiteY40" fmla="*/ 3391877 h 4644144"/>
              <a:gd name="connsiteX41" fmla="*/ 2383086 w 3664237"/>
              <a:gd name="connsiteY41" fmla="*/ 3374935 h 4644144"/>
              <a:gd name="connsiteX42" fmla="*/ 2369438 w 3664237"/>
              <a:gd name="connsiteY42" fmla="*/ 3360055 h 4644144"/>
              <a:gd name="connsiteX43" fmla="*/ 2386379 w 3664237"/>
              <a:gd name="connsiteY43" fmla="*/ 2967703 h 4644144"/>
              <a:gd name="connsiteX44" fmla="*/ 2829848 w 3664237"/>
              <a:gd name="connsiteY44" fmla="*/ 2560947 h 4644144"/>
              <a:gd name="connsiteX45" fmla="*/ 3029533 w 3664237"/>
              <a:gd name="connsiteY45" fmla="*/ 2488159 h 4644144"/>
              <a:gd name="connsiteX46" fmla="*/ 2392832 w 3664237"/>
              <a:gd name="connsiteY46" fmla="*/ 2105598 h 4644144"/>
              <a:gd name="connsiteX47" fmla="*/ 2585499 w 3664237"/>
              <a:gd name="connsiteY47" fmla="*/ 2195328 h 4644144"/>
              <a:gd name="connsiteX48" fmla="*/ 2599148 w 3664237"/>
              <a:gd name="connsiteY48" fmla="*/ 2210208 h 4644144"/>
              <a:gd name="connsiteX49" fmla="*/ 2582206 w 3664237"/>
              <a:gd name="connsiteY49" fmla="*/ 2602560 h 4644144"/>
              <a:gd name="connsiteX50" fmla="*/ 1100280 w 3664237"/>
              <a:gd name="connsiteY50" fmla="*/ 3961805 h 4644144"/>
              <a:gd name="connsiteX51" fmla="*/ 707929 w 3664237"/>
              <a:gd name="connsiteY51" fmla="*/ 3944863 h 4644144"/>
              <a:gd name="connsiteX52" fmla="*/ 694280 w 3664237"/>
              <a:gd name="connsiteY52" fmla="*/ 3929983 h 4644144"/>
              <a:gd name="connsiteX53" fmla="*/ 711222 w 3664237"/>
              <a:gd name="connsiteY53" fmla="*/ 3537631 h 4644144"/>
              <a:gd name="connsiteX54" fmla="*/ 2193148 w 3664237"/>
              <a:gd name="connsiteY54" fmla="*/ 2178386 h 4644144"/>
              <a:gd name="connsiteX55" fmla="*/ 2392832 w 3664237"/>
              <a:gd name="connsiteY55" fmla="*/ 2105598 h 4644144"/>
              <a:gd name="connsiteX56" fmla="*/ 2170509 w 3664237"/>
              <a:gd name="connsiteY56" fmla="*/ 1341967 h 4644144"/>
              <a:gd name="connsiteX57" fmla="*/ 2363176 w 3664237"/>
              <a:gd name="connsiteY57" fmla="*/ 1431696 h 4644144"/>
              <a:gd name="connsiteX58" fmla="*/ 2376825 w 3664237"/>
              <a:gd name="connsiteY58" fmla="*/ 1446577 h 4644144"/>
              <a:gd name="connsiteX59" fmla="*/ 2359883 w 3664237"/>
              <a:gd name="connsiteY59" fmla="*/ 1838928 h 4644144"/>
              <a:gd name="connsiteX60" fmla="*/ 0 w 3664237"/>
              <a:gd name="connsiteY60" fmla="*/ 4003448 h 4644144"/>
              <a:gd name="connsiteX61" fmla="*/ 0 w 3664237"/>
              <a:gd name="connsiteY61" fmla="*/ 3222424 h 4644144"/>
              <a:gd name="connsiteX62" fmla="*/ 1970824 w 3664237"/>
              <a:gd name="connsiteY62" fmla="*/ 1414754 h 4644144"/>
              <a:gd name="connsiteX63" fmla="*/ 2170509 w 3664237"/>
              <a:gd name="connsiteY63" fmla="*/ 1341967 h 4644144"/>
              <a:gd name="connsiteX64" fmla="*/ 1498336 w 3664237"/>
              <a:gd name="connsiteY64" fmla="*/ 1001462 h 4644144"/>
              <a:gd name="connsiteX65" fmla="*/ 1691004 w 3664237"/>
              <a:gd name="connsiteY65" fmla="*/ 1091192 h 4644144"/>
              <a:gd name="connsiteX66" fmla="*/ 1704652 w 3664237"/>
              <a:gd name="connsiteY66" fmla="*/ 1106072 h 4644144"/>
              <a:gd name="connsiteX67" fmla="*/ 1687710 w 3664237"/>
              <a:gd name="connsiteY67" fmla="*/ 1498424 h 4644144"/>
              <a:gd name="connsiteX68" fmla="*/ 0 w 3664237"/>
              <a:gd name="connsiteY68" fmla="*/ 3046417 h 4644144"/>
              <a:gd name="connsiteX69" fmla="*/ 0 w 3664237"/>
              <a:gd name="connsiteY69" fmla="*/ 2265392 h 4644144"/>
              <a:gd name="connsiteX70" fmla="*/ 1298651 w 3664237"/>
              <a:gd name="connsiteY70" fmla="*/ 1074250 h 4644144"/>
              <a:gd name="connsiteX71" fmla="*/ 1498336 w 3664237"/>
              <a:gd name="connsiteY71" fmla="*/ 1001462 h 4644144"/>
              <a:gd name="connsiteX72" fmla="*/ 2069817 w 3664237"/>
              <a:gd name="connsiteY72" fmla="*/ 492376 h 4644144"/>
              <a:gd name="connsiteX73" fmla="*/ 2255671 w 3664237"/>
              <a:gd name="connsiteY73" fmla="*/ 578932 h 4644144"/>
              <a:gd name="connsiteX74" fmla="*/ 2268837 w 3664237"/>
              <a:gd name="connsiteY74" fmla="*/ 593287 h 4644144"/>
              <a:gd name="connsiteX75" fmla="*/ 2252495 w 3664237"/>
              <a:gd name="connsiteY75" fmla="*/ 971764 h 4644144"/>
              <a:gd name="connsiteX76" fmla="*/ 2168990 w 3664237"/>
              <a:gd name="connsiteY76" fmla="*/ 1048355 h 4644144"/>
              <a:gd name="connsiteX77" fmla="*/ 1790513 w 3664237"/>
              <a:gd name="connsiteY77" fmla="*/ 1032013 h 4644144"/>
              <a:gd name="connsiteX78" fmla="*/ 1777347 w 3664237"/>
              <a:gd name="connsiteY78" fmla="*/ 1017659 h 4644144"/>
              <a:gd name="connsiteX79" fmla="*/ 1793689 w 3664237"/>
              <a:gd name="connsiteY79" fmla="*/ 639181 h 4644144"/>
              <a:gd name="connsiteX80" fmla="*/ 1877194 w 3664237"/>
              <a:gd name="connsiteY80" fmla="*/ 562591 h 4644144"/>
              <a:gd name="connsiteX81" fmla="*/ 2069817 w 3664237"/>
              <a:gd name="connsiteY81" fmla="*/ 492376 h 4644144"/>
              <a:gd name="connsiteX82" fmla="*/ 418528 w 3664237"/>
              <a:gd name="connsiteY82" fmla="*/ 111256 h 4644144"/>
              <a:gd name="connsiteX83" fmla="*/ 611195 w 3664237"/>
              <a:gd name="connsiteY83" fmla="*/ 200986 h 4644144"/>
              <a:gd name="connsiteX84" fmla="*/ 624844 w 3664237"/>
              <a:gd name="connsiteY84" fmla="*/ 215867 h 4644144"/>
              <a:gd name="connsiteX85" fmla="*/ 607902 w 3664237"/>
              <a:gd name="connsiteY85" fmla="*/ 608219 h 4644144"/>
              <a:gd name="connsiteX86" fmla="*/ 499966 w 3664237"/>
              <a:gd name="connsiteY86" fmla="*/ 707220 h 4644144"/>
              <a:gd name="connsiteX87" fmla="*/ 107615 w 3664237"/>
              <a:gd name="connsiteY87" fmla="*/ 690278 h 4644144"/>
              <a:gd name="connsiteX88" fmla="*/ 93966 w 3664237"/>
              <a:gd name="connsiteY88" fmla="*/ 675398 h 4644144"/>
              <a:gd name="connsiteX89" fmla="*/ 110908 w 3664237"/>
              <a:gd name="connsiteY89" fmla="*/ 283045 h 4644144"/>
              <a:gd name="connsiteX90" fmla="*/ 218844 w 3664237"/>
              <a:gd name="connsiteY90" fmla="*/ 184044 h 4644144"/>
              <a:gd name="connsiteX91" fmla="*/ 418528 w 3664237"/>
              <a:gd name="connsiteY91" fmla="*/ 111256 h 4644144"/>
              <a:gd name="connsiteX92" fmla="*/ 1536398 w 3664237"/>
              <a:gd name="connsiteY92" fmla="*/ 259 h 4644144"/>
              <a:gd name="connsiteX93" fmla="*/ 1729065 w 3664237"/>
              <a:gd name="connsiteY93" fmla="*/ 89990 h 4644144"/>
              <a:gd name="connsiteX94" fmla="*/ 1742713 w 3664237"/>
              <a:gd name="connsiteY94" fmla="*/ 104870 h 4644144"/>
              <a:gd name="connsiteX95" fmla="*/ 1725772 w 3664237"/>
              <a:gd name="connsiteY95" fmla="*/ 497221 h 4644144"/>
              <a:gd name="connsiteX96" fmla="*/ 0 w 3664237"/>
              <a:gd name="connsiteY96" fmla="*/ 2080125 h 4644144"/>
              <a:gd name="connsiteX97" fmla="*/ 0 w 3664237"/>
              <a:gd name="connsiteY97" fmla="*/ 1299101 h 4644144"/>
              <a:gd name="connsiteX98" fmla="*/ 1336713 w 3664237"/>
              <a:gd name="connsiteY98" fmla="*/ 73049 h 4644144"/>
              <a:gd name="connsiteX99" fmla="*/ 1536398 w 3664237"/>
              <a:gd name="connsiteY99" fmla="*/ 259 h 46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664237" h="4644144">
                <a:moveTo>
                  <a:pt x="3384873" y="4088800"/>
                </a:moveTo>
                <a:cubicBezTo>
                  <a:pt x="3455875" y="4091865"/>
                  <a:pt x="3525707" y="4122018"/>
                  <a:pt x="3577541" y="4178529"/>
                </a:cubicBezTo>
                <a:lnTo>
                  <a:pt x="3591189" y="4193410"/>
                </a:lnTo>
                <a:cubicBezTo>
                  <a:pt x="3694856" y="4306433"/>
                  <a:pt x="3687271" y="4482094"/>
                  <a:pt x="3574248" y="4585761"/>
                </a:cubicBezTo>
                <a:lnTo>
                  <a:pt x="3510595" y="4644144"/>
                </a:lnTo>
                <a:lnTo>
                  <a:pt x="3055003" y="4644144"/>
                </a:lnTo>
                <a:lnTo>
                  <a:pt x="3003330" y="4558531"/>
                </a:lnTo>
                <a:cubicBezTo>
                  <a:pt x="2967027" y="4456585"/>
                  <a:pt x="2992485" y="4338339"/>
                  <a:pt x="3077253" y="4260588"/>
                </a:cubicBezTo>
                <a:lnTo>
                  <a:pt x="3185189" y="4161587"/>
                </a:lnTo>
                <a:cubicBezTo>
                  <a:pt x="3241701" y="4109754"/>
                  <a:pt x="3313872" y="4085734"/>
                  <a:pt x="3384873" y="4088800"/>
                </a:cubicBezTo>
                <a:close/>
                <a:moveTo>
                  <a:pt x="475931" y="3867780"/>
                </a:moveTo>
                <a:cubicBezTo>
                  <a:pt x="546167" y="3870776"/>
                  <a:pt x="615259" y="3900566"/>
                  <a:pt x="666562" y="3956440"/>
                </a:cubicBezTo>
                <a:lnTo>
                  <a:pt x="680071" y="3971153"/>
                </a:lnTo>
                <a:cubicBezTo>
                  <a:pt x="782676" y="4082900"/>
                  <a:pt x="775264" y="4256667"/>
                  <a:pt x="663516" y="4359272"/>
                </a:cubicBezTo>
                <a:lnTo>
                  <a:pt x="506139" y="4503773"/>
                </a:lnTo>
                <a:cubicBezTo>
                  <a:pt x="394391" y="4606378"/>
                  <a:pt x="220625" y="4598966"/>
                  <a:pt x="118020" y="4487218"/>
                </a:cubicBezTo>
                <a:lnTo>
                  <a:pt x="104511" y="4472505"/>
                </a:lnTo>
                <a:cubicBezTo>
                  <a:pt x="1906" y="4360758"/>
                  <a:pt x="9318" y="4186991"/>
                  <a:pt x="121066" y="4084386"/>
                </a:cubicBezTo>
                <a:lnTo>
                  <a:pt x="278443" y="3939885"/>
                </a:lnTo>
                <a:cubicBezTo>
                  <a:pt x="334317" y="3888583"/>
                  <a:pt x="405695" y="3864785"/>
                  <a:pt x="475931" y="3867780"/>
                </a:cubicBezTo>
                <a:close/>
                <a:moveTo>
                  <a:pt x="2055885" y="3373751"/>
                </a:moveTo>
                <a:cubicBezTo>
                  <a:pt x="2126887" y="3376817"/>
                  <a:pt x="2196719" y="3406969"/>
                  <a:pt x="2248552" y="3463481"/>
                </a:cubicBezTo>
                <a:lnTo>
                  <a:pt x="2262201" y="3478362"/>
                </a:lnTo>
                <a:cubicBezTo>
                  <a:pt x="2365868" y="3591385"/>
                  <a:pt x="2358283" y="3767046"/>
                  <a:pt x="2245259" y="3870713"/>
                </a:cubicBezTo>
                <a:lnTo>
                  <a:pt x="1402022" y="4644143"/>
                </a:lnTo>
                <a:lnTo>
                  <a:pt x="550505" y="4644143"/>
                </a:lnTo>
                <a:lnTo>
                  <a:pt x="1856201" y="3446539"/>
                </a:lnTo>
                <a:cubicBezTo>
                  <a:pt x="1912712" y="3394706"/>
                  <a:pt x="1984884" y="3370685"/>
                  <a:pt x="2055885" y="3373751"/>
                </a:cubicBezTo>
                <a:close/>
                <a:moveTo>
                  <a:pt x="3150220" y="3354648"/>
                </a:moveTo>
                <a:cubicBezTo>
                  <a:pt x="3221222" y="3357714"/>
                  <a:pt x="3291054" y="3387866"/>
                  <a:pt x="3342887" y="3444378"/>
                </a:cubicBezTo>
                <a:lnTo>
                  <a:pt x="3356536" y="3459259"/>
                </a:lnTo>
                <a:cubicBezTo>
                  <a:pt x="3460203" y="3572282"/>
                  <a:pt x="3452618" y="3747943"/>
                  <a:pt x="3339594" y="3851610"/>
                </a:cubicBezTo>
                <a:lnTo>
                  <a:pt x="2475530" y="4644143"/>
                </a:lnTo>
                <a:lnTo>
                  <a:pt x="1624013" y="4644143"/>
                </a:lnTo>
                <a:lnTo>
                  <a:pt x="2950536" y="3427436"/>
                </a:lnTo>
                <a:cubicBezTo>
                  <a:pt x="3007047" y="3375603"/>
                  <a:pt x="3079219" y="3351582"/>
                  <a:pt x="3150220" y="3354648"/>
                </a:cubicBezTo>
                <a:close/>
                <a:moveTo>
                  <a:pt x="3029533" y="2488159"/>
                </a:moveTo>
                <a:cubicBezTo>
                  <a:pt x="3100534" y="2491225"/>
                  <a:pt x="3170366" y="2521377"/>
                  <a:pt x="3222200" y="2577889"/>
                </a:cubicBezTo>
                <a:lnTo>
                  <a:pt x="3235848" y="2592769"/>
                </a:lnTo>
                <a:cubicBezTo>
                  <a:pt x="3339515" y="2705793"/>
                  <a:pt x="3331930" y="2881454"/>
                  <a:pt x="3218907" y="2985121"/>
                </a:cubicBezTo>
                <a:lnTo>
                  <a:pt x="2775438" y="3391877"/>
                </a:lnTo>
                <a:cubicBezTo>
                  <a:pt x="2662414" y="3495544"/>
                  <a:pt x="2486753" y="3487959"/>
                  <a:pt x="2383086" y="3374935"/>
                </a:cubicBezTo>
                <a:lnTo>
                  <a:pt x="2369438" y="3360055"/>
                </a:lnTo>
                <a:cubicBezTo>
                  <a:pt x="2265771" y="3247031"/>
                  <a:pt x="2273356" y="3071370"/>
                  <a:pt x="2386379" y="2967703"/>
                </a:cubicBezTo>
                <a:lnTo>
                  <a:pt x="2829848" y="2560947"/>
                </a:lnTo>
                <a:cubicBezTo>
                  <a:pt x="2886360" y="2509114"/>
                  <a:pt x="2958531" y="2485093"/>
                  <a:pt x="3029533" y="2488159"/>
                </a:cubicBezTo>
                <a:close/>
                <a:moveTo>
                  <a:pt x="2392832" y="2105598"/>
                </a:moveTo>
                <a:cubicBezTo>
                  <a:pt x="2463834" y="2108664"/>
                  <a:pt x="2533666" y="2138816"/>
                  <a:pt x="2585499" y="2195328"/>
                </a:cubicBezTo>
                <a:lnTo>
                  <a:pt x="2599148" y="2210208"/>
                </a:lnTo>
                <a:cubicBezTo>
                  <a:pt x="2702815" y="2323232"/>
                  <a:pt x="2695230" y="2498893"/>
                  <a:pt x="2582206" y="2602560"/>
                </a:cubicBezTo>
                <a:lnTo>
                  <a:pt x="1100280" y="3961805"/>
                </a:lnTo>
                <a:cubicBezTo>
                  <a:pt x="987257" y="4065472"/>
                  <a:pt x="811596" y="4057887"/>
                  <a:pt x="707929" y="3944863"/>
                </a:cubicBezTo>
                <a:lnTo>
                  <a:pt x="694280" y="3929983"/>
                </a:lnTo>
                <a:cubicBezTo>
                  <a:pt x="590613" y="3816959"/>
                  <a:pt x="598198" y="3641298"/>
                  <a:pt x="711222" y="3537631"/>
                </a:cubicBezTo>
                <a:lnTo>
                  <a:pt x="2193148" y="2178386"/>
                </a:lnTo>
                <a:cubicBezTo>
                  <a:pt x="2249659" y="2126553"/>
                  <a:pt x="2321831" y="2102532"/>
                  <a:pt x="2392832" y="2105598"/>
                </a:cubicBezTo>
                <a:close/>
                <a:moveTo>
                  <a:pt x="2170509" y="1341967"/>
                </a:moveTo>
                <a:cubicBezTo>
                  <a:pt x="2241510" y="1345032"/>
                  <a:pt x="2311342" y="1375184"/>
                  <a:pt x="2363176" y="1431696"/>
                </a:cubicBezTo>
                <a:lnTo>
                  <a:pt x="2376825" y="1446577"/>
                </a:lnTo>
                <a:cubicBezTo>
                  <a:pt x="2480491" y="1559600"/>
                  <a:pt x="2472906" y="1735262"/>
                  <a:pt x="2359883" y="1838928"/>
                </a:cubicBezTo>
                <a:lnTo>
                  <a:pt x="0" y="4003448"/>
                </a:lnTo>
                <a:lnTo>
                  <a:pt x="0" y="3222424"/>
                </a:lnTo>
                <a:lnTo>
                  <a:pt x="1970824" y="1414754"/>
                </a:lnTo>
                <a:cubicBezTo>
                  <a:pt x="2027336" y="1362921"/>
                  <a:pt x="2099507" y="1338901"/>
                  <a:pt x="2170509" y="1341967"/>
                </a:cubicBezTo>
                <a:close/>
                <a:moveTo>
                  <a:pt x="1498336" y="1001462"/>
                </a:moveTo>
                <a:cubicBezTo>
                  <a:pt x="1569337" y="1004528"/>
                  <a:pt x="1639169" y="1034680"/>
                  <a:pt x="1691004" y="1091192"/>
                </a:cubicBezTo>
                <a:lnTo>
                  <a:pt x="1704652" y="1106072"/>
                </a:lnTo>
                <a:cubicBezTo>
                  <a:pt x="1808318" y="1219097"/>
                  <a:pt x="1800733" y="1394758"/>
                  <a:pt x="1687710" y="1498424"/>
                </a:cubicBezTo>
                <a:lnTo>
                  <a:pt x="0" y="3046417"/>
                </a:lnTo>
                <a:lnTo>
                  <a:pt x="0" y="2265392"/>
                </a:lnTo>
                <a:lnTo>
                  <a:pt x="1298651" y="1074250"/>
                </a:lnTo>
                <a:cubicBezTo>
                  <a:pt x="1355163" y="1022417"/>
                  <a:pt x="1427334" y="998397"/>
                  <a:pt x="1498336" y="1001462"/>
                </a:cubicBezTo>
                <a:close/>
                <a:moveTo>
                  <a:pt x="2069817" y="492376"/>
                </a:moveTo>
                <a:cubicBezTo>
                  <a:pt x="2138308" y="495333"/>
                  <a:pt x="2205671" y="524419"/>
                  <a:pt x="2255671" y="578932"/>
                </a:cubicBezTo>
                <a:lnTo>
                  <a:pt x="2268837" y="593287"/>
                </a:lnTo>
                <a:cubicBezTo>
                  <a:pt x="2368838" y="702314"/>
                  <a:pt x="2361521" y="871763"/>
                  <a:pt x="2252495" y="971764"/>
                </a:cubicBezTo>
                <a:lnTo>
                  <a:pt x="2168990" y="1048355"/>
                </a:lnTo>
                <a:cubicBezTo>
                  <a:pt x="2059964" y="1148356"/>
                  <a:pt x="1890513" y="1141039"/>
                  <a:pt x="1790513" y="1032013"/>
                </a:cubicBezTo>
                <a:lnTo>
                  <a:pt x="1777347" y="1017659"/>
                </a:lnTo>
                <a:cubicBezTo>
                  <a:pt x="1677346" y="908632"/>
                  <a:pt x="1684663" y="739182"/>
                  <a:pt x="1793689" y="639181"/>
                </a:cubicBezTo>
                <a:lnTo>
                  <a:pt x="1877194" y="562591"/>
                </a:lnTo>
                <a:cubicBezTo>
                  <a:pt x="1931707" y="512589"/>
                  <a:pt x="2001327" y="489418"/>
                  <a:pt x="2069817" y="492376"/>
                </a:cubicBezTo>
                <a:close/>
                <a:moveTo>
                  <a:pt x="418528" y="111256"/>
                </a:moveTo>
                <a:cubicBezTo>
                  <a:pt x="489530" y="114322"/>
                  <a:pt x="559362" y="144474"/>
                  <a:pt x="611195" y="200986"/>
                </a:cubicBezTo>
                <a:lnTo>
                  <a:pt x="624844" y="215867"/>
                </a:lnTo>
                <a:cubicBezTo>
                  <a:pt x="728511" y="328890"/>
                  <a:pt x="720926" y="504551"/>
                  <a:pt x="607902" y="608219"/>
                </a:cubicBezTo>
                <a:lnTo>
                  <a:pt x="499966" y="707220"/>
                </a:lnTo>
                <a:cubicBezTo>
                  <a:pt x="386943" y="810887"/>
                  <a:pt x="211281" y="803302"/>
                  <a:pt x="107615" y="690278"/>
                </a:cubicBezTo>
                <a:lnTo>
                  <a:pt x="93966" y="675398"/>
                </a:lnTo>
                <a:cubicBezTo>
                  <a:pt x="-9701" y="562374"/>
                  <a:pt x="-2116" y="386712"/>
                  <a:pt x="110908" y="283045"/>
                </a:cubicBezTo>
                <a:lnTo>
                  <a:pt x="218844" y="184044"/>
                </a:lnTo>
                <a:cubicBezTo>
                  <a:pt x="275356" y="132211"/>
                  <a:pt x="347527" y="108190"/>
                  <a:pt x="418528" y="111256"/>
                </a:cubicBezTo>
                <a:close/>
                <a:moveTo>
                  <a:pt x="1536398" y="259"/>
                </a:moveTo>
                <a:cubicBezTo>
                  <a:pt x="1607399" y="3325"/>
                  <a:pt x="1677232" y="33477"/>
                  <a:pt x="1729065" y="89990"/>
                </a:cubicBezTo>
                <a:lnTo>
                  <a:pt x="1742713" y="104870"/>
                </a:lnTo>
                <a:cubicBezTo>
                  <a:pt x="1846380" y="217893"/>
                  <a:pt x="1838795" y="393554"/>
                  <a:pt x="1725772" y="497221"/>
                </a:cubicBezTo>
                <a:lnTo>
                  <a:pt x="0" y="2080125"/>
                </a:lnTo>
                <a:lnTo>
                  <a:pt x="0" y="1299101"/>
                </a:lnTo>
                <a:lnTo>
                  <a:pt x="1336713" y="73049"/>
                </a:lnTo>
                <a:cubicBezTo>
                  <a:pt x="1393225" y="21214"/>
                  <a:pt x="1465397" y="-2806"/>
                  <a:pt x="1536398" y="259"/>
                </a:cubicBezTo>
                <a:close/>
              </a:path>
            </a:pathLst>
          </a:custGeom>
          <a:solidFill>
            <a:schemeClr val="bg1">
              <a:lumMod val="95000"/>
            </a:schemeClr>
          </a:solidFill>
        </p:spPr>
        <p:txBody>
          <a:bodyPr wrap="square">
            <a:noAutofit/>
          </a:bodyPr>
          <a:lstStyle>
            <a:lvl1pPr>
              <a:defRPr sz="1400"/>
            </a:lvl1pPr>
          </a:lstStyle>
          <a:p>
            <a:endParaRPr lang="en-US" dirty="0"/>
          </a:p>
        </p:txBody>
      </p:sp>
    </p:spTree>
    <p:extLst>
      <p:ext uri="{BB962C8B-B14F-4D97-AF65-F5344CB8AC3E}">
        <p14:creationId xmlns:p14="http://schemas.microsoft.com/office/powerpoint/2010/main" val="16385949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12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90" r:id="rId1"/>
    <p:sldLayoutId id="2147484230" r:id="rId2"/>
    <p:sldLayoutId id="2147483959" r:id="rId3"/>
    <p:sldLayoutId id="2147484256" r:id="rId4"/>
    <p:sldLayoutId id="2147484258" r:id="rId5"/>
    <p:sldLayoutId id="2147484254" r:id="rId6"/>
    <p:sldLayoutId id="2147484257" r:id="rId7"/>
    <p:sldLayoutId id="2147484246" r:id="rId8"/>
    <p:sldLayoutId id="2147484239" r:id="rId9"/>
    <p:sldLayoutId id="2147484240" r:id="rId10"/>
    <p:sldLayoutId id="2147484255" r:id="rId11"/>
    <p:sldLayoutId id="2147484241" r:id="rId12"/>
    <p:sldLayoutId id="2147484242" r:id="rId13"/>
    <p:sldLayoutId id="2147484243" r:id="rId14"/>
    <p:sldLayoutId id="2147484244" r:id="rId15"/>
    <p:sldLayoutId id="2147484245" r:id="rId16"/>
    <p:sldLayoutId id="2147484247" r:id="rId17"/>
    <p:sldLayoutId id="2147484248" r:id="rId18"/>
    <p:sldLayoutId id="2147484249" r:id="rId19"/>
    <p:sldLayoutId id="2147484250" r:id="rId20"/>
    <p:sldLayoutId id="2147484251" r:id="rId21"/>
    <p:sldLayoutId id="2147484252" r:id="rId22"/>
    <p:sldLayoutId id="2147484253" r:id="rId2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g"/><Relationship Id="rId15" Type="http://schemas.openxmlformats.org/officeDocument/2006/relationships/image" Target="../media/image28.jpeg"/><Relationship Id="rId10" Type="http://schemas.openxmlformats.org/officeDocument/2006/relationships/image" Target="../media/image23.jp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7866" y="0"/>
            <a:ext cx="9144000" cy="5143500"/>
          </a:xfrm>
          <a:prstGeom prst="rect">
            <a:avLst/>
          </a:prstGeom>
          <a:solidFill>
            <a:schemeClr val="bg1">
              <a:alpha val="91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grpSp>
        <p:nvGrpSpPr>
          <p:cNvPr id="29" name="Group 28"/>
          <p:cNvGrpSpPr/>
          <p:nvPr/>
        </p:nvGrpSpPr>
        <p:grpSpPr>
          <a:xfrm>
            <a:off x="2809637" y="2259138"/>
            <a:ext cx="4800600" cy="621565"/>
            <a:chOff x="4057884" y="2375053"/>
            <a:chExt cx="4800600" cy="621565"/>
          </a:xfrm>
        </p:grpSpPr>
        <p:sp>
          <p:nvSpPr>
            <p:cNvPr id="27" name="TextBox 26"/>
            <p:cNvSpPr txBox="1"/>
            <p:nvPr/>
          </p:nvSpPr>
          <p:spPr>
            <a:xfrm>
              <a:off x="4057884" y="2375053"/>
              <a:ext cx="4800600" cy="400110"/>
            </a:xfrm>
            <a:prstGeom prst="rect">
              <a:avLst/>
            </a:prstGeom>
            <a:noFill/>
          </p:spPr>
          <p:txBody>
            <a:bodyPr vert="horz" wrap="square" rtlCol="0">
              <a:spAutoFit/>
            </a:bodyPr>
            <a:lstStyle/>
            <a:p>
              <a:r>
                <a:rPr lang="ar-EG" sz="2000" dirty="0">
                  <a:solidFill>
                    <a:srgbClr val="0F80A7"/>
                  </a:solidFill>
                  <a:latin typeface="Janna LT" panose="01000000000000000000" pitchFamily="2" charset="-78"/>
                  <a:cs typeface="Janna LT" panose="01000000000000000000" pitchFamily="2" charset="-78"/>
                </a:rPr>
                <a:t>نظام معلومات للمشروعات القومية الحديثة</a:t>
              </a:r>
              <a:endParaRPr lang="en-US" sz="2000" dirty="0">
                <a:solidFill>
                  <a:srgbClr val="0F80A7"/>
                </a:solidFill>
                <a:latin typeface="Uni Sans Heavy CAPS" panose="00000500000000000000" pitchFamily="50" charset="0"/>
              </a:endParaRPr>
            </a:p>
          </p:txBody>
        </p:sp>
        <p:sp>
          <p:nvSpPr>
            <p:cNvPr id="28" name="TextBox 27"/>
            <p:cNvSpPr txBox="1"/>
            <p:nvPr/>
          </p:nvSpPr>
          <p:spPr>
            <a:xfrm>
              <a:off x="4057884" y="2796563"/>
              <a:ext cx="3958179" cy="200055"/>
            </a:xfrm>
            <a:prstGeom prst="rect">
              <a:avLst/>
            </a:prstGeom>
            <a:noFill/>
          </p:spPr>
          <p:txBody>
            <a:bodyPr vert="horz" wrap="square" rtlCol="0">
              <a:spAutoFit/>
            </a:bodyPr>
            <a:lstStyle/>
            <a:p>
              <a:r>
                <a:rPr lang="en-US" sz="700" b="1" spc="300" dirty="0">
                  <a:gradFill>
                    <a:gsLst>
                      <a:gs pos="0">
                        <a:schemeClr val="accent2"/>
                      </a:gs>
                      <a:gs pos="100000">
                        <a:schemeClr val="accent1"/>
                      </a:gs>
                    </a:gsLst>
                    <a:lin ang="2700000" scaled="1"/>
                  </a:gradFill>
                  <a:latin typeface="+mj-lt"/>
                </a:rPr>
                <a:t>Information system for modern national projects</a:t>
              </a:r>
            </a:p>
          </p:txBody>
        </p:sp>
      </p:grpSp>
      <p:sp>
        <p:nvSpPr>
          <p:cNvPr id="31" name="Freeform 11"/>
          <p:cNvSpPr>
            <a:spLocks/>
          </p:cNvSpPr>
          <p:nvPr/>
        </p:nvSpPr>
        <p:spPr bwMode="auto">
          <a:xfrm>
            <a:off x="4504135" y="4781550"/>
            <a:ext cx="135731" cy="83248"/>
          </a:xfrm>
          <a:custGeom>
            <a:avLst/>
            <a:gdLst/>
            <a:ahLst/>
            <a:cxnLst>
              <a:cxn ang="0">
                <a:pos x="35" y="4"/>
              </a:cxn>
              <a:cxn ang="0">
                <a:pos x="18" y="21"/>
              </a:cxn>
              <a:cxn ang="0">
                <a:pos x="17" y="21"/>
              </a:cxn>
              <a:cxn ang="0">
                <a:pos x="17" y="21"/>
              </a:cxn>
              <a:cxn ang="0">
                <a:pos x="0" y="4"/>
              </a:cxn>
              <a:cxn ang="0">
                <a:pos x="0" y="3"/>
              </a:cxn>
              <a:cxn ang="0">
                <a:pos x="0" y="3"/>
              </a:cxn>
              <a:cxn ang="0">
                <a:pos x="2" y="1"/>
              </a:cxn>
              <a:cxn ang="0">
                <a:pos x="2" y="0"/>
              </a:cxn>
              <a:cxn ang="0">
                <a:pos x="3" y="1"/>
              </a:cxn>
              <a:cxn ang="0">
                <a:pos x="17" y="15"/>
              </a:cxn>
              <a:cxn ang="0">
                <a:pos x="31" y="1"/>
              </a:cxn>
              <a:cxn ang="0">
                <a:pos x="32" y="0"/>
              </a:cxn>
              <a:cxn ang="0">
                <a:pos x="33" y="1"/>
              </a:cxn>
              <a:cxn ang="0">
                <a:pos x="35" y="3"/>
              </a:cxn>
              <a:cxn ang="0">
                <a:pos x="35" y="3"/>
              </a:cxn>
              <a:cxn ang="0">
                <a:pos x="35" y="4"/>
              </a:cxn>
            </a:cxnLst>
            <a:rect l="0" t="0" r="r" b="b"/>
            <a:pathLst>
              <a:path w="35" h="21">
                <a:moveTo>
                  <a:pt x="35" y="4"/>
                </a:moveTo>
                <a:cubicBezTo>
                  <a:pt x="18" y="21"/>
                  <a:pt x="18" y="21"/>
                  <a:pt x="18" y="21"/>
                </a:cubicBezTo>
                <a:cubicBezTo>
                  <a:pt x="18" y="21"/>
                  <a:pt x="18" y="21"/>
                  <a:pt x="17" y="21"/>
                </a:cubicBezTo>
                <a:cubicBezTo>
                  <a:pt x="17" y="21"/>
                  <a:pt x="17" y="21"/>
                  <a:pt x="17" y="21"/>
                </a:cubicBezTo>
                <a:cubicBezTo>
                  <a:pt x="0" y="4"/>
                  <a:pt x="0" y="4"/>
                  <a:pt x="0" y="4"/>
                </a:cubicBezTo>
                <a:cubicBezTo>
                  <a:pt x="0" y="4"/>
                  <a:pt x="0" y="4"/>
                  <a:pt x="0" y="3"/>
                </a:cubicBezTo>
                <a:cubicBezTo>
                  <a:pt x="0" y="3"/>
                  <a:pt x="0" y="3"/>
                  <a:pt x="0" y="3"/>
                </a:cubicBezTo>
                <a:cubicBezTo>
                  <a:pt x="2" y="1"/>
                  <a:pt x="2" y="1"/>
                  <a:pt x="2" y="1"/>
                </a:cubicBezTo>
                <a:cubicBezTo>
                  <a:pt x="2" y="1"/>
                  <a:pt x="2" y="0"/>
                  <a:pt x="2" y="0"/>
                </a:cubicBezTo>
                <a:cubicBezTo>
                  <a:pt x="3" y="0"/>
                  <a:pt x="3" y="1"/>
                  <a:pt x="3" y="1"/>
                </a:cubicBezTo>
                <a:cubicBezTo>
                  <a:pt x="17" y="15"/>
                  <a:pt x="17" y="15"/>
                  <a:pt x="17" y="15"/>
                </a:cubicBezTo>
                <a:cubicBezTo>
                  <a:pt x="31" y="1"/>
                  <a:pt x="31" y="1"/>
                  <a:pt x="31" y="1"/>
                </a:cubicBezTo>
                <a:cubicBezTo>
                  <a:pt x="32" y="1"/>
                  <a:pt x="32" y="0"/>
                  <a:pt x="32" y="0"/>
                </a:cubicBezTo>
                <a:cubicBezTo>
                  <a:pt x="32" y="0"/>
                  <a:pt x="33" y="1"/>
                  <a:pt x="33" y="1"/>
                </a:cubicBezTo>
                <a:cubicBezTo>
                  <a:pt x="35" y="3"/>
                  <a:pt x="35" y="3"/>
                  <a:pt x="35" y="3"/>
                </a:cubicBezTo>
                <a:cubicBezTo>
                  <a:pt x="35" y="3"/>
                  <a:pt x="35" y="3"/>
                  <a:pt x="35" y="3"/>
                </a:cubicBezTo>
                <a:cubicBezTo>
                  <a:pt x="35" y="4"/>
                  <a:pt x="35" y="4"/>
                  <a:pt x="35" y="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TextBox 6">
            <a:extLst>
              <a:ext uri="{FF2B5EF4-FFF2-40B4-BE49-F238E27FC236}">
                <a16:creationId xmlns:a16="http://schemas.microsoft.com/office/drawing/2014/main" id="{5160FF47-C765-4167-BEA9-1F469C139876}"/>
              </a:ext>
            </a:extLst>
          </p:cNvPr>
          <p:cNvSpPr txBox="1"/>
          <p:nvPr/>
        </p:nvSpPr>
        <p:spPr>
          <a:xfrm>
            <a:off x="2780850" y="2863995"/>
            <a:ext cx="5983165" cy="461665"/>
          </a:xfrm>
          <a:prstGeom prst="rect">
            <a:avLst/>
          </a:prstGeom>
          <a:noFill/>
        </p:spPr>
        <p:txBody>
          <a:bodyPr wrap="square" rtlCol="0">
            <a:spAutoFit/>
          </a:bodyPr>
          <a:lstStyle/>
          <a:p>
            <a:r>
              <a:rPr lang="ar-EG" sz="1200" dirty="0">
                <a:solidFill>
                  <a:srgbClr val="0F80A7"/>
                </a:solidFill>
                <a:latin typeface="Janna LT" panose="01000000000000000000" pitchFamily="2" charset="-78"/>
                <a:cs typeface="Janna LT" panose="01000000000000000000" pitchFamily="2" charset="-78"/>
              </a:rPr>
              <a:t>اعداد و تقديم مجموعة رقم  4 شعبة نظم و معلومات إدارية </a:t>
            </a:r>
            <a:endParaRPr lang="en-US" sz="1200" dirty="0">
              <a:solidFill>
                <a:srgbClr val="0F80A7"/>
              </a:solidFill>
              <a:latin typeface="Janna LT" panose="01000000000000000000" pitchFamily="2" charset="-78"/>
              <a:cs typeface="Janna LT" panose="01000000000000000000" pitchFamily="2" charset="-78"/>
            </a:endParaRPr>
          </a:p>
          <a:p>
            <a:endParaRPr lang="en-US" sz="1200" dirty="0">
              <a:solidFill>
                <a:srgbClr val="0F80A7"/>
              </a:solidFill>
            </a:endParaRPr>
          </a:p>
        </p:txBody>
      </p:sp>
      <p:sp>
        <p:nvSpPr>
          <p:cNvPr id="11" name="Freeform 50">
            <a:extLst>
              <a:ext uri="{FF2B5EF4-FFF2-40B4-BE49-F238E27FC236}">
                <a16:creationId xmlns:a16="http://schemas.microsoft.com/office/drawing/2014/main" id="{F1F16E21-09E4-45B7-B758-F6FB20183C61}"/>
              </a:ext>
            </a:extLst>
          </p:cNvPr>
          <p:cNvSpPr>
            <a:spLocks noEditPoints="1"/>
          </p:cNvSpPr>
          <p:nvPr/>
        </p:nvSpPr>
        <p:spPr bwMode="auto">
          <a:xfrm>
            <a:off x="2031577" y="2322389"/>
            <a:ext cx="558324" cy="772438"/>
          </a:xfrm>
          <a:custGeom>
            <a:avLst/>
            <a:gdLst/>
            <a:ahLst/>
            <a:cxnLst>
              <a:cxn ang="0">
                <a:pos x="54" y="72"/>
              </a:cxn>
              <a:cxn ang="0">
                <a:pos x="0" y="3"/>
              </a:cxn>
              <a:cxn ang="0">
                <a:pos x="56" y="3"/>
              </a:cxn>
              <a:cxn ang="0">
                <a:pos x="11" y="11"/>
              </a:cxn>
              <a:cxn ang="0">
                <a:pos x="11" y="16"/>
              </a:cxn>
              <a:cxn ang="0">
                <a:pos x="15" y="12"/>
              </a:cxn>
              <a:cxn ang="0">
                <a:pos x="11" y="21"/>
              </a:cxn>
              <a:cxn ang="0">
                <a:pos x="11" y="26"/>
              </a:cxn>
              <a:cxn ang="0">
                <a:pos x="15" y="22"/>
              </a:cxn>
              <a:cxn ang="0">
                <a:pos x="11" y="31"/>
              </a:cxn>
              <a:cxn ang="0">
                <a:pos x="11" y="36"/>
              </a:cxn>
              <a:cxn ang="0">
                <a:pos x="15" y="32"/>
              </a:cxn>
              <a:cxn ang="0">
                <a:pos x="11" y="41"/>
              </a:cxn>
              <a:cxn ang="0">
                <a:pos x="11" y="47"/>
              </a:cxn>
              <a:cxn ang="0">
                <a:pos x="15" y="43"/>
              </a:cxn>
              <a:cxn ang="0">
                <a:pos x="11" y="52"/>
              </a:cxn>
              <a:cxn ang="0">
                <a:pos x="11" y="57"/>
              </a:cxn>
              <a:cxn ang="0">
                <a:pos x="15" y="53"/>
              </a:cxn>
              <a:cxn ang="0">
                <a:pos x="24" y="16"/>
              </a:cxn>
              <a:cxn ang="0">
                <a:pos x="24" y="11"/>
              </a:cxn>
              <a:cxn ang="0">
                <a:pos x="20" y="14"/>
              </a:cxn>
              <a:cxn ang="0">
                <a:pos x="24" y="26"/>
              </a:cxn>
              <a:cxn ang="0">
                <a:pos x="24" y="21"/>
              </a:cxn>
              <a:cxn ang="0">
                <a:pos x="20" y="25"/>
              </a:cxn>
              <a:cxn ang="0">
                <a:pos x="24" y="36"/>
              </a:cxn>
              <a:cxn ang="0">
                <a:pos x="24" y="31"/>
              </a:cxn>
              <a:cxn ang="0">
                <a:pos x="20" y="35"/>
              </a:cxn>
              <a:cxn ang="0">
                <a:pos x="24" y="47"/>
              </a:cxn>
              <a:cxn ang="0">
                <a:pos x="24" y="41"/>
              </a:cxn>
              <a:cxn ang="0">
                <a:pos x="20" y="45"/>
              </a:cxn>
              <a:cxn ang="0">
                <a:pos x="22" y="57"/>
              </a:cxn>
              <a:cxn ang="0">
                <a:pos x="22" y="67"/>
              </a:cxn>
              <a:cxn ang="0">
                <a:pos x="36" y="58"/>
              </a:cxn>
              <a:cxn ang="0">
                <a:pos x="32" y="11"/>
              </a:cxn>
              <a:cxn ang="0">
                <a:pos x="32" y="16"/>
              </a:cxn>
              <a:cxn ang="0">
                <a:pos x="36" y="12"/>
              </a:cxn>
              <a:cxn ang="0">
                <a:pos x="32" y="21"/>
              </a:cxn>
              <a:cxn ang="0">
                <a:pos x="32" y="26"/>
              </a:cxn>
              <a:cxn ang="0">
                <a:pos x="36" y="22"/>
              </a:cxn>
              <a:cxn ang="0">
                <a:pos x="32" y="31"/>
              </a:cxn>
              <a:cxn ang="0">
                <a:pos x="32" y="36"/>
              </a:cxn>
              <a:cxn ang="0">
                <a:pos x="36" y="32"/>
              </a:cxn>
              <a:cxn ang="0">
                <a:pos x="32" y="41"/>
              </a:cxn>
              <a:cxn ang="0">
                <a:pos x="32" y="47"/>
              </a:cxn>
              <a:cxn ang="0">
                <a:pos x="36" y="43"/>
              </a:cxn>
              <a:cxn ang="0">
                <a:pos x="42" y="11"/>
              </a:cxn>
              <a:cxn ang="0">
                <a:pos x="42" y="16"/>
              </a:cxn>
              <a:cxn ang="0">
                <a:pos x="46" y="12"/>
              </a:cxn>
              <a:cxn ang="0">
                <a:pos x="42" y="21"/>
              </a:cxn>
              <a:cxn ang="0">
                <a:pos x="42" y="26"/>
              </a:cxn>
              <a:cxn ang="0">
                <a:pos x="46" y="22"/>
              </a:cxn>
              <a:cxn ang="0">
                <a:pos x="42" y="31"/>
              </a:cxn>
              <a:cxn ang="0">
                <a:pos x="42" y="36"/>
              </a:cxn>
              <a:cxn ang="0">
                <a:pos x="46" y="32"/>
              </a:cxn>
              <a:cxn ang="0">
                <a:pos x="42" y="41"/>
              </a:cxn>
              <a:cxn ang="0">
                <a:pos x="42" y="47"/>
              </a:cxn>
              <a:cxn ang="0">
                <a:pos x="46" y="43"/>
              </a:cxn>
              <a:cxn ang="0">
                <a:pos x="42" y="52"/>
              </a:cxn>
              <a:cxn ang="0">
                <a:pos x="42" y="57"/>
              </a:cxn>
              <a:cxn ang="0">
                <a:pos x="46" y="53"/>
              </a:cxn>
            </a:cxnLst>
            <a:rect l="0" t="0" r="r" b="b"/>
            <a:pathLst>
              <a:path w="56" h="72">
                <a:moveTo>
                  <a:pt x="56" y="3"/>
                </a:moveTo>
                <a:cubicBezTo>
                  <a:pt x="56" y="70"/>
                  <a:pt x="56" y="70"/>
                  <a:pt x="56" y="70"/>
                </a:cubicBezTo>
                <a:cubicBezTo>
                  <a:pt x="56" y="71"/>
                  <a:pt x="55" y="72"/>
                  <a:pt x="54" y="72"/>
                </a:cubicBezTo>
                <a:cubicBezTo>
                  <a:pt x="2" y="72"/>
                  <a:pt x="2" y="72"/>
                  <a:pt x="2" y="72"/>
                </a:cubicBezTo>
                <a:cubicBezTo>
                  <a:pt x="1" y="72"/>
                  <a:pt x="0" y="71"/>
                  <a:pt x="0" y="70"/>
                </a:cubicBezTo>
                <a:cubicBezTo>
                  <a:pt x="0" y="3"/>
                  <a:pt x="0" y="3"/>
                  <a:pt x="0" y="3"/>
                </a:cubicBezTo>
                <a:cubicBezTo>
                  <a:pt x="0" y="1"/>
                  <a:pt x="1" y="0"/>
                  <a:pt x="2" y="0"/>
                </a:cubicBezTo>
                <a:cubicBezTo>
                  <a:pt x="54" y="0"/>
                  <a:pt x="54" y="0"/>
                  <a:pt x="54" y="0"/>
                </a:cubicBezTo>
                <a:cubicBezTo>
                  <a:pt x="55" y="0"/>
                  <a:pt x="56" y="1"/>
                  <a:pt x="56" y="3"/>
                </a:cubicBezTo>
                <a:close/>
                <a:moveTo>
                  <a:pt x="15" y="12"/>
                </a:moveTo>
                <a:cubicBezTo>
                  <a:pt x="15" y="11"/>
                  <a:pt x="15" y="11"/>
                  <a:pt x="14" y="11"/>
                </a:cubicBezTo>
                <a:cubicBezTo>
                  <a:pt x="11" y="11"/>
                  <a:pt x="11" y="11"/>
                  <a:pt x="11" y="11"/>
                </a:cubicBezTo>
                <a:cubicBezTo>
                  <a:pt x="11" y="11"/>
                  <a:pt x="10" y="11"/>
                  <a:pt x="10" y="12"/>
                </a:cubicBezTo>
                <a:cubicBezTo>
                  <a:pt x="10" y="14"/>
                  <a:pt x="10" y="14"/>
                  <a:pt x="10" y="14"/>
                </a:cubicBezTo>
                <a:cubicBezTo>
                  <a:pt x="10" y="15"/>
                  <a:pt x="11" y="16"/>
                  <a:pt x="11" y="16"/>
                </a:cubicBezTo>
                <a:cubicBezTo>
                  <a:pt x="14" y="16"/>
                  <a:pt x="14" y="16"/>
                  <a:pt x="14" y="16"/>
                </a:cubicBezTo>
                <a:cubicBezTo>
                  <a:pt x="15" y="16"/>
                  <a:pt x="15" y="15"/>
                  <a:pt x="15" y="14"/>
                </a:cubicBezTo>
                <a:lnTo>
                  <a:pt x="15" y="12"/>
                </a:lnTo>
                <a:close/>
                <a:moveTo>
                  <a:pt x="15" y="22"/>
                </a:moveTo>
                <a:cubicBezTo>
                  <a:pt x="15" y="21"/>
                  <a:pt x="15" y="21"/>
                  <a:pt x="14" y="21"/>
                </a:cubicBezTo>
                <a:cubicBezTo>
                  <a:pt x="11" y="21"/>
                  <a:pt x="11" y="21"/>
                  <a:pt x="11" y="21"/>
                </a:cubicBezTo>
                <a:cubicBezTo>
                  <a:pt x="11" y="21"/>
                  <a:pt x="10" y="21"/>
                  <a:pt x="10" y="22"/>
                </a:cubicBezTo>
                <a:cubicBezTo>
                  <a:pt x="10" y="25"/>
                  <a:pt x="10" y="25"/>
                  <a:pt x="10" y="25"/>
                </a:cubicBezTo>
                <a:cubicBezTo>
                  <a:pt x="10" y="25"/>
                  <a:pt x="11" y="26"/>
                  <a:pt x="11" y="26"/>
                </a:cubicBezTo>
                <a:cubicBezTo>
                  <a:pt x="14" y="26"/>
                  <a:pt x="14" y="26"/>
                  <a:pt x="14" y="26"/>
                </a:cubicBezTo>
                <a:cubicBezTo>
                  <a:pt x="15" y="26"/>
                  <a:pt x="15" y="25"/>
                  <a:pt x="15" y="25"/>
                </a:cubicBezTo>
                <a:lnTo>
                  <a:pt x="15" y="22"/>
                </a:lnTo>
                <a:close/>
                <a:moveTo>
                  <a:pt x="15" y="32"/>
                </a:moveTo>
                <a:cubicBezTo>
                  <a:pt x="15" y="32"/>
                  <a:pt x="15" y="31"/>
                  <a:pt x="14" y="31"/>
                </a:cubicBezTo>
                <a:cubicBezTo>
                  <a:pt x="11" y="31"/>
                  <a:pt x="11" y="31"/>
                  <a:pt x="11" y="31"/>
                </a:cubicBezTo>
                <a:cubicBezTo>
                  <a:pt x="11" y="31"/>
                  <a:pt x="10" y="32"/>
                  <a:pt x="10" y="32"/>
                </a:cubicBezTo>
                <a:cubicBezTo>
                  <a:pt x="10" y="35"/>
                  <a:pt x="10" y="35"/>
                  <a:pt x="10" y="35"/>
                </a:cubicBezTo>
                <a:cubicBezTo>
                  <a:pt x="10" y="36"/>
                  <a:pt x="11" y="36"/>
                  <a:pt x="11" y="36"/>
                </a:cubicBezTo>
                <a:cubicBezTo>
                  <a:pt x="14" y="36"/>
                  <a:pt x="14" y="36"/>
                  <a:pt x="14" y="36"/>
                </a:cubicBezTo>
                <a:cubicBezTo>
                  <a:pt x="15" y="36"/>
                  <a:pt x="15" y="36"/>
                  <a:pt x="15" y="35"/>
                </a:cubicBezTo>
                <a:lnTo>
                  <a:pt x="15" y="32"/>
                </a:lnTo>
                <a:close/>
                <a:moveTo>
                  <a:pt x="15" y="43"/>
                </a:moveTo>
                <a:cubicBezTo>
                  <a:pt x="15" y="42"/>
                  <a:pt x="15" y="41"/>
                  <a:pt x="14" y="41"/>
                </a:cubicBezTo>
                <a:cubicBezTo>
                  <a:pt x="11" y="41"/>
                  <a:pt x="11" y="41"/>
                  <a:pt x="11" y="41"/>
                </a:cubicBezTo>
                <a:cubicBezTo>
                  <a:pt x="11" y="41"/>
                  <a:pt x="10" y="42"/>
                  <a:pt x="10" y="43"/>
                </a:cubicBezTo>
                <a:cubicBezTo>
                  <a:pt x="10" y="45"/>
                  <a:pt x="10" y="45"/>
                  <a:pt x="10" y="45"/>
                </a:cubicBezTo>
                <a:cubicBezTo>
                  <a:pt x="10" y="46"/>
                  <a:pt x="11" y="47"/>
                  <a:pt x="11" y="47"/>
                </a:cubicBezTo>
                <a:cubicBezTo>
                  <a:pt x="14" y="47"/>
                  <a:pt x="14" y="47"/>
                  <a:pt x="14" y="47"/>
                </a:cubicBezTo>
                <a:cubicBezTo>
                  <a:pt x="15" y="47"/>
                  <a:pt x="15" y="46"/>
                  <a:pt x="15" y="45"/>
                </a:cubicBezTo>
                <a:lnTo>
                  <a:pt x="15" y="43"/>
                </a:lnTo>
                <a:close/>
                <a:moveTo>
                  <a:pt x="15" y="53"/>
                </a:moveTo>
                <a:cubicBezTo>
                  <a:pt x="15" y="52"/>
                  <a:pt x="15" y="52"/>
                  <a:pt x="14" y="52"/>
                </a:cubicBezTo>
                <a:cubicBezTo>
                  <a:pt x="11" y="52"/>
                  <a:pt x="11" y="52"/>
                  <a:pt x="11" y="52"/>
                </a:cubicBezTo>
                <a:cubicBezTo>
                  <a:pt x="11" y="52"/>
                  <a:pt x="10" y="52"/>
                  <a:pt x="10" y="53"/>
                </a:cubicBezTo>
                <a:cubicBezTo>
                  <a:pt x="10" y="56"/>
                  <a:pt x="10" y="56"/>
                  <a:pt x="10" y="56"/>
                </a:cubicBezTo>
                <a:cubicBezTo>
                  <a:pt x="10" y="56"/>
                  <a:pt x="11" y="57"/>
                  <a:pt x="11" y="57"/>
                </a:cubicBezTo>
                <a:cubicBezTo>
                  <a:pt x="14" y="57"/>
                  <a:pt x="14" y="57"/>
                  <a:pt x="14" y="57"/>
                </a:cubicBezTo>
                <a:cubicBezTo>
                  <a:pt x="15" y="57"/>
                  <a:pt x="15" y="56"/>
                  <a:pt x="15" y="56"/>
                </a:cubicBezTo>
                <a:lnTo>
                  <a:pt x="15" y="53"/>
                </a:lnTo>
                <a:close/>
                <a:moveTo>
                  <a:pt x="20" y="14"/>
                </a:moveTo>
                <a:cubicBezTo>
                  <a:pt x="20" y="15"/>
                  <a:pt x="21" y="16"/>
                  <a:pt x="22" y="16"/>
                </a:cubicBezTo>
                <a:cubicBezTo>
                  <a:pt x="24" y="16"/>
                  <a:pt x="24" y="16"/>
                  <a:pt x="24" y="16"/>
                </a:cubicBezTo>
                <a:cubicBezTo>
                  <a:pt x="25" y="16"/>
                  <a:pt x="25" y="15"/>
                  <a:pt x="25" y="14"/>
                </a:cubicBezTo>
                <a:cubicBezTo>
                  <a:pt x="25" y="12"/>
                  <a:pt x="25" y="12"/>
                  <a:pt x="25" y="12"/>
                </a:cubicBezTo>
                <a:cubicBezTo>
                  <a:pt x="25" y="11"/>
                  <a:pt x="25" y="11"/>
                  <a:pt x="24" y="11"/>
                </a:cubicBezTo>
                <a:cubicBezTo>
                  <a:pt x="22" y="11"/>
                  <a:pt x="22" y="11"/>
                  <a:pt x="22" y="11"/>
                </a:cubicBezTo>
                <a:cubicBezTo>
                  <a:pt x="21" y="11"/>
                  <a:pt x="20" y="11"/>
                  <a:pt x="20" y="12"/>
                </a:cubicBezTo>
                <a:lnTo>
                  <a:pt x="20" y="14"/>
                </a:lnTo>
                <a:close/>
                <a:moveTo>
                  <a:pt x="20" y="25"/>
                </a:moveTo>
                <a:cubicBezTo>
                  <a:pt x="20" y="25"/>
                  <a:pt x="21" y="26"/>
                  <a:pt x="22" y="26"/>
                </a:cubicBezTo>
                <a:cubicBezTo>
                  <a:pt x="24" y="26"/>
                  <a:pt x="24" y="26"/>
                  <a:pt x="24" y="26"/>
                </a:cubicBezTo>
                <a:cubicBezTo>
                  <a:pt x="25" y="26"/>
                  <a:pt x="25" y="25"/>
                  <a:pt x="25" y="25"/>
                </a:cubicBezTo>
                <a:cubicBezTo>
                  <a:pt x="25" y="22"/>
                  <a:pt x="25" y="22"/>
                  <a:pt x="25" y="22"/>
                </a:cubicBezTo>
                <a:cubicBezTo>
                  <a:pt x="25" y="21"/>
                  <a:pt x="25" y="21"/>
                  <a:pt x="24" y="21"/>
                </a:cubicBezTo>
                <a:cubicBezTo>
                  <a:pt x="22" y="21"/>
                  <a:pt x="22" y="21"/>
                  <a:pt x="22" y="21"/>
                </a:cubicBezTo>
                <a:cubicBezTo>
                  <a:pt x="21" y="21"/>
                  <a:pt x="20" y="21"/>
                  <a:pt x="20" y="22"/>
                </a:cubicBezTo>
                <a:lnTo>
                  <a:pt x="20" y="25"/>
                </a:lnTo>
                <a:close/>
                <a:moveTo>
                  <a:pt x="20" y="35"/>
                </a:moveTo>
                <a:cubicBezTo>
                  <a:pt x="20" y="36"/>
                  <a:pt x="21" y="36"/>
                  <a:pt x="22" y="36"/>
                </a:cubicBezTo>
                <a:cubicBezTo>
                  <a:pt x="24" y="36"/>
                  <a:pt x="24" y="36"/>
                  <a:pt x="24" y="36"/>
                </a:cubicBezTo>
                <a:cubicBezTo>
                  <a:pt x="25" y="36"/>
                  <a:pt x="25" y="36"/>
                  <a:pt x="25" y="35"/>
                </a:cubicBezTo>
                <a:cubicBezTo>
                  <a:pt x="25" y="32"/>
                  <a:pt x="25" y="32"/>
                  <a:pt x="25" y="32"/>
                </a:cubicBezTo>
                <a:cubicBezTo>
                  <a:pt x="25" y="32"/>
                  <a:pt x="25" y="31"/>
                  <a:pt x="24" y="31"/>
                </a:cubicBezTo>
                <a:cubicBezTo>
                  <a:pt x="22" y="31"/>
                  <a:pt x="22" y="31"/>
                  <a:pt x="22" y="31"/>
                </a:cubicBezTo>
                <a:cubicBezTo>
                  <a:pt x="21" y="31"/>
                  <a:pt x="20" y="32"/>
                  <a:pt x="20" y="32"/>
                </a:cubicBezTo>
                <a:lnTo>
                  <a:pt x="20" y="35"/>
                </a:lnTo>
                <a:close/>
                <a:moveTo>
                  <a:pt x="20" y="45"/>
                </a:moveTo>
                <a:cubicBezTo>
                  <a:pt x="20" y="46"/>
                  <a:pt x="21" y="47"/>
                  <a:pt x="22" y="47"/>
                </a:cubicBezTo>
                <a:cubicBezTo>
                  <a:pt x="24" y="47"/>
                  <a:pt x="24" y="47"/>
                  <a:pt x="24" y="47"/>
                </a:cubicBezTo>
                <a:cubicBezTo>
                  <a:pt x="25" y="47"/>
                  <a:pt x="25" y="46"/>
                  <a:pt x="25" y="45"/>
                </a:cubicBezTo>
                <a:cubicBezTo>
                  <a:pt x="25" y="43"/>
                  <a:pt x="25" y="43"/>
                  <a:pt x="25" y="43"/>
                </a:cubicBezTo>
                <a:cubicBezTo>
                  <a:pt x="25" y="42"/>
                  <a:pt x="25" y="41"/>
                  <a:pt x="24" y="41"/>
                </a:cubicBezTo>
                <a:cubicBezTo>
                  <a:pt x="22" y="41"/>
                  <a:pt x="22" y="41"/>
                  <a:pt x="22" y="41"/>
                </a:cubicBezTo>
                <a:cubicBezTo>
                  <a:pt x="21" y="41"/>
                  <a:pt x="20" y="42"/>
                  <a:pt x="20" y="43"/>
                </a:cubicBezTo>
                <a:lnTo>
                  <a:pt x="20" y="45"/>
                </a:lnTo>
                <a:close/>
                <a:moveTo>
                  <a:pt x="36" y="58"/>
                </a:moveTo>
                <a:cubicBezTo>
                  <a:pt x="36" y="57"/>
                  <a:pt x="35" y="57"/>
                  <a:pt x="34" y="57"/>
                </a:cubicBezTo>
                <a:cubicBezTo>
                  <a:pt x="22" y="57"/>
                  <a:pt x="22" y="57"/>
                  <a:pt x="22" y="57"/>
                </a:cubicBezTo>
                <a:cubicBezTo>
                  <a:pt x="21" y="57"/>
                  <a:pt x="20" y="57"/>
                  <a:pt x="20" y="58"/>
                </a:cubicBezTo>
                <a:cubicBezTo>
                  <a:pt x="20" y="66"/>
                  <a:pt x="20" y="66"/>
                  <a:pt x="20" y="66"/>
                </a:cubicBezTo>
                <a:cubicBezTo>
                  <a:pt x="20" y="67"/>
                  <a:pt x="21" y="67"/>
                  <a:pt x="22" y="67"/>
                </a:cubicBezTo>
                <a:cubicBezTo>
                  <a:pt x="34" y="67"/>
                  <a:pt x="34" y="67"/>
                  <a:pt x="34" y="67"/>
                </a:cubicBezTo>
                <a:cubicBezTo>
                  <a:pt x="35" y="67"/>
                  <a:pt x="36" y="67"/>
                  <a:pt x="36" y="66"/>
                </a:cubicBezTo>
                <a:lnTo>
                  <a:pt x="36" y="58"/>
                </a:lnTo>
                <a:close/>
                <a:moveTo>
                  <a:pt x="36" y="12"/>
                </a:moveTo>
                <a:cubicBezTo>
                  <a:pt x="36" y="11"/>
                  <a:pt x="35" y="11"/>
                  <a:pt x="34" y="11"/>
                </a:cubicBezTo>
                <a:cubicBezTo>
                  <a:pt x="32" y="11"/>
                  <a:pt x="32" y="11"/>
                  <a:pt x="32" y="11"/>
                </a:cubicBezTo>
                <a:cubicBezTo>
                  <a:pt x="31" y="11"/>
                  <a:pt x="31" y="11"/>
                  <a:pt x="31" y="12"/>
                </a:cubicBezTo>
                <a:cubicBezTo>
                  <a:pt x="31" y="14"/>
                  <a:pt x="31" y="14"/>
                  <a:pt x="31" y="14"/>
                </a:cubicBezTo>
                <a:cubicBezTo>
                  <a:pt x="31" y="15"/>
                  <a:pt x="31" y="16"/>
                  <a:pt x="32" y="16"/>
                </a:cubicBezTo>
                <a:cubicBezTo>
                  <a:pt x="34" y="16"/>
                  <a:pt x="34" y="16"/>
                  <a:pt x="34" y="16"/>
                </a:cubicBezTo>
                <a:cubicBezTo>
                  <a:pt x="35" y="16"/>
                  <a:pt x="36" y="15"/>
                  <a:pt x="36" y="14"/>
                </a:cubicBezTo>
                <a:lnTo>
                  <a:pt x="36" y="12"/>
                </a:lnTo>
                <a:close/>
                <a:moveTo>
                  <a:pt x="36" y="22"/>
                </a:moveTo>
                <a:cubicBezTo>
                  <a:pt x="36" y="21"/>
                  <a:pt x="35" y="21"/>
                  <a:pt x="34" y="21"/>
                </a:cubicBezTo>
                <a:cubicBezTo>
                  <a:pt x="32" y="21"/>
                  <a:pt x="32" y="21"/>
                  <a:pt x="32" y="21"/>
                </a:cubicBezTo>
                <a:cubicBezTo>
                  <a:pt x="31" y="21"/>
                  <a:pt x="31" y="21"/>
                  <a:pt x="31" y="22"/>
                </a:cubicBezTo>
                <a:cubicBezTo>
                  <a:pt x="31" y="25"/>
                  <a:pt x="31" y="25"/>
                  <a:pt x="31" y="25"/>
                </a:cubicBezTo>
                <a:cubicBezTo>
                  <a:pt x="31" y="25"/>
                  <a:pt x="31" y="26"/>
                  <a:pt x="32" y="26"/>
                </a:cubicBezTo>
                <a:cubicBezTo>
                  <a:pt x="34" y="26"/>
                  <a:pt x="34" y="26"/>
                  <a:pt x="34" y="26"/>
                </a:cubicBezTo>
                <a:cubicBezTo>
                  <a:pt x="35" y="26"/>
                  <a:pt x="36" y="25"/>
                  <a:pt x="36" y="25"/>
                </a:cubicBezTo>
                <a:lnTo>
                  <a:pt x="36" y="22"/>
                </a:lnTo>
                <a:close/>
                <a:moveTo>
                  <a:pt x="36" y="32"/>
                </a:moveTo>
                <a:cubicBezTo>
                  <a:pt x="36" y="32"/>
                  <a:pt x="35" y="31"/>
                  <a:pt x="34" y="31"/>
                </a:cubicBezTo>
                <a:cubicBezTo>
                  <a:pt x="32" y="31"/>
                  <a:pt x="32" y="31"/>
                  <a:pt x="32" y="31"/>
                </a:cubicBezTo>
                <a:cubicBezTo>
                  <a:pt x="31" y="31"/>
                  <a:pt x="31" y="32"/>
                  <a:pt x="31" y="32"/>
                </a:cubicBezTo>
                <a:cubicBezTo>
                  <a:pt x="31" y="35"/>
                  <a:pt x="31" y="35"/>
                  <a:pt x="31" y="35"/>
                </a:cubicBezTo>
                <a:cubicBezTo>
                  <a:pt x="31" y="36"/>
                  <a:pt x="31" y="36"/>
                  <a:pt x="32" y="36"/>
                </a:cubicBezTo>
                <a:cubicBezTo>
                  <a:pt x="34" y="36"/>
                  <a:pt x="34" y="36"/>
                  <a:pt x="34" y="36"/>
                </a:cubicBezTo>
                <a:cubicBezTo>
                  <a:pt x="35" y="36"/>
                  <a:pt x="36" y="36"/>
                  <a:pt x="36" y="35"/>
                </a:cubicBezTo>
                <a:lnTo>
                  <a:pt x="36" y="32"/>
                </a:lnTo>
                <a:close/>
                <a:moveTo>
                  <a:pt x="36" y="43"/>
                </a:moveTo>
                <a:cubicBezTo>
                  <a:pt x="36" y="42"/>
                  <a:pt x="35" y="41"/>
                  <a:pt x="34" y="41"/>
                </a:cubicBezTo>
                <a:cubicBezTo>
                  <a:pt x="32" y="41"/>
                  <a:pt x="32" y="41"/>
                  <a:pt x="32" y="41"/>
                </a:cubicBezTo>
                <a:cubicBezTo>
                  <a:pt x="31" y="41"/>
                  <a:pt x="31" y="42"/>
                  <a:pt x="31" y="43"/>
                </a:cubicBezTo>
                <a:cubicBezTo>
                  <a:pt x="31" y="45"/>
                  <a:pt x="31" y="45"/>
                  <a:pt x="31" y="45"/>
                </a:cubicBezTo>
                <a:cubicBezTo>
                  <a:pt x="31" y="46"/>
                  <a:pt x="31" y="47"/>
                  <a:pt x="32" y="47"/>
                </a:cubicBezTo>
                <a:cubicBezTo>
                  <a:pt x="34" y="47"/>
                  <a:pt x="34" y="47"/>
                  <a:pt x="34" y="47"/>
                </a:cubicBezTo>
                <a:cubicBezTo>
                  <a:pt x="35" y="47"/>
                  <a:pt x="36" y="46"/>
                  <a:pt x="36" y="45"/>
                </a:cubicBezTo>
                <a:lnTo>
                  <a:pt x="36" y="43"/>
                </a:lnTo>
                <a:close/>
                <a:moveTo>
                  <a:pt x="46" y="12"/>
                </a:moveTo>
                <a:cubicBezTo>
                  <a:pt x="46" y="11"/>
                  <a:pt x="45" y="11"/>
                  <a:pt x="45" y="11"/>
                </a:cubicBezTo>
                <a:cubicBezTo>
                  <a:pt x="42" y="11"/>
                  <a:pt x="42" y="11"/>
                  <a:pt x="42" y="11"/>
                </a:cubicBezTo>
                <a:cubicBezTo>
                  <a:pt x="41" y="11"/>
                  <a:pt x="41" y="11"/>
                  <a:pt x="41" y="12"/>
                </a:cubicBezTo>
                <a:cubicBezTo>
                  <a:pt x="41" y="14"/>
                  <a:pt x="41" y="14"/>
                  <a:pt x="41" y="14"/>
                </a:cubicBezTo>
                <a:cubicBezTo>
                  <a:pt x="41" y="15"/>
                  <a:pt x="41" y="16"/>
                  <a:pt x="42" y="16"/>
                </a:cubicBezTo>
                <a:cubicBezTo>
                  <a:pt x="45" y="16"/>
                  <a:pt x="45" y="16"/>
                  <a:pt x="45" y="16"/>
                </a:cubicBezTo>
                <a:cubicBezTo>
                  <a:pt x="45" y="16"/>
                  <a:pt x="46" y="15"/>
                  <a:pt x="46" y="14"/>
                </a:cubicBezTo>
                <a:lnTo>
                  <a:pt x="46" y="12"/>
                </a:lnTo>
                <a:close/>
                <a:moveTo>
                  <a:pt x="46" y="22"/>
                </a:moveTo>
                <a:cubicBezTo>
                  <a:pt x="46" y="21"/>
                  <a:pt x="45" y="21"/>
                  <a:pt x="45" y="21"/>
                </a:cubicBezTo>
                <a:cubicBezTo>
                  <a:pt x="42" y="21"/>
                  <a:pt x="42" y="21"/>
                  <a:pt x="42" y="21"/>
                </a:cubicBezTo>
                <a:cubicBezTo>
                  <a:pt x="41" y="21"/>
                  <a:pt x="41" y="21"/>
                  <a:pt x="41" y="22"/>
                </a:cubicBezTo>
                <a:cubicBezTo>
                  <a:pt x="41" y="25"/>
                  <a:pt x="41" y="25"/>
                  <a:pt x="41" y="25"/>
                </a:cubicBezTo>
                <a:cubicBezTo>
                  <a:pt x="41" y="25"/>
                  <a:pt x="41" y="26"/>
                  <a:pt x="42" y="26"/>
                </a:cubicBezTo>
                <a:cubicBezTo>
                  <a:pt x="45" y="26"/>
                  <a:pt x="45" y="26"/>
                  <a:pt x="45" y="26"/>
                </a:cubicBezTo>
                <a:cubicBezTo>
                  <a:pt x="45" y="26"/>
                  <a:pt x="46" y="25"/>
                  <a:pt x="46" y="25"/>
                </a:cubicBezTo>
                <a:lnTo>
                  <a:pt x="46" y="22"/>
                </a:lnTo>
                <a:close/>
                <a:moveTo>
                  <a:pt x="46" y="32"/>
                </a:moveTo>
                <a:cubicBezTo>
                  <a:pt x="46" y="32"/>
                  <a:pt x="45" y="31"/>
                  <a:pt x="45" y="31"/>
                </a:cubicBezTo>
                <a:cubicBezTo>
                  <a:pt x="42" y="31"/>
                  <a:pt x="42" y="31"/>
                  <a:pt x="42" y="31"/>
                </a:cubicBezTo>
                <a:cubicBezTo>
                  <a:pt x="41" y="31"/>
                  <a:pt x="41" y="32"/>
                  <a:pt x="41" y="32"/>
                </a:cubicBezTo>
                <a:cubicBezTo>
                  <a:pt x="41" y="35"/>
                  <a:pt x="41" y="35"/>
                  <a:pt x="41" y="35"/>
                </a:cubicBezTo>
                <a:cubicBezTo>
                  <a:pt x="41" y="36"/>
                  <a:pt x="41" y="36"/>
                  <a:pt x="42" y="36"/>
                </a:cubicBezTo>
                <a:cubicBezTo>
                  <a:pt x="45" y="36"/>
                  <a:pt x="45" y="36"/>
                  <a:pt x="45" y="36"/>
                </a:cubicBezTo>
                <a:cubicBezTo>
                  <a:pt x="45" y="36"/>
                  <a:pt x="46" y="36"/>
                  <a:pt x="46" y="35"/>
                </a:cubicBezTo>
                <a:lnTo>
                  <a:pt x="46" y="32"/>
                </a:lnTo>
                <a:close/>
                <a:moveTo>
                  <a:pt x="46" y="43"/>
                </a:moveTo>
                <a:cubicBezTo>
                  <a:pt x="46" y="42"/>
                  <a:pt x="45" y="41"/>
                  <a:pt x="45" y="41"/>
                </a:cubicBezTo>
                <a:cubicBezTo>
                  <a:pt x="42" y="41"/>
                  <a:pt x="42" y="41"/>
                  <a:pt x="42" y="41"/>
                </a:cubicBezTo>
                <a:cubicBezTo>
                  <a:pt x="41" y="41"/>
                  <a:pt x="41" y="42"/>
                  <a:pt x="41" y="43"/>
                </a:cubicBezTo>
                <a:cubicBezTo>
                  <a:pt x="41" y="45"/>
                  <a:pt x="41" y="45"/>
                  <a:pt x="41" y="45"/>
                </a:cubicBezTo>
                <a:cubicBezTo>
                  <a:pt x="41" y="46"/>
                  <a:pt x="41" y="47"/>
                  <a:pt x="42" y="47"/>
                </a:cubicBezTo>
                <a:cubicBezTo>
                  <a:pt x="45" y="47"/>
                  <a:pt x="45" y="47"/>
                  <a:pt x="45" y="47"/>
                </a:cubicBezTo>
                <a:cubicBezTo>
                  <a:pt x="45" y="47"/>
                  <a:pt x="46" y="46"/>
                  <a:pt x="46" y="45"/>
                </a:cubicBezTo>
                <a:lnTo>
                  <a:pt x="46" y="43"/>
                </a:lnTo>
                <a:close/>
                <a:moveTo>
                  <a:pt x="46" y="53"/>
                </a:moveTo>
                <a:cubicBezTo>
                  <a:pt x="46" y="52"/>
                  <a:pt x="45" y="52"/>
                  <a:pt x="45" y="52"/>
                </a:cubicBezTo>
                <a:cubicBezTo>
                  <a:pt x="42" y="52"/>
                  <a:pt x="42" y="52"/>
                  <a:pt x="42" y="52"/>
                </a:cubicBezTo>
                <a:cubicBezTo>
                  <a:pt x="41" y="52"/>
                  <a:pt x="41" y="52"/>
                  <a:pt x="41" y="53"/>
                </a:cubicBezTo>
                <a:cubicBezTo>
                  <a:pt x="41" y="56"/>
                  <a:pt x="41" y="56"/>
                  <a:pt x="41" y="56"/>
                </a:cubicBezTo>
                <a:cubicBezTo>
                  <a:pt x="41" y="56"/>
                  <a:pt x="41" y="57"/>
                  <a:pt x="42" y="57"/>
                </a:cubicBezTo>
                <a:cubicBezTo>
                  <a:pt x="45" y="57"/>
                  <a:pt x="45" y="57"/>
                  <a:pt x="45" y="57"/>
                </a:cubicBezTo>
                <a:cubicBezTo>
                  <a:pt x="45" y="57"/>
                  <a:pt x="46" y="56"/>
                  <a:pt x="46" y="56"/>
                </a:cubicBezTo>
                <a:lnTo>
                  <a:pt x="46" y="53"/>
                </a:lnTo>
                <a:close/>
              </a:path>
            </a:pathLst>
          </a:custGeom>
          <a:solidFill>
            <a:srgbClr val="0F80A7"/>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917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5143500"/>
          </a:xfrm>
          <a:prstGeom prst="rect">
            <a:avLst/>
          </a:prstGeom>
          <a:gradFill flip="none" rotWithShape="1">
            <a:gsLst>
              <a:gs pos="0">
                <a:schemeClr val="accent1"/>
              </a:gs>
              <a:gs pos="100000">
                <a:schemeClr val="accent1">
                  <a:lumMod val="50000"/>
                </a:schemeClr>
              </a:gs>
            </a:gsLst>
            <a:lin ang="270000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 name="TextBox 2"/>
          <p:cNvSpPr txBox="1"/>
          <p:nvPr/>
        </p:nvSpPr>
        <p:spPr>
          <a:xfrm>
            <a:off x="1511819" y="-61734"/>
            <a:ext cx="6184381" cy="1261884"/>
          </a:xfrm>
          <a:prstGeom prst="rect">
            <a:avLst/>
          </a:prstGeom>
          <a:noFill/>
        </p:spPr>
        <p:txBody>
          <a:bodyPr wrap="square" rtlCol="0">
            <a:spAutoFit/>
          </a:bodyPr>
          <a:lstStyle/>
          <a:p>
            <a:pPr algn="ctr" rtl="1">
              <a:lnSpc>
                <a:spcPct val="150000"/>
              </a:lnSpc>
            </a:pPr>
            <a:r>
              <a:rPr lang="en-US" sz="3600" b="1" dirty="0">
                <a:solidFill>
                  <a:schemeClr val="bg1"/>
                </a:solidFill>
                <a:latin typeface="Janna LT" panose="01000000000000000000" pitchFamily="2" charset="-78"/>
                <a:cs typeface="Janna LT" panose="01000000000000000000" pitchFamily="2" charset="-78"/>
              </a:rPr>
              <a:t>WordPress Schema </a:t>
            </a:r>
          </a:p>
          <a:p>
            <a:pPr algn="ctr" rtl="1">
              <a:lnSpc>
                <a:spcPct val="150000"/>
              </a:lnSpc>
            </a:pPr>
            <a:endParaRPr lang="ar-EG" sz="1600" dirty="0">
              <a:solidFill>
                <a:schemeClr val="bg1"/>
              </a:solidFill>
              <a:latin typeface="Janna LT" panose="01000000000000000000" pitchFamily="2" charset="-78"/>
              <a:cs typeface="Janna LT" panose="01000000000000000000" pitchFamily="2" charset="-78"/>
            </a:endParaRPr>
          </a:p>
        </p:txBody>
      </p:sp>
      <p:pic>
        <p:nvPicPr>
          <p:cNvPr id="5" name="Picture 4" descr="C:\Users\mohamed\Desktop\Screenshot 2022-03-25 171932.png">
            <a:extLst>
              <a:ext uri="{FF2B5EF4-FFF2-40B4-BE49-F238E27FC236}">
                <a16:creationId xmlns:a16="http://schemas.microsoft.com/office/drawing/2014/main" id="{13894FFE-6B2B-44A9-AAC1-8C875BC687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5261" y="801900"/>
            <a:ext cx="5562599" cy="4267200"/>
          </a:xfrm>
          <a:prstGeom prst="rect">
            <a:avLst/>
          </a:prstGeom>
          <a:noFill/>
          <a:ln>
            <a:noFill/>
          </a:ln>
        </p:spPr>
      </p:pic>
      <p:sp>
        <p:nvSpPr>
          <p:cNvPr id="6" name="Freeform 94">
            <a:extLst>
              <a:ext uri="{FF2B5EF4-FFF2-40B4-BE49-F238E27FC236}">
                <a16:creationId xmlns:a16="http://schemas.microsoft.com/office/drawing/2014/main" id="{E1E44A7C-41B9-4CE4-9FFB-C327E0608725}"/>
              </a:ext>
            </a:extLst>
          </p:cNvPr>
          <p:cNvSpPr>
            <a:spLocks noEditPoints="1"/>
          </p:cNvSpPr>
          <p:nvPr/>
        </p:nvSpPr>
        <p:spPr bwMode="auto">
          <a:xfrm>
            <a:off x="7526949" y="4705350"/>
            <a:ext cx="212725" cy="247650"/>
          </a:xfrm>
          <a:custGeom>
            <a:avLst/>
            <a:gdLst/>
            <a:ahLst/>
            <a:cxnLst>
              <a:cxn ang="0">
                <a:pos x="59" y="47"/>
              </a:cxn>
              <a:cxn ang="0">
                <a:pos x="57" y="56"/>
              </a:cxn>
              <a:cxn ang="0">
                <a:pos x="57" y="67"/>
              </a:cxn>
              <a:cxn ang="0">
                <a:pos x="52" y="72"/>
              </a:cxn>
              <a:cxn ang="0">
                <a:pos x="26" y="72"/>
              </a:cxn>
              <a:cxn ang="0">
                <a:pos x="21" y="67"/>
              </a:cxn>
              <a:cxn ang="0">
                <a:pos x="21" y="56"/>
              </a:cxn>
              <a:cxn ang="0">
                <a:pos x="16" y="50"/>
              </a:cxn>
              <a:cxn ang="0">
                <a:pos x="11" y="46"/>
              </a:cxn>
              <a:cxn ang="0">
                <a:pos x="0" y="36"/>
              </a:cxn>
              <a:cxn ang="0">
                <a:pos x="11" y="25"/>
              </a:cxn>
              <a:cxn ang="0">
                <a:pos x="16" y="26"/>
              </a:cxn>
              <a:cxn ang="0">
                <a:pos x="16" y="11"/>
              </a:cxn>
              <a:cxn ang="0">
                <a:pos x="26" y="0"/>
              </a:cxn>
              <a:cxn ang="0">
                <a:pos x="36" y="11"/>
              </a:cxn>
              <a:cxn ang="0">
                <a:pos x="36" y="17"/>
              </a:cxn>
              <a:cxn ang="0">
                <a:pos x="41" y="19"/>
              </a:cxn>
              <a:cxn ang="0">
                <a:pos x="43" y="19"/>
              </a:cxn>
              <a:cxn ang="0">
                <a:pos x="50" y="21"/>
              </a:cxn>
              <a:cxn ang="0">
                <a:pos x="62" y="34"/>
              </a:cxn>
              <a:cxn ang="0">
                <a:pos x="59" y="47"/>
              </a:cxn>
              <a:cxn ang="0">
                <a:pos x="50" y="26"/>
              </a:cxn>
              <a:cxn ang="0">
                <a:pos x="48" y="26"/>
              </a:cxn>
              <a:cxn ang="0">
                <a:pos x="43" y="24"/>
              </a:cxn>
              <a:cxn ang="0">
                <a:pos x="40" y="25"/>
              </a:cxn>
              <a:cxn ang="0">
                <a:pos x="35" y="22"/>
              </a:cxn>
              <a:cxn ang="0">
                <a:pos x="31" y="24"/>
              </a:cxn>
              <a:cxn ang="0">
                <a:pos x="31" y="11"/>
              </a:cxn>
              <a:cxn ang="0">
                <a:pos x="26" y="5"/>
              </a:cxn>
              <a:cxn ang="0">
                <a:pos x="21" y="11"/>
              </a:cxn>
              <a:cxn ang="0">
                <a:pos x="21" y="34"/>
              </a:cxn>
              <a:cxn ang="0">
                <a:pos x="11" y="30"/>
              </a:cxn>
              <a:cxn ang="0">
                <a:pos x="6" y="36"/>
              </a:cxn>
              <a:cxn ang="0">
                <a:pos x="11" y="40"/>
              </a:cxn>
              <a:cxn ang="0">
                <a:pos x="14" y="41"/>
              </a:cxn>
              <a:cxn ang="0">
                <a:pos x="20" y="46"/>
              </a:cxn>
              <a:cxn ang="0">
                <a:pos x="26" y="56"/>
              </a:cxn>
              <a:cxn ang="0">
                <a:pos x="26" y="57"/>
              </a:cxn>
              <a:cxn ang="0">
                <a:pos x="52" y="57"/>
              </a:cxn>
              <a:cxn ang="0">
                <a:pos x="52" y="56"/>
              </a:cxn>
              <a:cxn ang="0">
                <a:pos x="57" y="34"/>
              </a:cxn>
              <a:cxn ang="0">
                <a:pos x="50" y="26"/>
              </a:cxn>
              <a:cxn ang="0">
                <a:pos x="49" y="62"/>
              </a:cxn>
              <a:cxn ang="0">
                <a:pos x="47" y="65"/>
              </a:cxn>
              <a:cxn ang="0">
                <a:pos x="49" y="67"/>
              </a:cxn>
              <a:cxn ang="0">
                <a:pos x="52" y="65"/>
              </a:cxn>
              <a:cxn ang="0">
                <a:pos x="49" y="62"/>
              </a:cxn>
            </a:cxnLst>
            <a:rect l="0" t="0" r="r" b="b"/>
            <a:pathLst>
              <a:path w="62" h="72">
                <a:moveTo>
                  <a:pt x="59" y="47"/>
                </a:moveTo>
                <a:cubicBezTo>
                  <a:pt x="59" y="49"/>
                  <a:pt x="57" y="53"/>
                  <a:pt x="57" y="56"/>
                </a:cubicBezTo>
                <a:cubicBezTo>
                  <a:pt x="57" y="67"/>
                  <a:pt x="57" y="67"/>
                  <a:pt x="57" y="67"/>
                </a:cubicBezTo>
                <a:cubicBezTo>
                  <a:pt x="57" y="70"/>
                  <a:pt x="55" y="72"/>
                  <a:pt x="52" y="72"/>
                </a:cubicBezTo>
                <a:cubicBezTo>
                  <a:pt x="26" y="72"/>
                  <a:pt x="26" y="72"/>
                  <a:pt x="26" y="72"/>
                </a:cubicBezTo>
                <a:cubicBezTo>
                  <a:pt x="23" y="72"/>
                  <a:pt x="21" y="70"/>
                  <a:pt x="21" y="67"/>
                </a:cubicBezTo>
                <a:cubicBezTo>
                  <a:pt x="21" y="56"/>
                  <a:pt x="21" y="56"/>
                  <a:pt x="21" y="56"/>
                </a:cubicBezTo>
                <a:cubicBezTo>
                  <a:pt x="21" y="54"/>
                  <a:pt x="18" y="51"/>
                  <a:pt x="16" y="50"/>
                </a:cubicBezTo>
                <a:cubicBezTo>
                  <a:pt x="15" y="48"/>
                  <a:pt x="13" y="47"/>
                  <a:pt x="11" y="46"/>
                </a:cubicBezTo>
                <a:cubicBezTo>
                  <a:pt x="7" y="43"/>
                  <a:pt x="0" y="42"/>
                  <a:pt x="0" y="36"/>
                </a:cubicBezTo>
                <a:cubicBezTo>
                  <a:pt x="0" y="30"/>
                  <a:pt x="4" y="25"/>
                  <a:pt x="11" y="25"/>
                </a:cubicBezTo>
                <a:cubicBezTo>
                  <a:pt x="13" y="25"/>
                  <a:pt x="14" y="25"/>
                  <a:pt x="16" y="26"/>
                </a:cubicBezTo>
                <a:cubicBezTo>
                  <a:pt x="16" y="11"/>
                  <a:pt x="16" y="11"/>
                  <a:pt x="16" y="11"/>
                </a:cubicBezTo>
                <a:cubicBezTo>
                  <a:pt x="16" y="5"/>
                  <a:pt x="21" y="0"/>
                  <a:pt x="26" y="0"/>
                </a:cubicBezTo>
                <a:cubicBezTo>
                  <a:pt x="32" y="0"/>
                  <a:pt x="36" y="5"/>
                  <a:pt x="36" y="11"/>
                </a:cubicBezTo>
                <a:cubicBezTo>
                  <a:pt x="36" y="17"/>
                  <a:pt x="36" y="17"/>
                  <a:pt x="36" y="17"/>
                </a:cubicBezTo>
                <a:cubicBezTo>
                  <a:pt x="38" y="18"/>
                  <a:pt x="40" y="18"/>
                  <a:pt x="41" y="19"/>
                </a:cubicBezTo>
                <a:cubicBezTo>
                  <a:pt x="42" y="19"/>
                  <a:pt x="42" y="19"/>
                  <a:pt x="43" y="19"/>
                </a:cubicBezTo>
                <a:cubicBezTo>
                  <a:pt x="46" y="19"/>
                  <a:pt x="48" y="20"/>
                  <a:pt x="50" y="21"/>
                </a:cubicBezTo>
                <a:cubicBezTo>
                  <a:pt x="58" y="21"/>
                  <a:pt x="62" y="26"/>
                  <a:pt x="62" y="34"/>
                </a:cubicBezTo>
                <a:cubicBezTo>
                  <a:pt x="62" y="38"/>
                  <a:pt x="61" y="42"/>
                  <a:pt x="59" y="47"/>
                </a:cubicBezTo>
                <a:close/>
                <a:moveTo>
                  <a:pt x="50" y="26"/>
                </a:moveTo>
                <a:cubicBezTo>
                  <a:pt x="50" y="26"/>
                  <a:pt x="49" y="26"/>
                  <a:pt x="48" y="26"/>
                </a:cubicBezTo>
                <a:cubicBezTo>
                  <a:pt x="47" y="25"/>
                  <a:pt x="45" y="24"/>
                  <a:pt x="43" y="24"/>
                </a:cubicBezTo>
                <a:cubicBezTo>
                  <a:pt x="42" y="24"/>
                  <a:pt x="41" y="24"/>
                  <a:pt x="40" y="25"/>
                </a:cubicBezTo>
                <a:cubicBezTo>
                  <a:pt x="39" y="23"/>
                  <a:pt x="37" y="22"/>
                  <a:pt x="35" y="22"/>
                </a:cubicBezTo>
                <a:cubicBezTo>
                  <a:pt x="34" y="22"/>
                  <a:pt x="32" y="23"/>
                  <a:pt x="31" y="24"/>
                </a:cubicBezTo>
                <a:cubicBezTo>
                  <a:pt x="31" y="11"/>
                  <a:pt x="31" y="11"/>
                  <a:pt x="31" y="11"/>
                </a:cubicBezTo>
                <a:cubicBezTo>
                  <a:pt x="31" y="8"/>
                  <a:pt x="29" y="5"/>
                  <a:pt x="26" y="5"/>
                </a:cubicBezTo>
                <a:cubicBezTo>
                  <a:pt x="23" y="5"/>
                  <a:pt x="21" y="8"/>
                  <a:pt x="21" y="11"/>
                </a:cubicBezTo>
                <a:cubicBezTo>
                  <a:pt x="21" y="34"/>
                  <a:pt x="21" y="34"/>
                  <a:pt x="21" y="34"/>
                </a:cubicBezTo>
                <a:cubicBezTo>
                  <a:pt x="19" y="34"/>
                  <a:pt x="16" y="30"/>
                  <a:pt x="11" y="30"/>
                </a:cubicBezTo>
                <a:cubicBezTo>
                  <a:pt x="7" y="30"/>
                  <a:pt x="6" y="33"/>
                  <a:pt x="6" y="36"/>
                </a:cubicBezTo>
                <a:cubicBezTo>
                  <a:pt x="6" y="37"/>
                  <a:pt x="10" y="39"/>
                  <a:pt x="11" y="40"/>
                </a:cubicBezTo>
                <a:cubicBezTo>
                  <a:pt x="12" y="40"/>
                  <a:pt x="13" y="41"/>
                  <a:pt x="14" y="41"/>
                </a:cubicBezTo>
                <a:cubicBezTo>
                  <a:pt x="16" y="43"/>
                  <a:pt x="18" y="44"/>
                  <a:pt x="20" y="46"/>
                </a:cubicBezTo>
                <a:cubicBezTo>
                  <a:pt x="23" y="48"/>
                  <a:pt x="26" y="51"/>
                  <a:pt x="26" y="56"/>
                </a:cubicBezTo>
                <a:cubicBezTo>
                  <a:pt x="26" y="57"/>
                  <a:pt x="26" y="57"/>
                  <a:pt x="26" y="57"/>
                </a:cubicBezTo>
                <a:cubicBezTo>
                  <a:pt x="52" y="57"/>
                  <a:pt x="52" y="57"/>
                  <a:pt x="52" y="57"/>
                </a:cubicBezTo>
                <a:cubicBezTo>
                  <a:pt x="52" y="56"/>
                  <a:pt x="52" y="56"/>
                  <a:pt x="52" y="56"/>
                </a:cubicBezTo>
                <a:cubicBezTo>
                  <a:pt x="52" y="49"/>
                  <a:pt x="57" y="42"/>
                  <a:pt x="57" y="34"/>
                </a:cubicBezTo>
                <a:cubicBezTo>
                  <a:pt x="57" y="29"/>
                  <a:pt x="55" y="26"/>
                  <a:pt x="50" y="26"/>
                </a:cubicBezTo>
                <a:close/>
                <a:moveTo>
                  <a:pt x="49" y="62"/>
                </a:moveTo>
                <a:cubicBezTo>
                  <a:pt x="48" y="62"/>
                  <a:pt x="47" y="63"/>
                  <a:pt x="47" y="65"/>
                </a:cubicBezTo>
                <a:cubicBezTo>
                  <a:pt x="47" y="66"/>
                  <a:pt x="48" y="67"/>
                  <a:pt x="49" y="67"/>
                </a:cubicBezTo>
                <a:cubicBezTo>
                  <a:pt x="51" y="67"/>
                  <a:pt x="52" y="66"/>
                  <a:pt x="52" y="65"/>
                </a:cubicBezTo>
                <a:cubicBezTo>
                  <a:pt x="52" y="63"/>
                  <a:pt x="51" y="62"/>
                  <a:pt x="49" y="6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7" name="Freeform 139">
            <a:extLst>
              <a:ext uri="{FF2B5EF4-FFF2-40B4-BE49-F238E27FC236}">
                <a16:creationId xmlns:a16="http://schemas.microsoft.com/office/drawing/2014/main" id="{E869986A-0981-4A51-8BED-F54748F5591B}"/>
              </a:ext>
            </a:extLst>
          </p:cNvPr>
          <p:cNvSpPr>
            <a:spLocks noEditPoints="1"/>
          </p:cNvSpPr>
          <p:nvPr/>
        </p:nvSpPr>
        <p:spPr bwMode="auto">
          <a:xfrm>
            <a:off x="1833564" y="207541"/>
            <a:ext cx="376236" cy="376236"/>
          </a:xfrm>
          <a:custGeom>
            <a:avLst/>
            <a:gdLst/>
            <a:ahLst/>
            <a:cxnLst>
              <a:cxn ang="0">
                <a:pos x="68" y="34"/>
              </a:cxn>
              <a:cxn ang="0">
                <a:pos x="34" y="68"/>
              </a:cxn>
              <a:cxn ang="0">
                <a:pos x="0" y="34"/>
              </a:cxn>
              <a:cxn ang="0">
                <a:pos x="34" y="0"/>
              </a:cxn>
              <a:cxn ang="0">
                <a:pos x="68" y="34"/>
              </a:cxn>
              <a:cxn ang="0">
                <a:pos x="66" y="34"/>
              </a:cxn>
              <a:cxn ang="0">
                <a:pos x="34" y="1"/>
              </a:cxn>
              <a:cxn ang="0">
                <a:pos x="1" y="34"/>
              </a:cxn>
              <a:cxn ang="0">
                <a:pos x="34" y="66"/>
              </a:cxn>
              <a:cxn ang="0">
                <a:pos x="66" y="34"/>
              </a:cxn>
              <a:cxn ang="0">
                <a:pos x="7" y="22"/>
              </a:cxn>
              <a:cxn ang="0">
                <a:pos x="21" y="60"/>
              </a:cxn>
              <a:cxn ang="0">
                <a:pos x="5" y="34"/>
              </a:cxn>
              <a:cxn ang="0">
                <a:pos x="7" y="22"/>
              </a:cxn>
              <a:cxn ang="0">
                <a:pos x="51" y="42"/>
              </a:cxn>
              <a:cxn ang="0">
                <a:pos x="48" y="51"/>
              </a:cxn>
              <a:cxn ang="0">
                <a:pos x="38" y="20"/>
              </a:cxn>
              <a:cxn ang="0">
                <a:pos x="41" y="20"/>
              </a:cxn>
              <a:cxn ang="0">
                <a:pos x="41" y="17"/>
              </a:cxn>
              <a:cxn ang="0">
                <a:pos x="33" y="18"/>
              </a:cxn>
              <a:cxn ang="0">
                <a:pos x="25" y="17"/>
              </a:cxn>
              <a:cxn ang="0">
                <a:pos x="25" y="20"/>
              </a:cxn>
              <a:cxn ang="0">
                <a:pos x="28" y="20"/>
              </a:cxn>
              <a:cxn ang="0">
                <a:pos x="33" y="32"/>
              </a:cxn>
              <a:cxn ang="0">
                <a:pos x="27" y="52"/>
              </a:cxn>
              <a:cxn ang="0">
                <a:pos x="16" y="20"/>
              </a:cxn>
              <a:cxn ang="0">
                <a:pos x="19" y="20"/>
              </a:cxn>
              <a:cxn ang="0">
                <a:pos x="19" y="17"/>
              </a:cxn>
              <a:cxn ang="0">
                <a:pos x="11" y="18"/>
              </a:cxn>
              <a:cxn ang="0">
                <a:pos x="9" y="18"/>
              </a:cxn>
              <a:cxn ang="0">
                <a:pos x="34" y="5"/>
              </a:cxn>
              <a:cxn ang="0">
                <a:pos x="53" y="12"/>
              </a:cxn>
              <a:cxn ang="0">
                <a:pos x="53" y="12"/>
              </a:cxn>
              <a:cxn ang="0">
                <a:pos x="48" y="17"/>
              </a:cxn>
              <a:cxn ang="0">
                <a:pos x="51" y="24"/>
              </a:cxn>
              <a:cxn ang="0">
                <a:pos x="53" y="32"/>
              </a:cxn>
              <a:cxn ang="0">
                <a:pos x="51" y="42"/>
              </a:cxn>
              <a:cxn ang="0">
                <a:pos x="43" y="61"/>
              </a:cxn>
              <a:cxn ang="0">
                <a:pos x="43" y="61"/>
              </a:cxn>
              <a:cxn ang="0">
                <a:pos x="34" y="63"/>
              </a:cxn>
              <a:cxn ang="0">
                <a:pos x="26" y="62"/>
              </a:cxn>
              <a:cxn ang="0">
                <a:pos x="34" y="36"/>
              </a:cxn>
              <a:cxn ang="0">
                <a:pos x="43" y="61"/>
              </a:cxn>
              <a:cxn ang="0">
                <a:pos x="63" y="34"/>
              </a:cxn>
              <a:cxn ang="0">
                <a:pos x="48" y="59"/>
              </a:cxn>
              <a:cxn ang="0">
                <a:pos x="57" y="33"/>
              </a:cxn>
              <a:cxn ang="0">
                <a:pos x="60" y="23"/>
              </a:cxn>
              <a:cxn ang="0">
                <a:pos x="59" y="20"/>
              </a:cxn>
              <a:cxn ang="0">
                <a:pos x="63" y="34"/>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681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172819"/>
            <a:ext cx="7086600" cy="646331"/>
          </a:xfrm>
          <a:prstGeom prst="rect">
            <a:avLst/>
          </a:prstGeom>
          <a:noFill/>
        </p:spPr>
        <p:txBody>
          <a:bodyPr wrap="square" rtlCol="0">
            <a:spAutoFit/>
          </a:bodyPr>
          <a:lstStyle/>
          <a:p>
            <a:pPr algn="ctr"/>
            <a:r>
              <a:rPr lang="ar-EG" sz="3600" b="1" dirty="0">
                <a:solidFill>
                  <a:srgbClr val="0F80A7"/>
                </a:solidFill>
                <a:latin typeface="Janna LT" panose="01000000000000000000" pitchFamily="2" charset="-78"/>
                <a:cs typeface="Janna LT" panose="01000000000000000000" pitchFamily="2" charset="-78"/>
              </a:rPr>
              <a:t>الشاشة الرئيسية للمشروع </a:t>
            </a:r>
            <a:endParaRPr lang="en-US" sz="3600" b="1" dirty="0">
              <a:solidFill>
                <a:srgbClr val="0F80A7"/>
              </a:solidFill>
              <a:latin typeface="Roboto Bk" pitchFamily="2" charset="0"/>
              <a:ea typeface="Roboto Bk" pitchFamily="2" charset="0"/>
            </a:endParaRPr>
          </a:p>
        </p:txBody>
      </p:sp>
      <p:sp>
        <p:nvSpPr>
          <p:cNvPr id="7" name="TextBox 6"/>
          <p:cNvSpPr txBox="1"/>
          <p:nvPr/>
        </p:nvSpPr>
        <p:spPr>
          <a:xfrm>
            <a:off x="5257800" y="2800350"/>
            <a:ext cx="2931268" cy="1061829"/>
          </a:xfrm>
          <a:prstGeom prst="rect">
            <a:avLst/>
          </a:prstGeom>
          <a:noFill/>
        </p:spPr>
        <p:txBody>
          <a:bodyPr wrap="square" rtlCol="0">
            <a:spAutoFit/>
          </a:bodyPr>
          <a:lstStyle/>
          <a:p>
            <a:pPr algn="ctr"/>
            <a:r>
              <a:rPr lang="en-US" sz="1050" dirty="0">
                <a:solidFill>
                  <a:schemeClr val="bg1">
                    <a:lumMod val="50000"/>
                  </a:schemeClr>
                </a:solidFill>
              </a:rPr>
              <a:t>There are many variations of passages of lorem ipsum available, but the majority have suffered alteration in some form, by injected humour, or randomized words which don't look even slightly believable. If you are going to use A passage of lorem ipsum. </a:t>
            </a:r>
          </a:p>
        </p:txBody>
      </p:sp>
      <p:grpSp>
        <p:nvGrpSpPr>
          <p:cNvPr id="11" name="Group 10"/>
          <p:cNvGrpSpPr/>
          <p:nvPr/>
        </p:nvGrpSpPr>
        <p:grpSpPr>
          <a:xfrm>
            <a:off x="6094784" y="4108613"/>
            <a:ext cx="1257300" cy="253916"/>
            <a:chOff x="6199840" y="4108613"/>
            <a:chExt cx="1257300" cy="253916"/>
          </a:xfrm>
        </p:grpSpPr>
        <p:sp>
          <p:nvSpPr>
            <p:cNvPr id="9" name="Rounded Rectangle 8"/>
            <p:cNvSpPr/>
            <p:nvPr/>
          </p:nvSpPr>
          <p:spPr bwMode="auto">
            <a:xfrm>
              <a:off x="6199840" y="4108613"/>
              <a:ext cx="1257300" cy="253916"/>
            </a:xfrm>
            <a:prstGeom prst="roundRect">
              <a:avLst>
                <a:gd name="adj" fmla="val 30065"/>
              </a:avLst>
            </a:prstGeom>
            <a:solidFill>
              <a:schemeClr val="bg1">
                <a:lumMod val="85000"/>
              </a:schemeClr>
            </a:soli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10" name="TextBox 9"/>
            <p:cNvSpPr txBox="1"/>
            <p:nvPr/>
          </p:nvSpPr>
          <p:spPr>
            <a:xfrm>
              <a:off x="6324600" y="4129883"/>
              <a:ext cx="1007781" cy="230832"/>
            </a:xfrm>
            <a:prstGeom prst="rect">
              <a:avLst/>
            </a:prstGeom>
            <a:noFill/>
          </p:spPr>
          <p:txBody>
            <a:bodyPr wrap="square" rtlCol="0">
              <a:spAutoFit/>
            </a:bodyPr>
            <a:lstStyle/>
            <a:p>
              <a:pPr algn="ctr"/>
              <a:r>
                <a:rPr lang="en-US" sz="900" b="1" dirty="0">
                  <a:solidFill>
                    <a:schemeClr val="accent1"/>
                  </a:solidFill>
                </a:rPr>
                <a:t>LOREM IPSUM</a:t>
              </a:r>
            </a:p>
          </p:txBody>
        </p:sp>
      </p:grpSp>
      <p:pic>
        <p:nvPicPr>
          <p:cNvPr id="35" name="Picture Placeholder 34">
            <a:extLst>
              <a:ext uri="{FF2B5EF4-FFF2-40B4-BE49-F238E27FC236}">
                <a16:creationId xmlns:a16="http://schemas.microsoft.com/office/drawing/2014/main" id="{CCBDA286-45D9-46E2-9970-B8751D3171E9}"/>
              </a:ext>
            </a:extLst>
          </p:cNvPr>
          <p:cNvPicPr>
            <a:picLocks noGrp="1" noChangeAspect="1"/>
          </p:cNvPicPr>
          <p:nvPr>
            <p:ph type="pic" sz="quarter" idx="10"/>
          </p:nvPr>
        </p:nvPicPr>
        <p:blipFill>
          <a:blip r:embed="rId2"/>
          <a:srcRect l="12259" r="12259"/>
          <a:stretch>
            <a:fillRect/>
          </a:stretch>
        </p:blipFill>
        <p:spPr>
          <a:xfrm>
            <a:off x="266700" y="902629"/>
            <a:ext cx="8610600" cy="4169237"/>
          </a:xfrm>
          <a:prstGeom prst="rect">
            <a:avLst/>
          </a:prstGeom>
        </p:spPr>
      </p:pic>
      <p:sp>
        <p:nvSpPr>
          <p:cNvPr id="36" name="Freeform 42">
            <a:extLst>
              <a:ext uri="{FF2B5EF4-FFF2-40B4-BE49-F238E27FC236}">
                <a16:creationId xmlns:a16="http://schemas.microsoft.com/office/drawing/2014/main" id="{EDEF3ABB-D214-4FC9-B3C0-AC5560894EDC}"/>
              </a:ext>
            </a:extLst>
          </p:cNvPr>
          <p:cNvSpPr>
            <a:spLocks noEditPoints="1"/>
          </p:cNvSpPr>
          <p:nvPr/>
        </p:nvSpPr>
        <p:spPr bwMode="auto">
          <a:xfrm>
            <a:off x="609600" y="361950"/>
            <a:ext cx="609600" cy="45720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0F80A7"/>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F80A7"/>
              </a:solidFill>
            </a:endParaRPr>
          </a:p>
        </p:txBody>
      </p:sp>
    </p:spTree>
    <p:extLst>
      <p:ext uri="{BB962C8B-B14F-4D97-AF65-F5344CB8AC3E}">
        <p14:creationId xmlns:p14="http://schemas.microsoft.com/office/powerpoint/2010/main" val="381764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4300" y="438150"/>
            <a:ext cx="8915400" cy="4267200"/>
          </a:xfrm>
          <a:prstGeom prst="rect">
            <a:avLst/>
          </a:prstGeom>
          <a:gradFill>
            <a:gsLst>
              <a:gs pos="0">
                <a:schemeClr val="accent2">
                  <a:alpha val="76000"/>
                </a:schemeClr>
              </a:gs>
              <a:gs pos="100000">
                <a:schemeClr val="accent1"/>
              </a:gs>
            </a:gsLst>
            <a:lin ang="54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Rectangle 6"/>
          <p:cNvSpPr/>
          <p:nvPr/>
        </p:nvSpPr>
        <p:spPr bwMode="auto">
          <a:xfrm>
            <a:off x="671400" y="565350"/>
            <a:ext cx="7696200" cy="990600"/>
          </a:xfrm>
          <a:prstGeom prst="rect">
            <a:avLst/>
          </a:prstGeom>
          <a:solidFill>
            <a:schemeClr val="bg1">
              <a:lumMod val="95000"/>
            </a:schemeClr>
          </a:soli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pic>
        <p:nvPicPr>
          <p:cNvPr id="13" name="Picture 12">
            <a:extLst>
              <a:ext uri="{FF2B5EF4-FFF2-40B4-BE49-F238E27FC236}">
                <a16:creationId xmlns:a16="http://schemas.microsoft.com/office/drawing/2014/main" id="{A2BF8C2E-9AAD-43DD-8EE4-47B39784B481}"/>
              </a:ext>
            </a:extLst>
          </p:cNvPr>
          <p:cNvPicPr>
            <a:picLocks noChangeAspect="1"/>
          </p:cNvPicPr>
          <p:nvPr/>
        </p:nvPicPr>
        <p:blipFill>
          <a:blip r:embed="rId2"/>
          <a:stretch>
            <a:fillRect/>
          </a:stretch>
        </p:blipFill>
        <p:spPr>
          <a:xfrm>
            <a:off x="114300" y="1657351"/>
            <a:ext cx="8915400" cy="1295400"/>
          </a:xfrm>
          <a:prstGeom prst="rect">
            <a:avLst/>
          </a:prstGeom>
        </p:spPr>
      </p:pic>
      <p:pic>
        <p:nvPicPr>
          <p:cNvPr id="14" name="Picture 13">
            <a:extLst>
              <a:ext uri="{FF2B5EF4-FFF2-40B4-BE49-F238E27FC236}">
                <a16:creationId xmlns:a16="http://schemas.microsoft.com/office/drawing/2014/main" id="{4F7F4144-02E5-4808-A977-994847993032}"/>
              </a:ext>
            </a:extLst>
          </p:cNvPr>
          <p:cNvPicPr>
            <a:picLocks noChangeAspect="1"/>
          </p:cNvPicPr>
          <p:nvPr/>
        </p:nvPicPr>
        <p:blipFill>
          <a:blip r:embed="rId3"/>
          <a:stretch>
            <a:fillRect/>
          </a:stretch>
        </p:blipFill>
        <p:spPr>
          <a:xfrm>
            <a:off x="114300" y="3028951"/>
            <a:ext cx="8915400" cy="1676400"/>
          </a:xfrm>
          <a:prstGeom prst="rect">
            <a:avLst/>
          </a:prstGeom>
        </p:spPr>
      </p:pic>
      <p:sp>
        <p:nvSpPr>
          <p:cNvPr id="4" name="TextBox 3">
            <a:extLst>
              <a:ext uri="{FF2B5EF4-FFF2-40B4-BE49-F238E27FC236}">
                <a16:creationId xmlns:a16="http://schemas.microsoft.com/office/drawing/2014/main" id="{2DA5A099-AE11-403D-ACAA-EE4120FFCEE8}"/>
              </a:ext>
            </a:extLst>
          </p:cNvPr>
          <p:cNvSpPr txBox="1"/>
          <p:nvPr/>
        </p:nvSpPr>
        <p:spPr>
          <a:xfrm>
            <a:off x="2286000" y="755363"/>
            <a:ext cx="6941819" cy="584775"/>
          </a:xfrm>
          <a:prstGeom prst="rect">
            <a:avLst/>
          </a:prstGeom>
          <a:noFill/>
        </p:spPr>
        <p:txBody>
          <a:bodyPr wrap="square" rtlCol="0">
            <a:spAutoFit/>
          </a:bodyPr>
          <a:lstStyle/>
          <a:p>
            <a:r>
              <a:rPr lang="ar-EG" sz="3200" b="1" dirty="0">
                <a:solidFill>
                  <a:srgbClr val="0C7290"/>
                </a:solidFill>
                <a:latin typeface="Janna LT" panose="01000000000000000000" pitchFamily="2" charset="-78"/>
                <a:cs typeface="Janna LT" panose="01000000000000000000" pitchFamily="2" charset="-78"/>
              </a:rPr>
              <a:t>خاصية البحث بقاعدة البيانات</a:t>
            </a:r>
            <a:endParaRPr lang="en-US" sz="3200" b="1" dirty="0">
              <a:solidFill>
                <a:srgbClr val="0C7290"/>
              </a:solidFill>
            </a:endParaRPr>
          </a:p>
        </p:txBody>
      </p:sp>
      <p:sp>
        <p:nvSpPr>
          <p:cNvPr id="5" name="TextBox 4">
            <a:extLst>
              <a:ext uri="{FF2B5EF4-FFF2-40B4-BE49-F238E27FC236}">
                <a16:creationId xmlns:a16="http://schemas.microsoft.com/office/drawing/2014/main" id="{599EE03D-2D95-42C9-BB60-26BBF011BFA7}"/>
              </a:ext>
            </a:extLst>
          </p:cNvPr>
          <p:cNvSpPr txBox="1"/>
          <p:nvPr/>
        </p:nvSpPr>
        <p:spPr>
          <a:xfrm>
            <a:off x="5135881" y="1113369"/>
            <a:ext cx="45719" cy="369332"/>
          </a:xfrm>
          <a:prstGeom prst="rect">
            <a:avLst/>
          </a:prstGeom>
          <a:noFill/>
        </p:spPr>
        <p:txBody>
          <a:bodyPr wrap="square" rtlCol="0">
            <a:spAutoFit/>
          </a:bodyPr>
          <a:lstStyle/>
          <a:p>
            <a:endParaRPr lang="en-US" dirty="0"/>
          </a:p>
        </p:txBody>
      </p:sp>
      <p:sp>
        <p:nvSpPr>
          <p:cNvPr id="15" name="Freeform 105">
            <a:extLst>
              <a:ext uri="{FF2B5EF4-FFF2-40B4-BE49-F238E27FC236}">
                <a16:creationId xmlns:a16="http://schemas.microsoft.com/office/drawing/2014/main" id="{3BB8134E-6DB4-4963-ABB5-84BF6C231034}"/>
              </a:ext>
            </a:extLst>
          </p:cNvPr>
          <p:cNvSpPr>
            <a:spLocks noEditPoints="1"/>
          </p:cNvSpPr>
          <p:nvPr/>
        </p:nvSpPr>
        <p:spPr bwMode="auto">
          <a:xfrm>
            <a:off x="1600200" y="895350"/>
            <a:ext cx="277707" cy="27643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C729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1101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4300" y="438150"/>
            <a:ext cx="8915400" cy="4267200"/>
          </a:xfrm>
          <a:prstGeom prst="rect">
            <a:avLst/>
          </a:prstGeom>
          <a:gradFill>
            <a:gsLst>
              <a:gs pos="0">
                <a:schemeClr val="accent2">
                  <a:alpha val="76000"/>
                </a:schemeClr>
              </a:gs>
              <a:gs pos="100000">
                <a:schemeClr val="accent1"/>
              </a:gs>
            </a:gsLst>
            <a:lin ang="54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Rectangle 6"/>
          <p:cNvSpPr/>
          <p:nvPr/>
        </p:nvSpPr>
        <p:spPr bwMode="auto">
          <a:xfrm>
            <a:off x="617214" y="565350"/>
            <a:ext cx="7696200" cy="990600"/>
          </a:xfrm>
          <a:prstGeom prst="rect">
            <a:avLst/>
          </a:prstGeom>
          <a:solidFill>
            <a:schemeClr val="bg1">
              <a:lumMod val="95000"/>
            </a:schemeClr>
          </a:soli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a:p>
        </p:txBody>
      </p:sp>
      <p:sp>
        <p:nvSpPr>
          <p:cNvPr id="4" name="TextBox 3">
            <a:extLst>
              <a:ext uri="{FF2B5EF4-FFF2-40B4-BE49-F238E27FC236}">
                <a16:creationId xmlns:a16="http://schemas.microsoft.com/office/drawing/2014/main" id="{2DA5A099-AE11-403D-ACAA-EE4120FFCEE8}"/>
              </a:ext>
            </a:extLst>
          </p:cNvPr>
          <p:cNvSpPr txBox="1"/>
          <p:nvPr/>
        </p:nvSpPr>
        <p:spPr>
          <a:xfrm>
            <a:off x="1668781" y="742950"/>
            <a:ext cx="8770619" cy="646331"/>
          </a:xfrm>
          <a:prstGeom prst="rect">
            <a:avLst/>
          </a:prstGeom>
          <a:noFill/>
        </p:spPr>
        <p:txBody>
          <a:bodyPr wrap="square" rtlCol="0">
            <a:spAutoFit/>
          </a:bodyPr>
          <a:lstStyle/>
          <a:p>
            <a:r>
              <a:rPr lang="ar-EG" sz="3600" b="1" dirty="0">
                <a:solidFill>
                  <a:srgbClr val="0A708E"/>
                </a:solidFill>
                <a:latin typeface="Janna LT" panose="01000000000000000000" pitchFamily="2" charset="-78"/>
                <a:cs typeface="Janna LT" panose="01000000000000000000" pitchFamily="2" charset="-78"/>
              </a:rPr>
              <a:t>التصنيفات الخاصة بالمشاريع </a:t>
            </a:r>
            <a:endParaRPr lang="en-US" sz="3600" b="1" dirty="0">
              <a:solidFill>
                <a:srgbClr val="0A708E"/>
              </a:solidFill>
            </a:endParaRPr>
          </a:p>
        </p:txBody>
      </p:sp>
      <p:sp>
        <p:nvSpPr>
          <p:cNvPr id="5" name="TextBox 4">
            <a:extLst>
              <a:ext uri="{FF2B5EF4-FFF2-40B4-BE49-F238E27FC236}">
                <a16:creationId xmlns:a16="http://schemas.microsoft.com/office/drawing/2014/main" id="{599EE03D-2D95-42C9-BB60-26BBF011BFA7}"/>
              </a:ext>
            </a:extLst>
          </p:cNvPr>
          <p:cNvSpPr txBox="1"/>
          <p:nvPr/>
        </p:nvSpPr>
        <p:spPr>
          <a:xfrm>
            <a:off x="5135881" y="1113369"/>
            <a:ext cx="45719" cy="369332"/>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5D6466CE-BD01-4EAB-9C39-D8B7C71AE39F}"/>
              </a:ext>
            </a:extLst>
          </p:cNvPr>
          <p:cNvPicPr>
            <a:picLocks noChangeAspect="1"/>
          </p:cNvPicPr>
          <p:nvPr/>
        </p:nvPicPr>
        <p:blipFill>
          <a:blip r:embed="rId2"/>
          <a:stretch>
            <a:fillRect/>
          </a:stretch>
        </p:blipFill>
        <p:spPr>
          <a:xfrm>
            <a:off x="114300" y="1760482"/>
            <a:ext cx="8915400" cy="656359"/>
          </a:xfrm>
          <a:prstGeom prst="rect">
            <a:avLst/>
          </a:prstGeom>
        </p:spPr>
      </p:pic>
      <p:pic>
        <p:nvPicPr>
          <p:cNvPr id="9" name="Picture 8">
            <a:extLst>
              <a:ext uri="{FF2B5EF4-FFF2-40B4-BE49-F238E27FC236}">
                <a16:creationId xmlns:a16="http://schemas.microsoft.com/office/drawing/2014/main" id="{05525570-C26A-4CD8-B55F-2855785A62D1}"/>
              </a:ext>
            </a:extLst>
          </p:cNvPr>
          <p:cNvPicPr>
            <a:picLocks noChangeAspect="1"/>
          </p:cNvPicPr>
          <p:nvPr/>
        </p:nvPicPr>
        <p:blipFill>
          <a:blip r:embed="rId3"/>
          <a:stretch>
            <a:fillRect/>
          </a:stretch>
        </p:blipFill>
        <p:spPr>
          <a:xfrm>
            <a:off x="76200" y="2542309"/>
            <a:ext cx="8953500" cy="2290241"/>
          </a:xfrm>
          <a:prstGeom prst="rect">
            <a:avLst/>
          </a:prstGeom>
        </p:spPr>
      </p:pic>
      <p:sp>
        <p:nvSpPr>
          <p:cNvPr id="10" name="Freeform 219">
            <a:extLst>
              <a:ext uri="{FF2B5EF4-FFF2-40B4-BE49-F238E27FC236}">
                <a16:creationId xmlns:a16="http://schemas.microsoft.com/office/drawing/2014/main" id="{BFF19AA9-57A3-4AEB-B497-4CA0D541D15D}"/>
              </a:ext>
            </a:extLst>
          </p:cNvPr>
          <p:cNvSpPr>
            <a:spLocks noEditPoints="1"/>
          </p:cNvSpPr>
          <p:nvPr/>
        </p:nvSpPr>
        <p:spPr bwMode="auto">
          <a:xfrm>
            <a:off x="1143000" y="984781"/>
            <a:ext cx="381000" cy="257175"/>
          </a:xfrm>
          <a:custGeom>
            <a:avLst/>
            <a:gdLst/>
            <a:ahLst/>
            <a:cxnLst>
              <a:cxn ang="0">
                <a:pos x="8" y="15"/>
              </a:cxn>
              <a:cxn ang="0">
                <a:pos x="0" y="7"/>
              </a:cxn>
              <a:cxn ang="0">
                <a:pos x="8" y="0"/>
              </a:cxn>
              <a:cxn ang="0">
                <a:pos x="15" y="7"/>
              </a:cxn>
              <a:cxn ang="0">
                <a:pos x="8" y="15"/>
              </a:cxn>
              <a:cxn ang="0">
                <a:pos x="8" y="34"/>
              </a:cxn>
              <a:cxn ang="0">
                <a:pos x="0" y="27"/>
              </a:cxn>
              <a:cxn ang="0">
                <a:pos x="8" y="19"/>
              </a:cxn>
              <a:cxn ang="0">
                <a:pos x="15" y="27"/>
              </a:cxn>
              <a:cxn ang="0">
                <a:pos x="8" y="34"/>
              </a:cxn>
              <a:cxn ang="0">
                <a:pos x="8" y="53"/>
              </a:cxn>
              <a:cxn ang="0">
                <a:pos x="0" y="46"/>
              </a:cxn>
              <a:cxn ang="0">
                <a:pos x="8" y="39"/>
              </a:cxn>
              <a:cxn ang="0">
                <a:pos x="15" y="46"/>
              </a:cxn>
              <a:cxn ang="0">
                <a:pos x="8" y="53"/>
              </a:cxn>
              <a:cxn ang="0">
                <a:pos x="68" y="11"/>
              </a:cxn>
              <a:cxn ang="0">
                <a:pos x="67" y="12"/>
              </a:cxn>
              <a:cxn ang="0">
                <a:pos x="21" y="12"/>
              </a:cxn>
              <a:cxn ang="0">
                <a:pos x="20" y="11"/>
              </a:cxn>
              <a:cxn ang="0">
                <a:pos x="20" y="4"/>
              </a:cxn>
              <a:cxn ang="0">
                <a:pos x="21" y="2"/>
              </a:cxn>
              <a:cxn ang="0">
                <a:pos x="67" y="2"/>
              </a:cxn>
              <a:cxn ang="0">
                <a:pos x="68" y="4"/>
              </a:cxn>
              <a:cxn ang="0">
                <a:pos x="68" y="11"/>
              </a:cxn>
              <a:cxn ang="0">
                <a:pos x="68" y="30"/>
              </a:cxn>
              <a:cxn ang="0">
                <a:pos x="67" y="32"/>
              </a:cxn>
              <a:cxn ang="0">
                <a:pos x="21" y="32"/>
              </a:cxn>
              <a:cxn ang="0">
                <a:pos x="20" y="30"/>
              </a:cxn>
              <a:cxn ang="0">
                <a:pos x="20" y="23"/>
              </a:cxn>
              <a:cxn ang="0">
                <a:pos x="21" y="22"/>
              </a:cxn>
              <a:cxn ang="0">
                <a:pos x="67" y="22"/>
              </a:cxn>
              <a:cxn ang="0">
                <a:pos x="68" y="23"/>
              </a:cxn>
              <a:cxn ang="0">
                <a:pos x="68" y="30"/>
              </a:cxn>
              <a:cxn ang="0">
                <a:pos x="68" y="50"/>
              </a:cxn>
              <a:cxn ang="0">
                <a:pos x="67" y="51"/>
              </a:cxn>
              <a:cxn ang="0">
                <a:pos x="21" y="51"/>
              </a:cxn>
              <a:cxn ang="0">
                <a:pos x="20" y="50"/>
              </a:cxn>
              <a:cxn ang="0">
                <a:pos x="20" y="42"/>
              </a:cxn>
              <a:cxn ang="0">
                <a:pos x="21" y="41"/>
              </a:cxn>
              <a:cxn ang="0">
                <a:pos x="67" y="41"/>
              </a:cxn>
              <a:cxn ang="0">
                <a:pos x="68" y="42"/>
              </a:cxn>
              <a:cxn ang="0">
                <a:pos x="68" y="50"/>
              </a:cxn>
            </a:cxnLst>
            <a:rect l="0" t="0" r="r" b="b"/>
            <a:pathLst>
              <a:path w="68" h="53">
                <a:moveTo>
                  <a:pt x="8" y="15"/>
                </a:moveTo>
                <a:cubicBezTo>
                  <a:pt x="4" y="15"/>
                  <a:pt x="0" y="11"/>
                  <a:pt x="0" y="7"/>
                </a:cubicBezTo>
                <a:cubicBezTo>
                  <a:pt x="0" y="3"/>
                  <a:pt x="4" y="0"/>
                  <a:pt x="8" y="0"/>
                </a:cubicBezTo>
                <a:cubicBezTo>
                  <a:pt x="12" y="0"/>
                  <a:pt x="15" y="3"/>
                  <a:pt x="15" y="7"/>
                </a:cubicBezTo>
                <a:cubicBezTo>
                  <a:pt x="15" y="11"/>
                  <a:pt x="12" y="15"/>
                  <a:pt x="8" y="15"/>
                </a:cubicBezTo>
                <a:close/>
                <a:moveTo>
                  <a:pt x="8" y="34"/>
                </a:moveTo>
                <a:cubicBezTo>
                  <a:pt x="4" y="34"/>
                  <a:pt x="0" y="31"/>
                  <a:pt x="0" y="27"/>
                </a:cubicBezTo>
                <a:cubicBezTo>
                  <a:pt x="0" y="23"/>
                  <a:pt x="4" y="19"/>
                  <a:pt x="8" y="19"/>
                </a:cubicBezTo>
                <a:cubicBezTo>
                  <a:pt x="12" y="19"/>
                  <a:pt x="15" y="23"/>
                  <a:pt x="15" y="27"/>
                </a:cubicBezTo>
                <a:cubicBezTo>
                  <a:pt x="15" y="31"/>
                  <a:pt x="12" y="34"/>
                  <a:pt x="8" y="34"/>
                </a:cubicBezTo>
                <a:close/>
                <a:moveTo>
                  <a:pt x="8" y="53"/>
                </a:moveTo>
                <a:cubicBezTo>
                  <a:pt x="4" y="53"/>
                  <a:pt x="0" y="50"/>
                  <a:pt x="0" y="46"/>
                </a:cubicBezTo>
                <a:cubicBezTo>
                  <a:pt x="0" y="42"/>
                  <a:pt x="4" y="39"/>
                  <a:pt x="8" y="39"/>
                </a:cubicBezTo>
                <a:cubicBezTo>
                  <a:pt x="12" y="39"/>
                  <a:pt x="15" y="42"/>
                  <a:pt x="15" y="46"/>
                </a:cubicBezTo>
                <a:cubicBezTo>
                  <a:pt x="15" y="50"/>
                  <a:pt x="12" y="53"/>
                  <a:pt x="8" y="53"/>
                </a:cubicBezTo>
                <a:close/>
                <a:moveTo>
                  <a:pt x="68" y="11"/>
                </a:moveTo>
                <a:cubicBezTo>
                  <a:pt x="68" y="12"/>
                  <a:pt x="68" y="12"/>
                  <a:pt x="67" y="12"/>
                </a:cubicBezTo>
                <a:cubicBezTo>
                  <a:pt x="21" y="12"/>
                  <a:pt x="21" y="12"/>
                  <a:pt x="21" y="12"/>
                </a:cubicBezTo>
                <a:cubicBezTo>
                  <a:pt x="20" y="12"/>
                  <a:pt x="20" y="12"/>
                  <a:pt x="20" y="11"/>
                </a:cubicBezTo>
                <a:cubicBezTo>
                  <a:pt x="20" y="4"/>
                  <a:pt x="20" y="4"/>
                  <a:pt x="20" y="4"/>
                </a:cubicBezTo>
                <a:cubicBezTo>
                  <a:pt x="20" y="3"/>
                  <a:pt x="20" y="2"/>
                  <a:pt x="21" y="2"/>
                </a:cubicBezTo>
                <a:cubicBezTo>
                  <a:pt x="67" y="2"/>
                  <a:pt x="67" y="2"/>
                  <a:pt x="67" y="2"/>
                </a:cubicBezTo>
                <a:cubicBezTo>
                  <a:pt x="68" y="2"/>
                  <a:pt x="68" y="3"/>
                  <a:pt x="68" y="4"/>
                </a:cubicBezTo>
                <a:lnTo>
                  <a:pt x="68" y="11"/>
                </a:lnTo>
                <a:close/>
                <a:moveTo>
                  <a:pt x="68" y="30"/>
                </a:moveTo>
                <a:cubicBezTo>
                  <a:pt x="68" y="31"/>
                  <a:pt x="68" y="32"/>
                  <a:pt x="67" y="32"/>
                </a:cubicBezTo>
                <a:cubicBezTo>
                  <a:pt x="21" y="32"/>
                  <a:pt x="21" y="32"/>
                  <a:pt x="21" y="32"/>
                </a:cubicBezTo>
                <a:cubicBezTo>
                  <a:pt x="20" y="32"/>
                  <a:pt x="20" y="31"/>
                  <a:pt x="20" y="30"/>
                </a:cubicBezTo>
                <a:cubicBezTo>
                  <a:pt x="20" y="23"/>
                  <a:pt x="20" y="23"/>
                  <a:pt x="20" y="23"/>
                </a:cubicBezTo>
                <a:cubicBezTo>
                  <a:pt x="20" y="22"/>
                  <a:pt x="20" y="22"/>
                  <a:pt x="21" y="22"/>
                </a:cubicBezTo>
                <a:cubicBezTo>
                  <a:pt x="67" y="22"/>
                  <a:pt x="67" y="22"/>
                  <a:pt x="67" y="22"/>
                </a:cubicBezTo>
                <a:cubicBezTo>
                  <a:pt x="68" y="22"/>
                  <a:pt x="68" y="22"/>
                  <a:pt x="68" y="23"/>
                </a:cubicBezTo>
                <a:lnTo>
                  <a:pt x="68" y="30"/>
                </a:lnTo>
                <a:close/>
                <a:moveTo>
                  <a:pt x="68" y="50"/>
                </a:moveTo>
                <a:cubicBezTo>
                  <a:pt x="68" y="50"/>
                  <a:pt x="68" y="51"/>
                  <a:pt x="67" y="51"/>
                </a:cubicBezTo>
                <a:cubicBezTo>
                  <a:pt x="21" y="51"/>
                  <a:pt x="21" y="51"/>
                  <a:pt x="21" y="51"/>
                </a:cubicBezTo>
                <a:cubicBezTo>
                  <a:pt x="20" y="51"/>
                  <a:pt x="20" y="50"/>
                  <a:pt x="20" y="50"/>
                </a:cubicBezTo>
                <a:cubicBezTo>
                  <a:pt x="20" y="42"/>
                  <a:pt x="20" y="42"/>
                  <a:pt x="20" y="42"/>
                </a:cubicBezTo>
                <a:cubicBezTo>
                  <a:pt x="20" y="42"/>
                  <a:pt x="20" y="41"/>
                  <a:pt x="21" y="41"/>
                </a:cubicBezTo>
                <a:cubicBezTo>
                  <a:pt x="67" y="41"/>
                  <a:pt x="67" y="41"/>
                  <a:pt x="67" y="41"/>
                </a:cubicBezTo>
                <a:cubicBezTo>
                  <a:pt x="68" y="41"/>
                  <a:pt x="68" y="42"/>
                  <a:pt x="68" y="42"/>
                </a:cubicBezTo>
                <a:lnTo>
                  <a:pt x="68" y="50"/>
                </a:lnTo>
                <a:close/>
              </a:path>
            </a:pathLst>
          </a:custGeom>
          <a:solidFill>
            <a:srgbClr val="0A708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5146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auto">
          <a:xfrm>
            <a:off x="0" y="0"/>
            <a:ext cx="4572000" cy="5143500"/>
          </a:xfrm>
          <a:custGeom>
            <a:avLst/>
            <a:gdLst>
              <a:gd name="connsiteX0" fmla="*/ 0 w 4275506"/>
              <a:gd name="connsiteY0" fmla="*/ 0 h 5143500"/>
              <a:gd name="connsiteX1" fmla="*/ 2885786 w 4275506"/>
              <a:gd name="connsiteY1" fmla="*/ 0 h 5143500"/>
              <a:gd name="connsiteX2" fmla="*/ 4247688 w 4275506"/>
              <a:gd name="connsiteY2" fmla="*/ 3286329 h 5143500"/>
              <a:gd name="connsiteX3" fmla="*/ 4050836 w 4275506"/>
              <a:gd name="connsiteY3" fmla="*/ 3761803 h 5143500"/>
              <a:gd name="connsiteX4" fmla="*/ 716740 w 4275506"/>
              <a:gd name="connsiteY4" fmla="*/ 5143500 h 5143500"/>
              <a:gd name="connsiteX5" fmla="*/ 0 w 4275506"/>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506" h="5143500">
                <a:moveTo>
                  <a:pt x="0" y="0"/>
                </a:moveTo>
                <a:lnTo>
                  <a:pt x="2885786" y="0"/>
                </a:lnTo>
                <a:lnTo>
                  <a:pt x="4247688" y="3286329"/>
                </a:lnTo>
                <a:cubicBezTo>
                  <a:pt x="4324628" y="3471987"/>
                  <a:pt x="4236494" y="3684864"/>
                  <a:pt x="4050836" y="3761803"/>
                </a:cubicBezTo>
                <a:lnTo>
                  <a:pt x="716740" y="5143500"/>
                </a:lnTo>
                <a:lnTo>
                  <a:pt x="0" y="5143500"/>
                </a:lnTo>
                <a:close/>
              </a:path>
            </a:pathLst>
          </a:custGeom>
          <a:gradFill>
            <a:gsLst>
              <a:gs pos="0">
                <a:schemeClr val="accent1"/>
              </a:gs>
              <a:gs pos="100000">
                <a:schemeClr val="accent2"/>
              </a:gs>
            </a:gsLst>
            <a:lin ang="27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 name="Oval 7"/>
          <p:cNvSpPr/>
          <p:nvPr/>
        </p:nvSpPr>
        <p:spPr bwMode="auto">
          <a:xfrm>
            <a:off x="6235462" y="2630880"/>
            <a:ext cx="566738" cy="566738"/>
          </a:xfrm>
          <a:prstGeom prst="ellipse">
            <a:avLst/>
          </a:prstGeom>
          <a:gradFill>
            <a:gsLst>
              <a:gs pos="0">
                <a:schemeClr val="accent1"/>
              </a:gs>
              <a:gs pos="100000">
                <a:schemeClr val="accent2"/>
              </a:gs>
            </a:gsLst>
            <a:lin ang="2700000" scaled="1"/>
          </a:gra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a:p>
        </p:txBody>
      </p:sp>
      <p:sp>
        <p:nvSpPr>
          <p:cNvPr id="9" name="Inhaltsplatzhalter 4"/>
          <p:cNvSpPr txBox="1">
            <a:spLocks/>
          </p:cNvSpPr>
          <p:nvPr/>
        </p:nvSpPr>
        <p:spPr>
          <a:xfrm>
            <a:off x="5833553" y="3197618"/>
            <a:ext cx="2743200" cy="45140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buNone/>
            </a:pPr>
            <a:endParaRPr lang="ar-EG" sz="1050" b="1" dirty="0">
              <a:solidFill>
                <a:schemeClr val="bg1">
                  <a:lumMod val="50000"/>
                </a:schemeClr>
              </a:solidFill>
              <a:latin typeface="Janna LT" panose="01000000000000000000" pitchFamily="2" charset="-78"/>
              <a:cs typeface="Janna LT" panose="01000000000000000000" pitchFamily="2" charset="-78"/>
            </a:endParaRPr>
          </a:p>
          <a:p>
            <a:pPr marL="0" indent="0" algn="r">
              <a:lnSpc>
                <a:spcPct val="100000"/>
              </a:lnSpc>
              <a:buNone/>
            </a:pPr>
            <a:r>
              <a:rPr lang="ar-EG" sz="1050" b="1" dirty="0">
                <a:solidFill>
                  <a:schemeClr val="bg1">
                    <a:lumMod val="50000"/>
                  </a:schemeClr>
                </a:solidFill>
                <a:latin typeface="Janna LT" panose="01000000000000000000" pitchFamily="2" charset="-78"/>
                <a:cs typeface="Janna LT" panose="01000000000000000000" pitchFamily="2" charset="-78"/>
              </a:rPr>
              <a:t> </a:t>
            </a:r>
            <a:endParaRPr lang="en-US" sz="1400" b="1" dirty="0">
              <a:solidFill>
                <a:schemeClr val="accent1"/>
              </a:solidFill>
              <a:latin typeface="Janna LT" panose="01000000000000000000" pitchFamily="2" charset="-78"/>
              <a:cs typeface="Janna LT" panose="01000000000000000000" pitchFamily="2" charset="-78"/>
            </a:endParaRPr>
          </a:p>
        </p:txBody>
      </p:sp>
      <p:sp>
        <p:nvSpPr>
          <p:cNvPr id="21" name="TextBox 20"/>
          <p:cNvSpPr txBox="1"/>
          <p:nvPr/>
        </p:nvSpPr>
        <p:spPr>
          <a:xfrm>
            <a:off x="3810000" y="742950"/>
            <a:ext cx="5330253" cy="1754326"/>
          </a:xfrm>
          <a:prstGeom prst="rect">
            <a:avLst/>
          </a:prstGeom>
          <a:noFill/>
        </p:spPr>
        <p:txBody>
          <a:bodyPr wrap="square" rtlCol="0">
            <a:spAutoFit/>
          </a:bodyPr>
          <a:lstStyle/>
          <a:p>
            <a:pPr algn="ctr"/>
            <a:r>
              <a:rPr lang="ar-EG" sz="3600" b="1" dirty="0">
                <a:solidFill>
                  <a:srgbClr val="176490"/>
                </a:solidFill>
                <a:latin typeface="Janna LT" panose="01000000000000000000" pitchFamily="2" charset="-78"/>
                <a:cs typeface="Janna LT" panose="01000000000000000000" pitchFamily="2" charset="-78"/>
              </a:rPr>
              <a:t>شاشة تسجيل الدخول لمدير النظام و الشركات المساهمة</a:t>
            </a:r>
            <a:endParaRPr lang="en-US" sz="3600" b="1" dirty="0">
              <a:solidFill>
                <a:srgbClr val="176490"/>
              </a:solidFill>
              <a:latin typeface="Roboto Bk" pitchFamily="2" charset="0"/>
              <a:ea typeface="Roboto Bk" pitchFamily="2" charset="0"/>
            </a:endParaRPr>
          </a:p>
        </p:txBody>
      </p:sp>
      <p:pic>
        <p:nvPicPr>
          <p:cNvPr id="20" name="Picture Placeholder 19">
            <a:extLst>
              <a:ext uri="{FF2B5EF4-FFF2-40B4-BE49-F238E27FC236}">
                <a16:creationId xmlns:a16="http://schemas.microsoft.com/office/drawing/2014/main" id="{331B3A18-C17E-4F84-96E5-BB74ED1E33C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73" r="1073"/>
          <a:stretch>
            <a:fillRect/>
          </a:stretch>
        </p:blipFill>
        <p:spPr/>
      </p:pic>
      <p:sp>
        <p:nvSpPr>
          <p:cNvPr id="24" name="Freeform 6">
            <a:extLst>
              <a:ext uri="{FF2B5EF4-FFF2-40B4-BE49-F238E27FC236}">
                <a16:creationId xmlns:a16="http://schemas.microsoft.com/office/drawing/2014/main" id="{254663FA-5170-4E83-9191-F873689F5120}"/>
              </a:ext>
            </a:extLst>
          </p:cNvPr>
          <p:cNvSpPr>
            <a:spLocks noEditPoints="1"/>
          </p:cNvSpPr>
          <p:nvPr/>
        </p:nvSpPr>
        <p:spPr bwMode="auto">
          <a:xfrm>
            <a:off x="6332063" y="2696633"/>
            <a:ext cx="373537" cy="408517"/>
          </a:xfrm>
          <a:custGeom>
            <a:avLst/>
            <a:gdLst/>
            <a:ahLst/>
            <a:cxnLst>
              <a:cxn ang="0">
                <a:pos x="79" y="364"/>
              </a:cxn>
              <a:cxn ang="0">
                <a:pos x="338" y="360"/>
              </a:cxn>
              <a:cxn ang="0">
                <a:pos x="102" y="300"/>
              </a:cxn>
              <a:cxn ang="0">
                <a:pos x="47" y="251"/>
              </a:cxn>
              <a:cxn ang="0">
                <a:pos x="40" y="67"/>
              </a:cxn>
              <a:cxn ang="0">
                <a:pos x="135" y="251"/>
              </a:cxn>
              <a:cxn ang="0">
                <a:pos x="200" y="87"/>
              </a:cxn>
              <a:cxn ang="0">
                <a:pos x="235" y="114"/>
              </a:cxn>
              <a:cxn ang="0">
                <a:pos x="291" y="251"/>
              </a:cxn>
              <a:cxn ang="0">
                <a:pos x="53" y="261"/>
              </a:cxn>
              <a:cxn ang="0">
                <a:pos x="80" y="271"/>
              </a:cxn>
              <a:cxn ang="0">
                <a:pos x="80" y="277"/>
              </a:cxn>
              <a:cxn ang="0">
                <a:pos x="222" y="292"/>
              </a:cxn>
              <a:cxn ang="0">
                <a:pos x="248" y="282"/>
              </a:cxn>
              <a:cxn ang="0">
                <a:pos x="248" y="264"/>
              </a:cxn>
              <a:cxn ang="0">
                <a:pos x="222" y="256"/>
              </a:cxn>
              <a:cxn ang="0">
                <a:pos x="188" y="292"/>
              </a:cxn>
              <a:cxn ang="0">
                <a:pos x="188" y="271"/>
              </a:cxn>
              <a:cxn ang="0">
                <a:pos x="214" y="261"/>
              </a:cxn>
              <a:cxn ang="0">
                <a:pos x="180" y="285"/>
              </a:cxn>
              <a:cxn ang="0">
                <a:pos x="153" y="277"/>
              </a:cxn>
              <a:cxn ang="0">
                <a:pos x="153" y="271"/>
              </a:cxn>
              <a:cxn ang="0">
                <a:pos x="86" y="282"/>
              </a:cxn>
              <a:cxn ang="0">
                <a:pos x="112" y="271"/>
              </a:cxn>
              <a:cxn ang="0">
                <a:pos x="112" y="261"/>
              </a:cxn>
              <a:cxn ang="0">
                <a:pos x="102" y="209"/>
              </a:cxn>
              <a:cxn ang="0">
                <a:pos x="86" y="143"/>
              </a:cxn>
              <a:cxn ang="0">
                <a:pos x="71" y="137"/>
              </a:cxn>
              <a:cxn ang="0">
                <a:pos x="60" y="91"/>
              </a:cxn>
              <a:cxn ang="0">
                <a:pos x="47" y="81"/>
              </a:cxn>
              <a:cxn ang="0">
                <a:pos x="49" y="85"/>
              </a:cxn>
              <a:cxn ang="0">
                <a:pos x="63" y="91"/>
              </a:cxn>
              <a:cxn ang="0">
                <a:pos x="73" y="140"/>
              </a:cxn>
              <a:cxn ang="0">
                <a:pos x="89" y="144"/>
              </a:cxn>
              <a:cxn ang="0">
                <a:pos x="95" y="192"/>
              </a:cxn>
              <a:cxn ang="0">
                <a:pos x="107" y="181"/>
              </a:cxn>
              <a:cxn ang="0">
                <a:pos x="146" y="256"/>
              </a:cxn>
              <a:cxn ang="0">
                <a:pos x="119" y="264"/>
              </a:cxn>
              <a:cxn ang="0">
                <a:pos x="119" y="282"/>
              </a:cxn>
              <a:cxn ang="0">
                <a:pos x="146" y="292"/>
              </a:cxn>
              <a:cxn ang="0">
                <a:pos x="153" y="256"/>
              </a:cxn>
              <a:cxn ang="0">
                <a:pos x="180" y="209"/>
              </a:cxn>
              <a:cxn ang="0">
                <a:pos x="192" y="170"/>
              </a:cxn>
              <a:cxn ang="0">
                <a:pos x="193" y="167"/>
              </a:cxn>
              <a:cxn ang="0">
                <a:pos x="216" y="102"/>
              </a:cxn>
              <a:cxn ang="0">
                <a:pos x="203" y="114"/>
              </a:cxn>
              <a:cxn ang="0">
                <a:pos x="232" y="99"/>
              </a:cxn>
              <a:cxn ang="0">
                <a:pos x="232" y="102"/>
              </a:cxn>
              <a:cxn ang="0">
                <a:pos x="240" y="164"/>
              </a:cxn>
              <a:cxn ang="0">
                <a:pos x="220" y="183"/>
              </a:cxn>
              <a:cxn ang="0">
                <a:pos x="255" y="213"/>
              </a:cxn>
              <a:cxn ang="0">
                <a:pos x="257" y="215"/>
              </a:cxn>
              <a:cxn ang="0">
                <a:pos x="283" y="264"/>
              </a:cxn>
              <a:cxn ang="0">
                <a:pos x="256" y="277"/>
              </a:cxn>
              <a:cxn ang="0">
                <a:pos x="256" y="285"/>
              </a:cxn>
              <a:cxn ang="0">
                <a:pos x="40" y="44"/>
              </a:cxn>
              <a:cxn ang="0">
                <a:pos x="21" y="23"/>
              </a:cxn>
            </a:cxnLst>
            <a:rect l="0" t="0" r="r" b="b"/>
            <a:pathLst>
              <a:path w="338" h="383">
                <a:moveTo>
                  <a:pt x="312" y="376"/>
                </a:moveTo>
                <a:cubicBezTo>
                  <a:pt x="293" y="378"/>
                  <a:pt x="277" y="363"/>
                  <a:pt x="258" y="364"/>
                </a:cubicBezTo>
                <a:cubicBezTo>
                  <a:pt x="245" y="364"/>
                  <a:pt x="232" y="369"/>
                  <a:pt x="215" y="374"/>
                </a:cubicBezTo>
                <a:cubicBezTo>
                  <a:pt x="208" y="376"/>
                  <a:pt x="189" y="383"/>
                  <a:pt x="167" y="382"/>
                </a:cubicBezTo>
                <a:cubicBezTo>
                  <a:pt x="146" y="382"/>
                  <a:pt x="124" y="375"/>
                  <a:pt x="118" y="373"/>
                </a:cubicBezTo>
                <a:cubicBezTo>
                  <a:pt x="103" y="369"/>
                  <a:pt x="91" y="364"/>
                  <a:pt x="79" y="364"/>
                </a:cubicBezTo>
                <a:cubicBezTo>
                  <a:pt x="60" y="363"/>
                  <a:pt x="44" y="378"/>
                  <a:pt x="25" y="376"/>
                </a:cubicBezTo>
                <a:cubicBezTo>
                  <a:pt x="1" y="374"/>
                  <a:pt x="0" y="360"/>
                  <a:pt x="0" y="360"/>
                </a:cubicBezTo>
                <a:cubicBezTo>
                  <a:pt x="43" y="372"/>
                  <a:pt x="35" y="344"/>
                  <a:pt x="77" y="344"/>
                </a:cubicBezTo>
                <a:cubicBezTo>
                  <a:pt x="118" y="344"/>
                  <a:pt x="123" y="362"/>
                  <a:pt x="169" y="363"/>
                </a:cubicBezTo>
                <a:cubicBezTo>
                  <a:pt x="215" y="362"/>
                  <a:pt x="219" y="344"/>
                  <a:pt x="260" y="344"/>
                </a:cubicBezTo>
                <a:cubicBezTo>
                  <a:pt x="303" y="344"/>
                  <a:pt x="294" y="372"/>
                  <a:pt x="338" y="360"/>
                </a:cubicBezTo>
                <a:cubicBezTo>
                  <a:pt x="338" y="360"/>
                  <a:pt x="336" y="374"/>
                  <a:pt x="312" y="376"/>
                </a:cubicBezTo>
                <a:close/>
                <a:moveTo>
                  <a:pt x="283" y="343"/>
                </a:moveTo>
                <a:cubicBezTo>
                  <a:pt x="276" y="341"/>
                  <a:pt x="268" y="339"/>
                  <a:pt x="261" y="339"/>
                </a:cubicBezTo>
                <a:cubicBezTo>
                  <a:pt x="254" y="339"/>
                  <a:pt x="247" y="340"/>
                  <a:pt x="241" y="342"/>
                </a:cubicBezTo>
                <a:cubicBezTo>
                  <a:pt x="241" y="300"/>
                  <a:pt x="241" y="300"/>
                  <a:pt x="241" y="300"/>
                </a:cubicBezTo>
                <a:cubicBezTo>
                  <a:pt x="102" y="300"/>
                  <a:pt x="102" y="300"/>
                  <a:pt x="102" y="300"/>
                </a:cubicBezTo>
                <a:cubicBezTo>
                  <a:pt x="102" y="343"/>
                  <a:pt x="102" y="343"/>
                  <a:pt x="102" y="343"/>
                </a:cubicBezTo>
                <a:cubicBezTo>
                  <a:pt x="95" y="341"/>
                  <a:pt x="87" y="339"/>
                  <a:pt x="79" y="339"/>
                </a:cubicBezTo>
                <a:cubicBezTo>
                  <a:pt x="72" y="339"/>
                  <a:pt x="65" y="340"/>
                  <a:pt x="59" y="342"/>
                </a:cubicBezTo>
                <a:cubicBezTo>
                  <a:pt x="59" y="300"/>
                  <a:pt x="59" y="300"/>
                  <a:pt x="59" y="300"/>
                </a:cubicBezTo>
                <a:cubicBezTo>
                  <a:pt x="47" y="300"/>
                  <a:pt x="47" y="300"/>
                  <a:pt x="47" y="300"/>
                </a:cubicBezTo>
                <a:cubicBezTo>
                  <a:pt x="47" y="251"/>
                  <a:pt x="47" y="251"/>
                  <a:pt x="47" y="251"/>
                </a:cubicBezTo>
                <a:cubicBezTo>
                  <a:pt x="83" y="251"/>
                  <a:pt x="83" y="251"/>
                  <a:pt x="83" y="251"/>
                </a:cubicBezTo>
                <a:cubicBezTo>
                  <a:pt x="83" y="214"/>
                  <a:pt x="83" y="214"/>
                  <a:pt x="83" y="214"/>
                </a:cubicBezTo>
                <a:cubicBezTo>
                  <a:pt x="91" y="214"/>
                  <a:pt x="91" y="214"/>
                  <a:pt x="91" y="214"/>
                </a:cubicBezTo>
                <a:cubicBezTo>
                  <a:pt x="36" y="66"/>
                  <a:pt x="36" y="66"/>
                  <a:pt x="36" y="66"/>
                </a:cubicBezTo>
                <a:cubicBezTo>
                  <a:pt x="40" y="65"/>
                  <a:pt x="40" y="65"/>
                  <a:pt x="40" y="65"/>
                </a:cubicBezTo>
                <a:cubicBezTo>
                  <a:pt x="40" y="67"/>
                  <a:pt x="40" y="67"/>
                  <a:pt x="40" y="67"/>
                </a:cubicBezTo>
                <a:cubicBezTo>
                  <a:pt x="40" y="65"/>
                  <a:pt x="40" y="65"/>
                  <a:pt x="40" y="65"/>
                </a:cubicBezTo>
                <a:cubicBezTo>
                  <a:pt x="50" y="61"/>
                  <a:pt x="50" y="61"/>
                  <a:pt x="50" y="61"/>
                </a:cubicBezTo>
                <a:cubicBezTo>
                  <a:pt x="52" y="61"/>
                  <a:pt x="52" y="61"/>
                  <a:pt x="52" y="61"/>
                </a:cubicBezTo>
                <a:cubicBezTo>
                  <a:pt x="127" y="214"/>
                  <a:pt x="127" y="214"/>
                  <a:pt x="127" y="214"/>
                </a:cubicBezTo>
                <a:cubicBezTo>
                  <a:pt x="135" y="214"/>
                  <a:pt x="135" y="214"/>
                  <a:pt x="135" y="214"/>
                </a:cubicBezTo>
                <a:cubicBezTo>
                  <a:pt x="135" y="251"/>
                  <a:pt x="135" y="251"/>
                  <a:pt x="135" y="251"/>
                </a:cubicBezTo>
                <a:cubicBezTo>
                  <a:pt x="160" y="251"/>
                  <a:pt x="160" y="251"/>
                  <a:pt x="160" y="251"/>
                </a:cubicBezTo>
                <a:cubicBezTo>
                  <a:pt x="199" y="127"/>
                  <a:pt x="199" y="127"/>
                  <a:pt x="199" y="127"/>
                </a:cubicBezTo>
                <a:cubicBezTo>
                  <a:pt x="192" y="127"/>
                  <a:pt x="192" y="127"/>
                  <a:pt x="192" y="127"/>
                </a:cubicBezTo>
                <a:cubicBezTo>
                  <a:pt x="192" y="114"/>
                  <a:pt x="192" y="114"/>
                  <a:pt x="192" y="114"/>
                </a:cubicBezTo>
                <a:cubicBezTo>
                  <a:pt x="200" y="114"/>
                  <a:pt x="200" y="114"/>
                  <a:pt x="200" y="114"/>
                </a:cubicBezTo>
                <a:cubicBezTo>
                  <a:pt x="200" y="87"/>
                  <a:pt x="200" y="87"/>
                  <a:pt x="200" y="87"/>
                </a:cubicBezTo>
                <a:cubicBezTo>
                  <a:pt x="202" y="87"/>
                  <a:pt x="202" y="87"/>
                  <a:pt x="202" y="87"/>
                </a:cubicBezTo>
                <a:cubicBezTo>
                  <a:pt x="202" y="85"/>
                  <a:pt x="202" y="85"/>
                  <a:pt x="202" y="85"/>
                </a:cubicBezTo>
                <a:cubicBezTo>
                  <a:pt x="234" y="85"/>
                  <a:pt x="234" y="85"/>
                  <a:pt x="234" y="85"/>
                </a:cubicBezTo>
                <a:cubicBezTo>
                  <a:pt x="234" y="87"/>
                  <a:pt x="234" y="87"/>
                  <a:pt x="234" y="87"/>
                </a:cubicBezTo>
                <a:cubicBezTo>
                  <a:pt x="235" y="87"/>
                  <a:pt x="235" y="87"/>
                  <a:pt x="235" y="87"/>
                </a:cubicBezTo>
                <a:cubicBezTo>
                  <a:pt x="235" y="114"/>
                  <a:pt x="235" y="114"/>
                  <a:pt x="235" y="114"/>
                </a:cubicBezTo>
                <a:cubicBezTo>
                  <a:pt x="246" y="114"/>
                  <a:pt x="246" y="114"/>
                  <a:pt x="246" y="114"/>
                </a:cubicBezTo>
                <a:cubicBezTo>
                  <a:pt x="246" y="126"/>
                  <a:pt x="246" y="126"/>
                  <a:pt x="246" y="126"/>
                </a:cubicBezTo>
                <a:cubicBezTo>
                  <a:pt x="246" y="127"/>
                  <a:pt x="246" y="127"/>
                  <a:pt x="246" y="127"/>
                </a:cubicBezTo>
                <a:cubicBezTo>
                  <a:pt x="235" y="127"/>
                  <a:pt x="235" y="127"/>
                  <a:pt x="235" y="127"/>
                </a:cubicBezTo>
                <a:cubicBezTo>
                  <a:pt x="274" y="251"/>
                  <a:pt x="274" y="251"/>
                  <a:pt x="274" y="251"/>
                </a:cubicBezTo>
                <a:cubicBezTo>
                  <a:pt x="291" y="251"/>
                  <a:pt x="291" y="251"/>
                  <a:pt x="291" y="251"/>
                </a:cubicBezTo>
                <a:cubicBezTo>
                  <a:pt x="291" y="300"/>
                  <a:pt x="291" y="300"/>
                  <a:pt x="291" y="300"/>
                </a:cubicBezTo>
                <a:cubicBezTo>
                  <a:pt x="283" y="300"/>
                  <a:pt x="283" y="300"/>
                  <a:pt x="283" y="300"/>
                </a:cubicBezTo>
                <a:lnTo>
                  <a:pt x="283" y="343"/>
                </a:lnTo>
                <a:close/>
                <a:moveTo>
                  <a:pt x="80" y="256"/>
                </a:moveTo>
                <a:cubicBezTo>
                  <a:pt x="53" y="256"/>
                  <a:pt x="53" y="256"/>
                  <a:pt x="53" y="256"/>
                </a:cubicBezTo>
                <a:cubicBezTo>
                  <a:pt x="53" y="261"/>
                  <a:pt x="53" y="261"/>
                  <a:pt x="53" y="261"/>
                </a:cubicBezTo>
                <a:cubicBezTo>
                  <a:pt x="80" y="261"/>
                  <a:pt x="80" y="261"/>
                  <a:pt x="80" y="261"/>
                </a:cubicBezTo>
                <a:lnTo>
                  <a:pt x="80" y="256"/>
                </a:lnTo>
                <a:close/>
                <a:moveTo>
                  <a:pt x="80" y="264"/>
                </a:moveTo>
                <a:cubicBezTo>
                  <a:pt x="53" y="264"/>
                  <a:pt x="53" y="264"/>
                  <a:pt x="53" y="264"/>
                </a:cubicBezTo>
                <a:cubicBezTo>
                  <a:pt x="53" y="271"/>
                  <a:pt x="53" y="271"/>
                  <a:pt x="53" y="271"/>
                </a:cubicBezTo>
                <a:cubicBezTo>
                  <a:pt x="80" y="271"/>
                  <a:pt x="80" y="271"/>
                  <a:pt x="80" y="271"/>
                </a:cubicBezTo>
                <a:lnTo>
                  <a:pt x="80" y="264"/>
                </a:lnTo>
                <a:close/>
                <a:moveTo>
                  <a:pt x="80" y="277"/>
                </a:moveTo>
                <a:cubicBezTo>
                  <a:pt x="53" y="277"/>
                  <a:pt x="53" y="277"/>
                  <a:pt x="53" y="277"/>
                </a:cubicBezTo>
                <a:cubicBezTo>
                  <a:pt x="53" y="282"/>
                  <a:pt x="53" y="282"/>
                  <a:pt x="53" y="282"/>
                </a:cubicBezTo>
                <a:cubicBezTo>
                  <a:pt x="80" y="282"/>
                  <a:pt x="80" y="282"/>
                  <a:pt x="80" y="282"/>
                </a:cubicBezTo>
                <a:lnTo>
                  <a:pt x="80" y="277"/>
                </a:lnTo>
                <a:close/>
                <a:moveTo>
                  <a:pt x="80" y="285"/>
                </a:moveTo>
                <a:cubicBezTo>
                  <a:pt x="53" y="285"/>
                  <a:pt x="53" y="285"/>
                  <a:pt x="53" y="285"/>
                </a:cubicBezTo>
                <a:cubicBezTo>
                  <a:pt x="53" y="292"/>
                  <a:pt x="53" y="292"/>
                  <a:pt x="53" y="292"/>
                </a:cubicBezTo>
                <a:cubicBezTo>
                  <a:pt x="80" y="292"/>
                  <a:pt x="80" y="292"/>
                  <a:pt x="80" y="292"/>
                </a:cubicBezTo>
                <a:lnTo>
                  <a:pt x="80" y="285"/>
                </a:lnTo>
                <a:close/>
                <a:moveTo>
                  <a:pt x="222" y="292"/>
                </a:moveTo>
                <a:cubicBezTo>
                  <a:pt x="248" y="292"/>
                  <a:pt x="248" y="292"/>
                  <a:pt x="248" y="292"/>
                </a:cubicBezTo>
                <a:cubicBezTo>
                  <a:pt x="248" y="285"/>
                  <a:pt x="248" y="285"/>
                  <a:pt x="248" y="285"/>
                </a:cubicBezTo>
                <a:cubicBezTo>
                  <a:pt x="222" y="285"/>
                  <a:pt x="222" y="285"/>
                  <a:pt x="222" y="285"/>
                </a:cubicBezTo>
                <a:lnTo>
                  <a:pt x="222" y="292"/>
                </a:lnTo>
                <a:close/>
                <a:moveTo>
                  <a:pt x="222" y="282"/>
                </a:moveTo>
                <a:cubicBezTo>
                  <a:pt x="248" y="282"/>
                  <a:pt x="248" y="282"/>
                  <a:pt x="248" y="282"/>
                </a:cubicBezTo>
                <a:cubicBezTo>
                  <a:pt x="248" y="277"/>
                  <a:pt x="248" y="277"/>
                  <a:pt x="248" y="277"/>
                </a:cubicBezTo>
                <a:cubicBezTo>
                  <a:pt x="222" y="277"/>
                  <a:pt x="222" y="277"/>
                  <a:pt x="222" y="277"/>
                </a:cubicBezTo>
                <a:lnTo>
                  <a:pt x="222" y="282"/>
                </a:lnTo>
                <a:close/>
                <a:moveTo>
                  <a:pt x="222" y="271"/>
                </a:moveTo>
                <a:cubicBezTo>
                  <a:pt x="248" y="271"/>
                  <a:pt x="248" y="271"/>
                  <a:pt x="248" y="271"/>
                </a:cubicBezTo>
                <a:cubicBezTo>
                  <a:pt x="248" y="264"/>
                  <a:pt x="248" y="264"/>
                  <a:pt x="248" y="264"/>
                </a:cubicBezTo>
                <a:cubicBezTo>
                  <a:pt x="222" y="264"/>
                  <a:pt x="222" y="264"/>
                  <a:pt x="222" y="264"/>
                </a:cubicBezTo>
                <a:lnTo>
                  <a:pt x="222" y="271"/>
                </a:lnTo>
                <a:close/>
                <a:moveTo>
                  <a:pt x="222" y="261"/>
                </a:moveTo>
                <a:cubicBezTo>
                  <a:pt x="248" y="261"/>
                  <a:pt x="248" y="261"/>
                  <a:pt x="248" y="261"/>
                </a:cubicBezTo>
                <a:cubicBezTo>
                  <a:pt x="248" y="256"/>
                  <a:pt x="248" y="256"/>
                  <a:pt x="248" y="256"/>
                </a:cubicBezTo>
                <a:cubicBezTo>
                  <a:pt x="222" y="256"/>
                  <a:pt x="222" y="256"/>
                  <a:pt x="222" y="256"/>
                </a:cubicBezTo>
                <a:lnTo>
                  <a:pt x="222" y="261"/>
                </a:lnTo>
                <a:close/>
                <a:moveTo>
                  <a:pt x="188" y="292"/>
                </a:moveTo>
                <a:cubicBezTo>
                  <a:pt x="214" y="292"/>
                  <a:pt x="214" y="292"/>
                  <a:pt x="214" y="292"/>
                </a:cubicBezTo>
                <a:cubicBezTo>
                  <a:pt x="214" y="285"/>
                  <a:pt x="214" y="285"/>
                  <a:pt x="214" y="285"/>
                </a:cubicBezTo>
                <a:cubicBezTo>
                  <a:pt x="188" y="285"/>
                  <a:pt x="188" y="285"/>
                  <a:pt x="188" y="285"/>
                </a:cubicBezTo>
                <a:lnTo>
                  <a:pt x="188" y="292"/>
                </a:lnTo>
                <a:close/>
                <a:moveTo>
                  <a:pt x="188" y="282"/>
                </a:moveTo>
                <a:cubicBezTo>
                  <a:pt x="214" y="282"/>
                  <a:pt x="214" y="282"/>
                  <a:pt x="214" y="282"/>
                </a:cubicBezTo>
                <a:cubicBezTo>
                  <a:pt x="214" y="277"/>
                  <a:pt x="214" y="277"/>
                  <a:pt x="214" y="277"/>
                </a:cubicBezTo>
                <a:cubicBezTo>
                  <a:pt x="188" y="277"/>
                  <a:pt x="188" y="277"/>
                  <a:pt x="188" y="277"/>
                </a:cubicBezTo>
                <a:lnTo>
                  <a:pt x="188" y="282"/>
                </a:lnTo>
                <a:close/>
                <a:moveTo>
                  <a:pt x="188" y="271"/>
                </a:moveTo>
                <a:cubicBezTo>
                  <a:pt x="214" y="271"/>
                  <a:pt x="214" y="271"/>
                  <a:pt x="214" y="271"/>
                </a:cubicBezTo>
                <a:cubicBezTo>
                  <a:pt x="214" y="264"/>
                  <a:pt x="214" y="264"/>
                  <a:pt x="214" y="264"/>
                </a:cubicBezTo>
                <a:cubicBezTo>
                  <a:pt x="188" y="264"/>
                  <a:pt x="188" y="264"/>
                  <a:pt x="188" y="264"/>
                </a:cubicBezTo>
                <a:lnTo>
                  <a:pt x="188" y="271"/>
                </a:lnTo>
                <a:close/>
                <a:moveTo>
                  <a:pt x="188" y="261"/>
                </a:moveTo>
                <a:cubicBezTo>
                  <a:pt x="214" y="261"/>
                  <a:pt x="214" y="261"/>
                  <a:pt x="214" y="261"/>
                </a:cubicBezTo>
                <a:cubicBezTo>
                  <a:pt x="214" y="256"/>
                  <a:pt x="214" y="256"/>
                  <a:pt x="214" y="256"/>
                </a:cubicBezTo>
                <a:cubicBezTo>
                  <a:pt x="188" y="256"/>
                  <a:pt x="188" y="256"/>
                  <a:pt x="188" y="256"/>
                </a:cubicBezTo>
                <a:lnTo>
                  <a:pt x="188" y="261"/>
                </a:lnTo>
                <a:close/>
                <a:moveTo>
                  <a:pt x="153" y="292"/>
                </a:moveTo>
                <a:cubicBezTo>
                  <a:pt x="180" y="292"/>
                  <a:pt x="180" y="292"/>
                  <a:pt x="180" y="292"/>
                </a:cubicBezTo>
                <a:cubicBezTo>
                  <a:pt x="180" y="285"/>
                  <a:pt x="180" y="285"/>
                  <a:pt x="180" y="285"/>
                </a:cubicBezTo>
                <a:cubicBezTo>
                  <a:pt x="153" y="285"/>
                  <a:pt x="153" y="285"/>
                  <a:pt x="153" y="285"/>
                </a:cubicBezTo>
                <a:lnTo>
                  <a:pt x="153" y="292"/>
                </a:lnTo>
                <a:close/>
                <a:moveTo>
                  <a:pt x="153" y="282"/>
                </a:moveTo>
                <a:cubicBezTo>
                  <a:pt x="180" y="282"/>
                  <a:pt x="180" y="282"/>
                  <a:pt x="180" y="282"/>
                </a:cubicBezTo>
                <a:cubicBezTo>
                  <a:pt x="180" y="277"/>
                  <a:pt x="180" y="277"/>
                  <a:pt x="180" y="277"/>
                </a:cubicBezTo>
                <a:cubicBezTo>
                  <a:pt x="153" y="277"/>
                  <a:pt x="153" y="277"/>
                  <a:pt x="153" y="277"/>
                </a:cubicBezTo>
                <a:lnTo>
                  <a:pt x="153" y="282"/>
                </a:lnTo>
                <a:close/>
                <a:moveTo>
                  <a:pt x="153" y="271"/>
                </a:moveTo>
                <a:cubicBezTo>
                  <a:pt x="180" y="271"/>
                  <a:pt x="180" y="271"/>
                  <a:pt x="180" y="271"/>
                </a:cubicBezTo>
                <a:cubicBezTo>
                  <a:pt x="180" y="264"/>
                  <a:pt x="180" y="264"/>
                  <a:pt x="180" y="264"/>
                </a:cubicBezTo>
                <a:cubicBezTo>
                  <a:pt x="153" y="264"/>
                  <a:pt x="153" y="264"/>
                  <a:pt x="153" y="264"/>
                </a:cubicBezTo>
                <a:lnTo>
                  <a:pt x="153" y="271"/>
                </a:lnTo>
                <a:close/>
                <a:moveTo>
                  <a:pt x="86" y="292"/>
                </a:moveTo>
                <a:cubicBezTo>
                  <a:pt x="112" y="292"/>
                  <a:pt x="112" y="292"/>
                  <a:pt x="112" y="292"/>
                </a:cubicBezTo>
                <a:cubicBezTo>
                  <a:pt x="112" y="285"/>
                  <a:pt x="112" y="285"/>
                  <a:pt x="112" y="285"/>
                </a:cubicBezTo>
                <a:cubicBezTo>
                  <a:pt x="86" y="285"/>
                  <a:pt x="86" y="285"/>
                  <a:pt x="86" y="285"/>
                </a:cubicBezTo>
                <a:lnTo>
                  <a:pt x="86" y="292"/>
                </a:lnTo>
                <a:close/>
                <a:moveTo>
                  <a:pt x="86" y="282"/>
                </a:moveTo>
                <a:cubicBezTo>
                  <a:pt x="112" y="282"/>
                  <a:pt x="112" y="282"/>
                  <a:pt x="112" y="282"/>
                </a:cubicBezTo>
                <a:cubicBezTo>
                  <a:pt x="112" y="277"/>
                  <a:pt x="112" y="277"/>
                  <a:pt x="112" y="277"/>
                </a:cubicBezTo>
                <a:cubicBezTo>
                  <a:pt x="86" y="277"/>
                  <a:pt x="86" y="277"/>
                  <a:pt x="86" y="277"/>
                </a:cubicBezTo>
                <a:lnTo>
                  <a:pt x="86" y="282"/>
                </a:lnTo>
                <a:close/>
                <a:moveTo>
                  <a:pt x="86" y="271"/>
                </a:moveTo>
                <a:cubicBezTo>
                  <a:pt x="112" y="271"/>
                  <a:pt x="112" y="271"/>
                  <a:pt x="112" y="271"/>
                </a:cubicBezTo>
                <a:cubicBezTo>
                  <a:pt x="112" y="264"/>
                  <a:pt x="112" y="264"/>
                  <a:pt x="112" y="264"/>
                </a:cubicBezTo>
                <a:cubicBezTo>
                  <a:pt x="86" y="264"/>
                  <a:pt x="86" y="264"/>
                  <a:pt x="86" y="264"/>
                </a:cubicBezTo>
                <a:lnTo>
                  <a:pt x="86" y="271"/>
                </a:lnTo>
                <a:close/>
                <a:moveTo>
                  <a:pt x="86" y="256"/>
                </a:moveTo>
                <a:cubicBezTo>
                  <a:pt x="86" y="261"/>
                  <a:pt x="86" y="261"/>
                  <a:pt x="86" y="261"/>
                </a:cubicBezTo>
                <a:cubicBezTo>
                  <a:pt x="112" y="261"/>
                  <a:pt x="112" y="261"/>
                  <a:pt x="112" y="261"/>
                </a:cubicBezTo>
                <a:cubicBezTo>
                  <a:pt x="112" y="256"/>
                  <a:pt x="112" y="256"/>
                  <a:pt x="112" y="256"/>
                </a:cubicBezTo>
                <a:lnTo>
                  <a:pt x="86" y="256"/>
                </a:lnTo>
                <a:close/>
                <a:moveTo>
                  <a:pt x="102" y="209"/>
                </a:moveTo>
                <a:cubicBezTo>
                  <a:pt x="113" y="196"/>
                  <a:pt x="113" y="196"/>
                  <a:pt x="113" y="196"/>
                </a:cubicBezTo>
                <a:cubicBezTo>
                  <a:pt x="96" y="196"/>
                  <a:pt x="96" y="196"/>
                  <a:pt x="96" y="196"/>
                </a:cubicBezTo>
                <a:lnTo>
                  <a:pt x="102" y="209"/>
                </a:lnTo>
                <a:close/>
                <a:moveTo>
                  <a:pt x="86" y="173"/>
                </a:moveTo>
                <a:cubicBezTo>
                  <a:pt x="95" y="160"/>
                  <a:pt x="95" y="160"/>
                  <a:pt x="95" y="160"/>
                </a:cubicBezTo>
                <a:cubicBezTo>
                  <a:pt x="81" y="160"/>
                  <a:pt x="81" y="160"/>
                  <a:pt x="81" y="160"/>
                </a:cubicBezTo>
                <a:lnTo>
                  <a:pt x="86" y="173"/>
                </a:lnTo>
                <a:close/>
                <a:moveTo>
                  <a:pt x="79" y="155"/>
                </a:moveTo>
                <a:cubicBezTo>
                  <a:pt x="86" y="143"/>
                  <a:pt x="86" y="143"/>
                  <a:pt x="86" y="143"/>
                </a:cubicBezTo>
                <a:cubicBezTo>
                  <a:pt x="73" y="143"/>
                  <a:pt x="73" y="143"/>
                  <a:pt x="73" y="143"/>
                </a:cubicBezTo>
                <a:lnTo>
                  <a:pt x="79" y="155"/>
                </a:lnTo>
                <a:close/>
                <a:moveTo>
                  <a:pt x="71" y="137"/>
                </a:moveTo>
                <a:cubicBezTo>
                  <a:pt x="77" y="126"/>
                  <a:pt x="77" y="126"/>
                  <a:pt x="77" y="126"/>
                </a:cubicBezTo>
                <a:cubicBezTo>
                  <a:pt x="65" y="125"/>
                  <a:pt x="65" y="125"/>
                  <a:pt x="65" y="125"/>
                </a:cubicBezTo>
                <a:lnTo>
                  <a:pt x="71" y="137"/>
                </a:lnTo>
                <a:close/>
                <a:moveTo>
                  <a:pt x="63" y="119"/>
                </a:moveTo>
                <a:cubicBezTo>
                  <a:pt x="69" y="109"/>
                  <a:pt x="69" y="109"/>
                  <a:pt x="69" y="109"/>
                </a:cubicBezTo>
                <a:cubicBezTo>
                  <a:pt x="58" y="108"/>
                  <a:pt x="58" y="108"/>
                  <a:pt x="58" y="108"/>
                </a:cubicBezTo>
                <a:lnTo>
                  <a:pt x="63" y="119"/>
                </a:lnTo>
                <a:close/>
                <a:moveTo>
                  <a:pt x="56" y="102"/>
                </a:moveTo>
                <a:cubicBezTo>
                  <a:pt x="60" y="91"/>
                  <a:pt x="60" y="91"/>
                  <a:pt x="60" y="91"/>
                </a:cubicBezTo>
                <a:cubicBezTo>
                  <a:pt x="50" y="88"/>
                  <a:pt x="50" y="88"/>
                  <a:pt x="50" y="88"/>
                </a:cubicBezTo>
                <a:lnTo>
                  <a:pt x="56" y="102"/>
                </a:lnTo>
                <a:close/>
                <a:moveTo>
                  <a:pt x="47" y="81"/>
                </a:moveTo>
                <a:cubicBezTo>
                  <a:pt x="51" y="72"/>
                  <a:pt x="51" y="72"/>
                  <a:pt x="51" y="72"/>
                </a:cubicBezTo>
                <a:cubicBezTo>
                  <a:pt x="41" y="68"/>
                  <a:pt x="41" y="68"/>
                  <a:pt x="41" y="68"/>
                </a:cubicBezTo>
                <a:lnTo>
                  <a:pt x="47" y="81"/>
                </a:lnTo>
                <a:close/>
                <a:moveTo>
                  <a:pt x="50" y="64"/>
                </a:moveTo>
                <a:cubicBezTo>
                  <a:pt x="45" y="66"/>
                  <a:pt x="45" y="66"/>
                  <a:pt x="45" y="66"/>
                </a:cubicBezTo>
                <a:cubicBezTo>
                  <a:pt x="53" y="70"/>
                  <a:pt x="53" y="70"/>
                  <a:pt x="53" y="70"/>
                </a:cubicBezTo>
                <a:lnTo>
                  <a:pt x="50" y="64"/>
                </a:lnTo>
                <a:close/>
                <a:moveTo>
                  <a:pt x="54" y="72"/>
                </a:moveTo>
                <a:cubicBezTo>
                  <a:pt x="49" y="85"/>
                  <a:pt x="49" y="85"/>
                  <a:pt x="49" y="85"/>
                </a:cubicBezTo>
                <a:cubicBezTo>
                  <a:pt x="62" y="89"/>
                  <a:pt x="62" y="89"/>
                  <a:pt x="62" y="89"/>
                </a:cubicBezTo>
                <a:lnTo>
                  <a:pt x="54" y="72"/>
                </a:lnTo>
                <a:close/>
                <a:moveTo>
                  <a:pt x="63" y="91"/>
                </a:moveTo>
                <a:cubicBezTo>
                  <a:pt x="58" y="105"/>
                  <a:pt x="58" y="105"/>
                  <a:pt x="58" y="105"/>
                </a:cubicBezTo>
                <a:cubicBezTo>
                  <a:pt x="71" y="106"/>
                  <a:pt x="71" y="106"/>
                  <a:pt x="71" y="106"/>
                </a:cubicBezTo>
                <a:lnTo>
                  <a:pt x="63" y="91"/>
                </a:lnTo>
                <a:close/>
                <a:moveTo>
                  <a:pt x="72" y="109"/>
                </a:moveTo>
                <a:cubicBezTo>
                  <a:pt x="65" y="121"/>
                  <a:pt x="65" y="121"/>
                  <a:pt x="65" y="121"/>
                </a:cubicBezTo>
                <a:cubicBezTo>
                  <a:pt x="79" y="123"/>
                  <a:pt x="79" y="123"/>
                  <a:pt x="79" y="123"/>
                </a:cubicBezTo>
                <a:lnTo>
                  <a:pt x="72" y="109"/>
                </a:lnTo>
                <a:close/>
                <a:moveTo>
                  <a:pt x="80" y="126"/>
                </a:moveTo>
                <a:cubicBezTo>
                  <a:pt x="73" y="140"/>
                  <a:pt x="73" y="140"/>
                  <a:pt x="73" y="140"/>
                </a:cubicBezTo>
                <a:cubicBezTo>
                  <a:pt x="87" y="140"/>
                  <a:pt x="87" y="140"/>
                  <a:pt x="87" y="140"/>
                </a:cubicBezTo>
                <a:lnTo>
                  <a:pt x="80" y="126"/>
                </a:lnTo>
                <a:close/>
                <a:moveTo>
                  <a:pt x="89" y="144"/>
                </a:moveTo>
                <a:cubicBezTo>
                  <a:pt x="81" y="157"/>
                  <a:pt x="81" y="157"/>
                  <a:pt x="81" y="157"/>
                </a:cubicBezTo>
                <a:cubicBezTo>
                  <a:pt x="96" y="157"/>
                  <a:pt x="96" y="157"/>
                  <a:pt x="96" y="157"/>
                </a:cubicBezTo>
                <a:lnTo>
                  <a:pt x="89" y="144"/>
                </a:lnTo>
                <a:close/>
                <a:moveTo>
                  <a:pt x="98" y="161"/>
                </a:moveTo>
                <a:cubicBezTo>
                  <a:pt x="89" y="174"/>
                  <a:pt x="89" y="174"/>
                  <a:pt x="89" y="174"/>
                </a:cubicBezTo>
                <a:cubicBezTo>
                  <a:pt x="105" y="176"/>
                  <a:pt x="105" y="176"/>
                  <a:pt x="105" y="176"/>
                </a:cubicBezTo>
                <a:lnTo>
                  <a:pt x="98" y="161"/>
                </a:lnTo>
                <a:close/>
                <a:moveTo>
                  <a:pt x="88" y="177"/>
                </a:moveTo>
                <a:cubicBezTo>
                  <a:pt x="95" y="192"/>
                  <a:pt x="95" y="192"/>
                  <a:pt x="95" y="192"/>
                </a:cubicBezTo>
                <a:cubicBezTo>
                  <a:pt x="105" y="179"/>
                  <a:pt x="105" y="179"/>
                  <a:pt x="105" y="179"/>
                </a:cubicBezTo>
                <a:lnTo>
                  <a:pt x="88" y="177"/>
                </a:lnTo>
                <a:close/>
                <a:moveTo>
                  <a:pt x="107" y="181"/>
                </a:moveTo>
                <a:cubicBezTo>
                  <a:pt x="98" y="193"/>
                  <a:pt x="98" y="193"/>
                  <a:pt x="98" y="193"/>
                </a:cubicBezTo>
                <a:cubicBezTo>
                  <a:pt x="113" y="193"/>
                  <a:pt x="113" y="193"/>
                  <a:pt x="113" y="193"/>
                </a:cubicBezTo>
                <a:lnTo>
                  <a:pt x="107" y="181"/>
                </a:lnTo>
                <a:close/>
                <a:moveTo>
                  <a:pt x="116" y="198"/>
                </a:moveTo>
                <a:cubicBezTo>
                  <a:pt x="103" y="212"/>
                  <a:pt x="103" y="212"/>
                  <a:pt x="103" y="212"/>
                </a:cubicBezTo>
                <a:cubicBezTo>
                  <a:pt x="104" y="214"/>
                  <a:pt x="104" y="214"/>
                  <a:pt x="104" y="214"/>
                </a:cubicBezTo>
                <a:cubicBezTo>
                  <a:pt x="123" y="214"/>
                  <a:pt x="123" y="214"/>
                  <a:pt x="123" y="214"/>
                </a:cubicBezTo>
                <a:lnTo>
                  <a:pt x="116" y="198"/>
                </a:lnTo>
                <a:close/>
                <a:moveTo>
                  <a:pt x="146" y="256"/>
                </a:moveTo>
                <a:cubicBezTo>
                  <a:pt x="119" y="256"/>
                  <a:pt x="119" y="256"/>
                  <a:pt x="119" y="256"/>
                </a:cubicBezTo>
                <a:cubicBezTo>
                  <a:pt x="119" y="261"/>
                  <a:pt x="119" y="261"/>
                  <a:pt x="119" y="261"/>
                </a:cubicBezTo>
                <a:cubicBezTo>
                  <a:pt x="146" y="261"/>
                  <a:pt x="146" y="261"/>
                  <a:pt x="146" y="261"/>
                </a:cubicBezTo>
                <a:lnTo>
                  <a:pt x="146" y="256"/>
                </a:lnTo>
                <a:close/>
                <a:moveTo>
                  <a:pt x="146" y="264"/>
                </a:moveTo>
                <a:cubicBezTo>
                  <a:pt x="119" y="264"/>
                  <a:pt x="119" y="264"/>
                  <a:pt x="119" y="264"/>
                </a:cubicBezTo>
                <a:cubicBezTo>
                  <a:pt x="119" y="271"/>
                  <a:pt x="119" y="271"/>
                  <a:pt x="119" y="271"/>
                </a:cubicBezTo>
                <a:cubicBezTo>
                  <a:pt x="146" y="271"/>
                  <a:pt x="146" y="271"/>
                  <a:pt x="146" y="271"/>
                </a:cubicBezTo>
                <a:lnTo>
                  <a:pt x="146" y="264"/>
                </a:lnTo>
                <a:close/>
                <a:moveTo>
                  <a:pt x="146" y="277"/>
                </a:moveTo>
                <a:cubicBezTo>
                  <a:pt x="119" y="277"/>
                  <a:pt x="119" y="277"/>
                  <a:pt x="119" y="277"/>
                </a:cubicBezTo>
                <a:cubicBezTo>
                  <a:pt x="119" y="282"/>
                  <a:pt x="119" y="282"/>
                  <a:pt x="119" y="282"/>
                </a:cubicBezTo>
                <a:cubicBezTo>
                  <a:pt x="146" y="282"/>
                  <a:pt x="146" y="282"/>
                  <a:pt x="146" y="282"/>
                </a:cubicBezTo>
                <a:lnTo>
                  <a:pt x="146" y="277"/>
                </a:lnTo>
                <a:close/>
                <a:moveTo>
                  <a:pt x="146" y="285"/>
                </a:moveTo>
                <a:cubicBezTo>
                  <a:pt x="119" y="285"/>
                  <a:pt x="119" y="285"/>
                  <a:pt x="119" y="285"/>
                </a:cubicBezTo>
                <a:cubicBezTo>
                  <a:pt x="119" y="292"/>
                  <a:pt x="119" y="292"/>
                  <a:pt x="119" y="292"/>
                </a:cubicBezTo>
                <a:cubicBezTo>
                  <a:pt x="146" y="292"/>
                  <a:pt x="146" y="292"/>
                  <a:pt x="146" y="292"/>
                </a:cubicBezTo>
                <a:lnTo>
                  <a:pt x="146" y="285"/>
                </a:lnTo>
                <a:close/>
                <a:moveTo>
                  <a:pt x="153" y="256"/>
                </a:moveTo>
                <a:cubicBezTo>
                  <a:pt x="153" y="261"/>
                  <a:pt x="153" y="261"/>
                  <a:pt x="153" y="261"/>
                </a:cubicBezTo>
                <a:cubicBezTo>
                  <a:pt x="180" y="261"/>
                  <a:pt x="180" y="261"/>
                  <a:pt x="180" y="261"/>
                </a:cubicBezTo>
                <a:cubicBezTo>
                  <a:pt x="180" y="256"/>
                  <a:pt x="180" y="256"/>
                  <a:pt x="180" y="256"/>
                </a:cubicBezTo>
                <a:lnTo>
                  <a:pt x="153" y="256"/>
                </a:lnTo>
                <a:close/>
                <a:moveTo>
                  <a:pt x="167" y="251"/>
                </a:moveTo>
                <a:cubicBezTo>
                  <a:pt x="215" y="251"/>
                  <a:pt x="215" y="251"/>
                  <a:pt x="215" y="251"/>
                </a:cubicBezTo>
                <a:cubicBezTo>
                  <a:pt x="215" y="237"/>
                  <a:pt x="215" y="237"/>
                  <a:pt x="215" y="237"/>
                </a:cubicBezTo>
                <a:cubicBezTo>
                  <a:pt x="179" y="212"/>
                  <a:pt x="179" y="212"/>
                  <a:pt x="179" y="212"/>
                </a:cubicBezTo>
                <a:lnTo>
                  <a:pt x="167" y="251"/>
                </a:lnTo>
                <a:close/>
                <a:moveTo>
                  <a:pt x="180" y="209"/>
                </a:moveTo>
                <a:cubicBezTo>
                  <a:pt x="215" y="234"/>
                  <a:pt x="215" y="234"/>
                  <a:pt x="215" y="234"/>
                </a:cubicBezTo>
                <a:cubicBezTo>
                  <a:pt x="215" y="187"/>
                  <a:pt x="215" y="187"/>
                  <a:pt x="215" y="187"/>
                </a:cubicBezTo>
                <a:cubicBezTo>
                  <a:pt x="180" y="209"/>
                  <a:pt x="180" y="209"/>
                  <a:pt x="180" y="209"/>
                </a:cubicBezTo>
                <a:close/>
                <a:moveTo>
                  <a:pt x="181" y="204"/>
                </a:moveTo>
                <a:cubicBezTo>
                  <a:pt x="213" y="184"/>
                  <a:pt x="213" y="184"/>
                  <a:pt x="213" y="184"/>
                </a:cubicBezTo>
                <a:cubicBezTo>
                  <a:pt x="192" y="170"/>
                  <a:pt x="192" y="170"/>
                  <a:pt x="192" y="170"/>
                </a:cubicBezTo>
                <a:lnTo>
                  <a:pt x="181" y="204"/>
                </a:lnTo>
                <a:close/>
                <a:moveTo>
                  <a:pt x="193" y="167"/>
                </a:moveTo>
                <a:cubicBezTo>
                  <a:pt x="215" y="182"/>
                  <a:pt x="215" y="182"/>
                  <a:pt x="215" y="182"/>
                </a:cubicBezTo>
                <a:cubicBezTo>
                  <a:pt x="215" y="151"/>
                  <a:pt x="215" y="151"/>
                  <a:pt x="215" y="151"/>
                </a:cubicBezTo>
                <a:cubicBezTo>
                  <a:pt x="194" y="164"/>
                  <a:pt x="194" y="164"/>
                  <a:pt x="194" y="164"/>
                </a:cubicBezTo>
                <a:lnTo>
                  <a:pt x="193" y="167"/>
                </a:lnTo>
                <a:close/>
                <a:moveTo>
                  <a:pt x="195" y="160"/>
                </a:moveTo>
                <a:cubicBezTo>
                  <a:pt x="215" y="148"/>
                  <a:pt x="215" y="148"/>
                  <a:pt x="215" y="148"/>
                </a:cubicBezTo>
                <a:cubicBezTo>
                  <a:pt x="215" y="127"/>
                  <a:pt x="215" y="127"/>
                  <a:pt x="215" y="127"/>
                </a:cubicBezTo>
                <a:cubicBezTo>
                  <a:pt x="205" y="127"/>
                  <a:pt x="205" y="127"/>
                  <a:pt x="205" y="127"/>
                </a:cubicBezTo>
                <a:lnTo>
                  <a:pt x="195" y="160"/>
                </a:lnTo>
                <a:close/>
                <a:moveTo>
                  <a:pt x="216" y="102"/>
                </a:moveTo>
                <a:cubicBezTo>
                  <a:pt x="203" y="102"/>
                  <a:pt x="203" y="102"/>
                  <a:pt x="203" y="102"/>
                </a:cubicBezTo>
                <a:cubicBezTo>
                  <a:pt x="203" y="99"/>
                  <a:pt x="203" y="99"/>
                  <a:pt x="203" y="99"/>
                </a:cubicBezTo>
                <a:cubicBezTo>
                  <a:pt x="216" y="99"/>
                  <a:pt x="216" y="99"/>
                  <a:pt x="216" y="99"/>
                </a:cubicBezTo>
                <a:cubicBezTo>
                  <a:pt x="216" y="88"/>
                  <a:pt x="216" y="88"/>
                  <a:pt x="216" y="88"/>
                </a:cubicBezTo>
                <a:cubicBezTo>
                  <a:pt x="203" y="88"/>
                  <a:pt x="203" y="88"/>
                  <a:pt x="203" y="88"/>
                </a:cubicBezTo>
                <a:cubicBezTo>
                  <a:pt x="203" y="114"/>
                  <a:pt x="203" y="114"/>
                  <a:pt x="203" y="114"/>
                </a:cubicBezTo>
                <a:cubicBezTo>
                  <a:pt x="216" y="114"/>
                  <a:pt x="216" y="114"/>
                  <a:pt x="216" y="114"/>
                </a:cubicBezTo>
                <a:lnTo>
                  <a:pt x="216" y="102"/>
                </a:lnTo>
                <a:close/>
                <a:moveTo>
                  <a:pt x="232" y="88"/>
                </a:moveTo>
                <a:cubicBezTo>
                  <a:pt x="219" y="88"/>
                  <a:pt x="219" y="88"/>
                  <a:pt x="219" y="88"/>
                </a:cubicBezTo>
                <a:cubicBezTo>
                  <a:pt x="219" y="99"/>
                  <a:pt x="219" y="99"/>
                  <a:pt x="219" y="99"/>
                </a:cubicBezTo>
                <a:cubicBezTo>
                  <a:pt x="232" y="99"/>
                  <a:pt x="232" y="99"/>
                  <a:pt x="232" y="99"/>
                </a:cubicBezTo>
                <a:lnTo>
                  <a:pt x="232" y="88"/>
                </a:lnTo>
                <a:close/>
                <a:moveTo>
                  <a:pt x="232" y="102"/>
                </a:moveTo>
                <a:cubicBezTo>
                  <a:pt x="219" y="102"/>
                  <a:pt x="219" y="102"/>
                  <a:pt x="219" y="102"/>
                </a:cubicBezTo>
                <a:cubicBezTo>
                  <a:pt x="219" y="114"/>
                  <a:pt x="219" y="114"/>
                  <a:pt x="219" y="114"/>
                </a:cubicBezTo>
                <a:cubicBezTo>
                  <a:pt x="232" y="114"/>
                  <a:pt x="232" y="114"/>
                  <a:pt x="232" y="114"/>
                </a:cubicBezTo>
                <a:lnTo>
                  <a:pt x="232" y="102"/>
                </a:lnTo>
                <a:close/>
                <a:moveTo>
                  <a:pt x="229" y="127"/>
                </a:moveTo>
                <a:cubicBezTo>
                  <a:pt x="220" y="127"/>
                  <a:pt x="220" y="127"/>
                  <a:pt x="220" y="127"/>
                </a:cubicBezTo>
                <a:cubicBezTo>
                  <a:pt x="220" y="147"/>
                  <a:pt x="220" y="147"/>
                  <a:pt x="220" y="147"/>
                </a:cubicBezTo>
                <a:cubicBezTo>
                  <a:pt x="239" y="160"/>
                  <a:pt x="239" y="160"/>
                  <a:pt x="239" y="160"/>
                </a:cubicBezTo>
                <a:lnTo>
                  <a:pt x="229" y="127"/>
                </a:lnTo>
                <a:close/>
                <a:moveTo>
                  <a:pt x="240" y="164"/>
                </a:moveTo>
                <a:cubicBezTo>
                  <a:pt x="220" y="151"/>
                  <a:pt x="220" y="151"/>
                  <a:pt x="220" y="151"/>
                </a:cubicBezTo>
                <a:cubicBezTo>
                  <a:pt x="220" y="179"/>
                  <a:pt x="220" y="179"/>
                  <a:pt x="220" y="179"/>
                </a:cubicBezTo>
                <a:cubicBezTo>
                  <a:pt x="241" y="166"/>
                  <a:pt x="241" y="166"/>
                  <a:pt x="241" y="166"/>
                </a:cubicBezTo>
                <a:lnTo>
                  <a:pt x="240" y="164"/>
                </a:lnTo>
                <a:close/>
                <a:moveTo>
                  <a:pt x="242" y="169"/>
                </a:moveTo>
                <a:cubicBezTo>
                  <a:pt x="220" y="183"/>
                  <a:pt x="220" y="183"/>
                  <a:pt x="220" y="183"/>
                </a:cubicBezTo>
                <a:cubicBezTo>
                  <a:pt x="220" y="186"/>
                  <a:pt x="220" y="186"/>
                  <a:pt x="220" y="186"/>
                </a:cubicBezTo>
                <a:cubicBezTo>
                  <a:pt x="254" y="208"/>
                  <a:pt x="254" y="208"/>
                  <a:pt x="254" y="208"/>
                </a:cubicBezTo>
                <a:lnTo>
                  <a:pt x="242" y="169"/>
                </a:lnTo>
                <a:close/>
                <a:moveTo>
                  <a:pt x="220" y="189"/>
                </a:moveTo>
                <a:cubicBezTo>
                  <a:pt x="220" y="233"/>
                  <a:pt x="220" y="233"/>
                  <a:pt x="220" y="233"/>
                </a:cubicBezTo>
                <a:cubicBezTo>
                  <a:pt x="255" y="213"/>
                  <a:pt x="255" y="213"/>
                  <a:pt x="255" y="213"/>
                </a:cubicBezTo>
                <a:lnTo>
                  <a:pt x="220" y="189"/>
                </a:lnTo>
                <a:close/>
                <a:moveTo>
                  <a:pt x="257" y="215"/>
                </a:moveTo>
                <a:cubicBezTo>
                  <a:pt x="220" y="237"/>
                  <a:pt x="220" y="237"/>
                  <a:pt x="220" y="237"/>
                </a:cubicBezTo>
                <a:cubicBezTo>
                  <a:pt x="220" y="251"/>
                  <a:pt x="220" y="251"/>
                  <a:pt x="220" y="251"/>
                </a:cubicBezTo>
                <a:cubicBezTo>
                  <a:pt x="268" y="251"/>
                  <a:pt x="268" y="251"/>
                  <a:pt x="268" y="251"/>
                </a:cubicBezTo>
                <a:lnTo>
                  <a:pt x="257" y="215"/>
                </a:lnTo>
                <a:close/>
                <a:moveTo>
                  <a:pt x="283" y="256"/>
                </a:moveTo>
                <a:cubicBezTo>
                  <a:pt x="256" y="256"/>
                  <a:pt x="256" y="256"/>
                  <a:pt x="256" y="256"/>
                </a:cubicBezTo>
                <a:cubicBezTo>
                  <a:pt x="256" y="261"/>
                  <a:pt x="256" y="261"/>
                  <a:pt x="256" y="261"/>
                </a:cubicBezTo>
                <a:cubicBezTo>
                  <a:pt x="283" y="261"/>
                  <a:pt x="283" y="261"/>
                  <a:pt x="283" y="261"/>
                </a:cubicBezTo>
                <a:lnTo>
                  <a:pt x="283" y="256"/>
                </a:lnTo>
                <a:close/>
                <a:moveTo>
                  <a:pt x="283" y="264"/>
                </a:moveTo>
                <a:cubicBezTo>
                  <a:pt x="256" y="264"/>
                  <a:pt x="256" y="264"/>
                  <a:pt x="256" y="264"/>
                </a:cubicBezTo>
                <a:cubicBezTo>
                  <a:pt x="256" y="271"/>
                  <a:pt x="256" y="271"/>
                  <a:pt x="256" y="271"/>
                </a:cubicBezTo>
                <a:cubicBezTo>
                  <a:pt x="283" y="271"/>
                  <a:pt x="283" y="271"/>
                  <a:pt x="283" y="271"/>
                </a:cubicBezTo>
                <a:lnTo>
                  <a:pt x="283" y="264"/>
                </a:lnTo>
                <a:close/>
                <a:moveTo>
                  <a:pt x="283" y="277"/>
                </a:moveTo>
                <a:cubicBezTo>
                  <a:pt x="256" y="277"/>
                  <a:pt x="256" y="277"/>
                  <a:pt x="256" y="277"/>
                </a:cubicBezTo>
                <a:cubicBezTo>
                  <a:pt x="256" y="282"/>
                  <a:pt x="256" y="282"/>
                  <a:pt x="256" y="282"/>
                </a:cubicBezTo>
                <a:cubicBezTo>
                  <a:pt x="283" y="282"/>
                  <a:pt x="283" y="282"/>
                  <a:pt x="283" y="282"/>
                </a:cubicBezTo>
                <a:lnTo>
                  <a:pt x="283" y="277"/>
                </a:lnTo>
                <a:close/>
                <a:moveTo>
                  <a:pt x="283" y="292"/>
                </a:moveTo>
                <a:cubicBezTo>
                  <a:pt x="283" y="285"/>
                  <a:pt x="283" y="285"/>
                  <a:pt x="283" y="285"/>
                </a:cubicBezTo>
                <a:cubicBezTo>
                  <a:pt x="256" y="285"/>
                  <a:pt x="256" y="285"/>
                  <a:pt x="256" y="285"/>
                </a:cubicBezTo>
                <a:cubicBezTo>
                  <a:pt x="256" y="292"/>
                  <a:pt x="256" y="292"/>
                  <a:pt x="256" y="292"/>
                </a:cubicBezTo>
                <a:lnTo>
                  <a:pt x="283" y="292"/>
                </a:lnTo>
                <a:close/>
                <a:moveTo>
                  <a:pt x="36" y="26"/>
                </a:moveTo>
                <a:cubicBezTo>
                  <a:pt x="31" y="19"/>
                  <a:pt x="32" y="8"/>
                  <a:pt x="40" y="0"/>
                </a:cubicBezTo>
                <a:cubicBezTo>
                  <a:pt x="40" y="0"/>
                  <a:pt x="34" y="10"/>
                  <a:pt x="40" y="17"/>
                </a:cubicBezTo>
                <a:cubicBezTo>
                  <a:pt x="46" y="25"/>
                  <a:pt x="45" y="39"/>
                  <a:pt x="40" y="44"/>
                </a:cubicBezTo>
                <a:cubicBezTo>
                  <a:pt x="40" y="44"/>
                  <a:pt x="40" y="33"/>
                  <a:pt x="36" y="26"/>
                </a:cubicBezTo>
                <a:close/>
                <a:moveTo>
                  <a:pt x="21" y="23"/>
                </a:moveTo>
                <a:cubicBezTo>
                  <a:pt x="32" y="26"/>
                  <a:pt x="37" y="35"/>
                  <a:pt x="37" y="43"/>
                </a:cubicBezTo>
                <a:cubicBezTo>
                  <a:pt x="37" y="52"/>
                  <a:pt x="43" y="61"/>
                  <a:pt x="43" y="61"/>
                </a:cubicBezTo>
                <a:cubicBezTo>
                  <a:pt x="35" y="60"/>
                  <a:pt x="28" y="47"/>
                  <a:pt x="29" y="38"/>
                </a:cubicBezTo>
                <a:cubicBezTo>
                  <a:pt x="31" y="29"/>
                  <a:pt x="21" y="23"/>
                  <a:pt x="21" y="23"/>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3664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4300" y="438150"/>
            <a:ext cx="8915400" cy="4267200"/>
          </a:xfrm>
          <a:prstGeom prst="rect">
            <a:avLst/>
          </a:prstGeom>
          <a:gradFill>
            <a:gsLst>
              <a:gs pos="0">
                <a:schemeClr val="accent2">
                  <a:alpha val="76000"/>
                </a:schemeClr>
              </a:gs>
              <a:gs pos="100000">
                <a:schemeClr val="accent1"/>
              </a:gs>
            </a:gsLst>
            <a:lin ang="54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Rectangle 6"/>
          <p:cNvSpPr/>
          <p:nvPr/>
        </p:nvSpPr>
        <p:spPr bwMode="auto">
          <a:xfrm>
            <a:off x="671400" y="565350"/>
            <a:ext cx="7696200" cy="990600"/>
          </a:xfrm>
          <a:prstGeom prst="rect">
            <a:avLst/>
          </a:prstGeom>
          <a:solidFill>
            <a:schemeClr val="bg1">
              <a:lumMod val="95000"/>
            </a:schemeClr>
          </a:soli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4" name="TextBox 3">
            <a:extLst>
              <a:ext uri="{FF2B5EF4-FFF2-40B4-BE49-F238E27FC236}">
                <a16:creationId xmlns:a16="http://schemas.microsoft.com/office/drawing/2014/main" id="{2DA5A099-AE11-403D-ACAA-EE4120FFCEE8}"/>
              </a:ext>
            </a:extLst>
          </p:cNvPr>
          <p:cNvSpPr txBox="1"/>
          <p:nvPr/>
        </p:nvSpPr>
        <p:spPr>
          <a:xfrm>
            <a:off x="982981" y="890885"/>
            <a:ext cx="8770619" cy="461665"/>
          </a:xfrm>
          <a:prstGeom prst="rect">
            <a:avLst/>
          </a:prstGeom>
          <a:noFill/>
        </p:spPr>
        <p:txBody>
          <a:bodyPr wrap="square" rtlCol="0">
            <a:spAutoFit/>
          </a:bodyPr>
          <a:lstStyle/>
          <a:p>
            <a:r>
              <a:rPr lang="ar-EG" sz="2400" b="1" dirty="0">
                <a:solidFill>
                  <a:srgbClr val="0D7291"/>
                </a:solidFill>
                <a:latin typeface="Janna LT" panose="01000000000000000000" pitchFamily="2" charset="-78"/>
                <a:cs typeface="Janna LT" panose="01000000000000000000" pitchFamily="2" charset="-78"/>
              </a:rPr>
              <a:t>شاشة لوحة تحكم في نظام الوردبرس الخاصة بالمدير </a:t>
            </a:r>
            <a:endParaRPr lang="en-US" sz="2400" b="1" dirty="0">
              <a:solidFill>
                <a:srgbClr val="0D7291"/>
              </a:solidFill>
            </a:endParaRPr>
          </a:p>
        </p:txBody>
      </p:sp>
      <p:sp>
        <p:nvSpPr>
          <p:cNvPr id="5" name="TextBox 4">
            <a:extLst>
              <a:ext uri="{FF2B5EF4-FFF2-40B4-BE49-F238E27FC236}">
                <a16:creationId xmlns:a16="http://schemas.microsoft.com/office/drawing/2014/main" id="{599EE03D-2D95-42C9-BB60-26BBF011BFA7}"/>
              </a:ext>
            </a:extLst>
          </p:cNvPr>
          <p:cNvSpPr txBox="1"/>
          <p:nvPr/>
        </p:nvSpPr>
        <p:spPr>
          <a:xfrm>
            <a:off x="5135881" y="1113369"/>
            <a:ext cx="45719" cy="369332"/>
          </a:xfrm>
          <a:prstGeom prst="rect">
            <a:avLst/>
          </a:prstGeom>
          <a:noFill/>
        </p:spPr>
        <p:txBody>
          <a:bodyPr wrap="square" rtlCol="0">
            <a:spAutoFit/>
          </a:bodyPr>
          <a:lstStyle/>
          <a:p>
            <a:endParaRPr lang="en-US" dirty="0"/>
          </a:p>
        </p:txBody>
      </p:sp>
      <p:pic>
        <p:nvPicPr>
          <p:cNvPr id="10" name="Picture 9">
            <a:extLst>
              <a:ext uri="{FF2B5EF4-FFF2-40B4-BE49-F238E27FC236}">
                <a16:creationId xmlns:a16="http://schemas.microsoft.com/office/drawing/2014/main" id="{834E8A9F-7060-4E29-8D6B-ADE589DB957D}"/>
              </a:ext>
            </a:extLst>
          </p:cNvPr>
          <p:cNvPicPr>
            <a:picLocks noChangeAspect="1"/>
          </p:cNvPicPr>
          <p:nvPr/>
        </p:nvPicPr>
        <p:blipFill>
          <a:blip r:embed="rId2"/>
          <a:stretch>
            <a:fillRect/>
          </a:stretch>
        </p:blipFill>
        <p:spPr>
          <a:xfrm>
            <a:off x="838200" y="1673722"/>
            <a:ext cx="7391400" cy="3031628"/>
          </a:xfrm>
          <a:prstGeom prst="rect">
            <a:avLst/>
          </a:prstGeom>
        </p:spPr>
      </p:pic>
      <p:sp>
        <p:nvSpPr>
          <p:cNvPr id="11" name="Freeform 131">
            <a:extLst>
              <a:ext uri="{FF2B5EF4-FFF2-40B4-BE49-F238E27FC236}">
                <a16:creationId xmlns:a16="http://schemas.microsoft.com/office/drawing/2014/main" id="{B1E44A53-AD22-4AAD-8BF6-D290E61DEF92}"/>
              </a:ext>
            </a:extLst>
          </p:cNvPr>
          <p:cNvSpPr>
            <a:spLocks noEditPoints="1"/>
          </p:cNvSpPr>
          <p:nvPr/>
        </p:nvSpPr>
        <p:spPr bwMode="auto">
          <a:xfrm>
            <a:off x="7741920" y="998220"/>
            <a:ext cx="259080" cy="201930"/>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rgbClr val="0F739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1915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14300" y="438150"/>
            <a:ext cx="8915400" cy="4267200"/>
          </a:xfrm>
          <a:prstGeom prst="rect">
            <a:avLst/>
          </a:prstGeom>
          <a:gradFill>
            <a:gsLst>
              <a:gs pos="0">
                <a:schemeClr val="accent2">
                  <a:alpha val="76000"/>
                </a:schemeClr>
              </a:gs>
              <a:gs pos="100000">
                <a:schemeClr val="accent1"/>
              </a:gs>
            </a:gsLst>
            <a:lin ang="54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Rectangle 6"/>
          <p:cNvSpPr/>
          <p:nvPr/>
        </p:nvSpPr>
        <p:spPr bwMode="auto">
          <a:xfrm>
            <a:off x="671400" y="565350"/>
            <a:ext cx="7696200" cy="990600"/>
          </a:xfrm>
          <a:prstGeom prst="rect">
            <a:avLst/>
          </a:prstGeom>
          <a:solidFill>
            <a:schemeClr val="bg1">
              <a:lumMod val="95000"/>
            </a:schemeClr>
          </a:solid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p>
        </p:txBody>
      </p:sp>
      <p:sp>
        <p:nvSpPr>
          <p:cNvPr id="4" name="TextBox 3">
            <a:extLst>
              <a:ext uri="{FF2B5EF4-FFF2-40B4-BE49-F238E27FC236}">
                <a16:creationId xmlns:a16="http://schemas.microsoft.com/office/drawing/2014/main" id="{2DA5A099-AE11-403D-ACAA-EE4120FFCEE8}"/>
              </a:ext>
            </a:extLst>
          </p:cNvPr>
          <p:cNvSpPr txBox="1"/>
          <p:nvPr/>
        </p:nvSpPr>
        <p:spPr>
          <a:xfrm>
            <a:off x="685800" y="890885"/>
            <a:ext cx="8770619" cy="461665"/>
          </a:xfrm>
          <a:prstGeom prst="rect">
            <a:avLst/>
          </a:prstGeom>
          <a:noFill/>
        </p:spPr>
        <p:txBody>
          <a:bodyPr wrap="square" rtlCol="0">
            <a:spAutoFit/>
          </a:bodyPr>
          <a:lstStyle/>
          <a:p>
            <a:r>
              <a:rPr lang="ar-EG" sz="2400" b="1" dirty="0">
                <a:solidFill>
                  <a:srgbClr val="0F7392"/>
                </a:solidFill>
                <a:latin typeface="Janna LT" panose="01000000000000000000" pitchFamily="2" charset="-78"/>
                <a:cs typeface="Janna LT" panose="01000000000000000000" pitchFamily="2" charset="-78"/>
              </a:rPr>
              <a:t>شاشة لوحة تحكم في نظام الوردبرس الخاصة بالشركات </a:t>
            </a:r>
            <a:endParaRPr lang="en-US" sz="2400" b="1" dirty="0">
              <a:solidFill>
                <a:srgbClr val="0F7392"/>
              </a:solidFill>
            </a:endParaRPr>
          </a:p>
        </p:txBody>
      </p:sp>
      <p:sp>
        <p:nvSpPr>
          <p:cNvPr id="5" name="TextBox 4">
            <a:extLst>
              <a:ext uri="{FF2B5EF4-FFF2-40B4-BE49-F238E27FC236}">
                <a16:creationId xmlns:a16="http://schemas.microsoft.com/office/drawing/2014/main" id="{599EE03D-2D95-42C9-BB60-26BBF011BFA7}"/>
              </a:ext>
            </a:extLst>
          </p:cNvPr>
          <p:cNvSpPr txBox="1"/>
          <p:nvPr/>
        </p:nvSpPr>
        <p:spPr>
          <a:xfrm>
            <a:off x="5135881" y="1113369"/>
            <a:ext cx="45719" cy="369332"/>
          </a:xfrm>
          <a:prstGeom prst="rect">
            <a:avLst/>
          </a:prstGeom>
          <a:noFill/>
        </p:spPr>
        <p:txBody>
          <a:bodyPr wrap="square" rtlCol="0">
            <a:spAutoFit/>
          </a:bodyPr>
          <a:lstStyle/>
          <a:p>
            <a:endParaRPr lang="en-US" dirty="0"/>
          </a:p>
        </p:txBody>
      </p:sp>
      <p:sp>
        <p:nvSpPr>
          <p:cNvPr id="11" name="Freeform 131">
            <a:extLst>
              <a:ext uri="{FF2B5EF4-FFF2-40B4-BE49-F238E27FC236}">
                <a16:creationId xmlns:a16="http://schemas.microsoft.com/office/drawing/2014/main" id="{B1E44A53-AD22-4AAD-8BF6-D290E61DEF92}"/>
              </a:ext>
            </a:extLst>
          </p:cNvPr>
          <p:cNvSpPr>
            <a:spLocks noEditPoints="1"/>
          </p:cNvSpPr>
          <p:nvPr/>
        </p:nvSpPr>
        <p:spPr bwMode="auto">
          <a:xfrm>
            <a:off x="7741920" y="998220"/>
            <a:ext cx="259080" cy="201930"/>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rgbClr val="0F739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01D75D20-CC87-46FC-8795-6B9444D97008}"/>
              </a:ext>
            </a:extLst>
          </p:cNvPr>
          <p:cNvPicPr>
            <a:picLocks noChangeAspect="1"/>
          </p:cNvPicPr>
          <p:nvPr/>
        </p:nvPicPr>
        <p:blipFill>
          <a:blip r:embed="rId2"/>
          <a:stretch>
            <a:fillRect/>
          </a:stretch>
        </p:blipFill>
        <p:spPr>
          <a:xfrm>
            <a:off x="794173" y="1665966"/>
            <a:ext cx="7435427" cy="3039384"/>
          </a:xfrm>
          <a:prstGeom prst="rect">
            <a:avLst/>
          </a:prstGeom>
        </p:spPr>
      </p:pic>
    </p:spTree>
    <p:extLst>
      <p:ext uri="{BB962C8B-B14F-4D97-AF65-F5344CB8AC3E}">
        <p14:creationId xmlns:p14="http://schemas.microsoft.com/office/powerpoint/2010/main" val="306676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27660" y="4552950"/>
            <a:ext cx="1772940" cy="430887"/>
          </a:xfrm>
          <a:prstGeom prst="rect">
            <a:avLst/>
          </a:prstGeom>
          <a:noFill/>
        </p:spPr>
        <p:txBody>
          <a:bodyPr wrap="square" rtlCol="0">
            <a:spAutoFit/>
          </a:bodyPr>
          <a:lstStyle/>
          <a:p>
            <a:r>
              <a:rPr lang="ar-EG" sz="1050" b="1" dirty="0">
                <a:solidFill>
                  <a:srgbClr val="1A9EB8"/>
                </a:solidFill>
                <a:latin typeface="Janna LT" panose="01000000000000000000" pitchFamily="2" charset="-78"/>
                <a:cs typeface="Janna LT" panose="01000000000000000000" pitchFamily="2" charset="-78"/>
              </a:rPr>
              <a:t>ابراهيم شكري القوتلي </a:t>
            </a:r>
            <a:endParaRPr lang="en-US" sz="1050" b="1" dirty="0">
              <a:solidFill>
                <a:srgbClr val="1A9EB8"/>
              </a:solidFill>
              <a:latin typeface="Janna LT" panose="01000000000000000000" pitchFamily="2" charset="-78"/>
              <a:cs typeface="Janna LT" panose="01000000000000000000" pitchFamily="2" charset="-78"/>
            </a:endParaRPr>
          </a:p>
          <a:p>
            <a:endParaRPr lang="en-US" sz="1050" b="1" dirty="0">
              <a:solidFill>
                <a:srgbClr val="1A9EB8"/>
              </a:solidFill>
              <a:latin typeface="Janna LT" panose="01000000000000000000" pitchFamily="2" charset="-78"/>
              <a:cs typeface="Janna LT" panose="01000000000000000000" pitchFamily="2" charset="-78"/>
            </a:endParaRPr>
          </a:p>
        </p:txBody>
      </p:sp>
      <p:sp>
        <p:nvSpPr>
          <p:cNvPr id="9" name="TextBox 8"/>
          <p:cNvSpPr txBox="1"/>
          <p:nvPr/>
        </p:nvSpPr>
        <p:spPr>
          <a:xfrm>
            <a:off x="1600200" y="4546253"/>
            <a:ext cx="1359668" cy="261610"/>
          </a:xfrm>
          <a:prstGeom prst="rect">
            <a:avLst/>
          </a:prstGeom>
          <a:noFill/>
        </p:spPr>
        <p:txBody>
          <a:bodyPr wrap="none" rtlCol="0">
            <a:spAutoFit/>
          </a:bodyPr>
          <a:lstStyle/>
          <a:p>
            <a:r>
              <a:rPr lang="ar-EG" sz="1100" b="1" dirty="0">
                <a:solidFill>
                  <a:srgbClr val="0187AC"/>
                </a:solidFill>
                <a:latin typeface="Janna LT" panose="01000000000000000000" pitchFamily="2" charset="-78"/>
                <a:cs typeface="Janna LT" panose="01000000000000000000" pitchFamily="2" charset="-78"/>
              </a:rPr>
              <a:t>خالد عبدالباسط احمد</a:t>
            </a:r>
            <a:endParaRPr lang="en-US" sz="1100" b="1" dirty="0">
              <a:solidFill>
                <a:srgbClr val="0187AC"/>
              </a:solidFill>
              <a:latin typeface="Janna LT" panose="01000000000000000000" pitchFamily="2" charset="-78"/>
              <a:cs typeface="Janna LT" panose="01000000000000000000" pitchFamily="2" charset="-78"/>
            </a:endParaRPr>
          </a:p>
        </p:txBody>
      </p:sp>
      <p:sp>
        <p:nvSpPr>
          <p:cNvPr id="10" name="TextBox 9"/>
          <p:cNvSpPr txBox="1"/>
          <p:nvPr/>
        </p:nvSpPr>
        <p:spPr>
          <a:xfrm>
            <a:off x="4577636" y="4552950"/>
            <a:ext cx="1518364" cy="430887"/>
          </a:xfrm>
          <a:prstGeom prst="rect">
            <a:avLst/>
          </a:prstGeom>
          <a:noFill/>
        </p:spPr>
        <p:txBody>
          <a:bodyPr wrap="none" rtlCol="0">
            <a:spAutoFit/>
          </a:bodyPr>
          <a:lstStyle/>
          <a:p>
            <a:pPr algn="ctr"/>
            <a:r>
              <a:rPr lang="ar-EG" sz="1100" b="1" dirty="0">
                <a:solidFill>
                  <a:srgbClr val="1D608E"/>
                </a:solidFill>
                <a:latin typeface="Janna LT" panose="01000000000000000000" pitchFamily="2" charset="-78"/>
                <a:cs typeface="Janna LT" panose="01000000000000000000" pitchFamily="2" charset="-78"/>
              </a:rPr>
              <a:t>دنيا رمضان عبد السميع </a:t>
            </a:r>
            <a:endParaRPr lang="en-US" sz="1100" b="1" dirty="0">
              <a:solidFill>
                <a:srgbClr val="1D608E"/>
              </a:solidFill>
              <a:latin typeface="Janna LT" panose="01000000000000000000" pitchFamily="2" charset="-78"/>
              <a:cs typeface="Janna LT" panose="01000000000000000000" pitchFamily="2" charset="-78"/>
            </a:endParaRPr>
          </a:p>
          <a:p>
            <a:pPr algn="ctr"/>
            <a:endParaRPr lang="en-US" sz="1100" b="1" dirty="0">
              <a:solidFill>
                <a:srgbClr val="1D608E"/>
              </a:solidFill>
            </a:endParaRPr>
          </a:p>
        </p:txBody>
      </p:sp>
      <p:sp>
        <p:nvSpPr>
          <p:cNvPr id="11" name="TextBox 10"/>
          <p:cNvSpPr txBox="1"/>
          <p:nvPr/>
        </p:nvSpPr>
        <p:spPr>
          <a:xfrm>
            <a:off x="6172200" y="4552950"/>
            <a:ext cx="1425390" cy="261610"/>
          </a:xfrm>
          <a:prstGeom prst="rect">
            <a:avLst/>
          </a:prstGeom>
          <a:noFill/>
        </p:spPr>
        <p:txBody>
          <a:bodyPr wrap="none" rtlCol="0">
            <a:spAutoFit/>
          </a:bodyPr>
          <a:lstStyle/>
          <a:p>
            <a:r>
              <a:rPr lang="ar-EG" sz="1100" b="1" dirty="0">
                <a:solidFill>
                  <a:srgbClr val="42BDC5"/>
                </a:solidFill>
                <a:latin typeface="Janna LT" panose="01000000000000000000" pitchFamily="2" charset="-78"/>
                <a:cs typeface="Janna LT" panose="01000000000000000000" pitchFamily="2" charset="-78"/>
              </a:rPr>
              <a:t>ابراهيم عيسي محمد </a:t>
            </a:r>
            <a:endParaRPr lang="en-US" sz="1100" dirty="0">
              <a:solidFill>
                <a:srgbClr val="42BDC5"/>
              </a:solidFill>
              <a:latin typeface="Janna LT" panose="01000000000000000000" pitchFamily="2" charset="-78"/>
              <a:cs typeface="Janna LT" panose="01000000000000000000" pitchFamily="2" charset="-78"/>
            </a:endParaRPr>
          </a:p>
        </p:txBody>
      </p:sp>
      <p:sp>
        <p:nvSpPr>
          <p:cNvPr id="12" name="TextBox 11"/>
          <p:cNvSpPr txBox="1"/>
          <p:nvPr/>
        </p:nvSpPr>
        <p:spPr>
          <a:xfrm>
            <a:off x="0" y="4546253"/>
            <a:ext cx="1476686" cy="261610"/>
          </a:xfrm>
          <a:prstGeom prst="rect">
            <a:avLst/>
          </a:prstGeom>
          <a:noFill/>
        </p:spPr>
        <p:txBody>
          <a:bodyPr wrap="none" rtlCol="0">
            <a:spAutoFit/>
          </a:bodyPr>
          <a:lstStyle/>
          <a:p>
            <a:r>
              <a:rPr lang="ar-EG" sz="1100" b="1" dirty="0">
                <a:solidFill>
                  <a:srgbClr val="176490"/>
                </a:solidFill>
                <a:latin typeface="Janna LT" panose="01000000000000000000" pitchFamily="2" charset="-78"/>
                <a:cs typeface="Janna LT" panose="01000000000000000000" pitchFamily="2" charset="-78"/>
              </a:rPr>
              <a:t>عبدالخالق محمد حمدي </a:t>
            </a:r>
            <a:endParaRPr lang="en-US" sz="1100" b="1" dirty="0">
              <a:solidFill>
                <a:srgbClr val="176490"/>
              </a:solidFill>
              <a:latin typeface="Janna LT" panose="01000000000000000000" pitchFamily="2" charset="-78"/>
              <a:cs typeface="Janna LT" panose="01000000000000000000" pitchFamily="2" charset="-78"/>
            </a:endParaRPr>
          </a:p>
        </p:txBody>
      </p:sp>
      <p:sp>
        <p:nvSpPr>
          <p:cNvPr id="13" name="TextBox 12"/>
          <p:cNvSpPr txBox="1"/>
          <p:nvPr/>
        </p:nvSpPr>
        <p:spPr>
          <a:xfrm>
            <a:off x="7711252" y="4546253"/>
            <a:ext cx="1348446" cy="261610"/>
          </a:xfrm>
          <a:prstGeom prst="rect">
            <a:avLst/>
          </a:prstGeom>
          <a:noFill/>
        </p:spPr>
        <p:txBody>
          <a:bodyPr wrap="none" rtlCol="0">
            <a:spAutoFit/>
          </a:bodyPr>
          <a:lstStyle/>
          <a:p>
            <a:r>
              <a:rPr lang="ar-EG" sz="1100" b="1" dirty="0">
                <a:solidFill>
                  <a:srgbClr val="1A6474"/>
                </a:solidFill>
                <a:latin typeface="Janna LT" panose="01000000000000000000" pitchFamily="2" charset="-78"/>
                <a:cs typeface="Janna LT" panose="01000000000000000000" pitchFamily="2" charset="-78"/>
              </a:rPr>
              <a:t>اسلام محمد محمود </a:t>
            </a:r>
            <a:endParaRPr lang="en-US" sz="1100" dirty="0">
              <a:solidFill>
                <a:srgbClr val="1A6474"/>
              </a:solidFill>
              <a:latin typeface="Janna LT" panose="01000000000000000000" pitchFamily="2" charset="-78"/>
              <a:cs typeface="Janna LT" panose="01000000000000000000" pitchFamily="2" charset="-78"/>
            </a:endParaRPr>
          </a:p>
        </p:txBody>
      </p:sp>
      <p:sp>
        <p:nvSpPr>
          <p:cNvPr id="14" name="TextBox 13"/>
          <p:cNvSpPr txBox="1"/>
          <p:nvPr/>
        </p:nvSpPr>
        <p:spPr>
          <a:xfrm>
            <a:off x="1905000" y="394367"/>
            <a:ext cx="4838800" cy="1200329"/>
          </a:xfrm>
          <a:prstGeom prst="rect">
            <a:avLst/>
          </a:prstGeom>
          <a:noFill/>
        </p:spPr>
        <p:txBody>
          <a:bodyPr wrap="square" rtlCol="0">
            <a:spAutoFit/>
          </a:bodyPr>
          <a:lstStyle/>
          <a:p>
            <a:pPr algn="ctr"/>
            <a:r>
              <a:rPr lang="ar-EG" sz="3600" b="1" dirty="0">
                <a:solidFill>
                  <a:srgbClr val="176490"/>
                </a:solidFill>
                <a:latin typeface="Janna LT" panose="01000000000000000000" pitchFamily="2" charset="-78"/>
                <a:cs typeface="Janna LT" panose="01000000000000000000" pitchFamily="2" charset="-78"/>
              </a:rPr>
              <a:t>فريق المشروع</a:t>
            </a:r>
            <a:endParaRPr lang="en-US" sz="3600" b="1" dirty="0">
              <a:solidFill>
                <a:srgbClr val="176490"/>
              </a:solidFill>
              <a:latin typeface="Janna LT" panose="01000000000000000000" pitchFamily="2" charset="-78"/>
              <a:cs typeface="Janna LT" panose="01000000000000000000" pitchFamily="2" charset="-78"/>
            </a:endParaRPr>
          </a:p>
          <a:p>
            <a:pPr algn="ctr"/>
            <a:r>
              <a:rPr lang="en-US" sz="3600" dirty="0">
                <a:solidFill>
                  <a:srgbClr val="176490"/>
                </a:solidFill>
                <a:latin typeface="Roboto Bk" pitchFamily="2" charset="0"/>
                <a:ea typeface="Roboto Bk" pitchFamily="2" charset="0"/>
              </a:rPr>
              <a:t> </a:t>
            </a:r>
          </a:p>
        </p:txBody>
      </p:sp>
      <p:sp>
        <p:nvSpPr>
          <p:cNvPr id="2" name="Picture Placeholder 1"/>
          <p:cNvSpPr>
            <a:spLocks noGrp="1"/>
          </p:cNvSpPr>
          <p:nvPr>
            <p:ph type="pic" sz="quarter" idx="10"/>
          </p:nvPr>
        </p:nvSpPr>
        <p:spPr>
          <a:xfrm>
            <a:off x="94980" y="3354500"/>
            <a:ext cx="1314790" cy="1198448"/>
          </a:xfrm>
        </p:spPr>
      </p:sp>
      <p:sp>
        <p:nvSpPr>
          <p:cNvPr id="3" name="Picture Placeholder 2"/>
          <p:cNvSpPr>
            <a:spLocks noGrp="1"/>
          </p:cNvSpPr>
          <p:nvPr>
            <p:ph type="pic" sz="quarter" idx="11"/>
          </p:nvPr>
        </p:nvSpPr>
        <p:spPr>
          <a:xfrm>
            <a:off x="1609125" y="3354498"/>
            <a:ext cx="1331612" cy="1198452"/>
          </a:xfrm>
        </p:spPr>
      </p:sp>
      <p:sp>
        <p:nvSpPr>
          <p:cNvPr id="6" name="Picture Placeholder 5"/>
          <p:cNvSpPr>
            <a:spLocks noGrp="1"/>
          </p:cNvSpPr>
          <p:nvPr>
            <p:ph type="pic" sz="quarter" idx="14"/>
          </p:nvPr>
        </p:nvSpPr>
        <p:spPr>
          <a:xfrm>
            <a:off x="6205668" y="3354498"/>
            <a:ext cx="1331612" cy="1198452"/>
          </a:xfrm>
        </p:spPr>
      </p:sp>
      <p:pic>
        <p:nvPicPr>
          <p:cNvPr id="72" name="Picture Placeholder 71">
            <a:extLst>
              <a:ext uri="{FF2B5EF4-FFF2-40B4-BE49-F238E27FC236}">
                <a16:creationId xmlns:a16="http://schemas.microsoft.com/office/drawing/2014/main" id="{EDB67716-9F3C-442B-9B5F-FA992446D12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9392" r="9392"/>
          <a:stretch>
            <a:fillRect/>
          </a:stretch>
        </p:blipFill>
        <p:spPr>
          <a:xfrm>
            <a:off x="7735888" y="3354388"/>
            <a:ext cx="1312862" cy="1198562"/>
          </a:xfrm>
        </p:spPr>
      </p:pic>
      <p:sp>
        <p:nvSpPr>
          <p:cNvPr id="17" name="Picture Placeholder 1">
            <a:extLst>
              <a:ext uri="{FF2B5EF4-FFF2-40B4-BE49-F238E27FC236}">
                <a16:creationId xmlns:a16="http://schemas.microsoft.com/office/drawing/2014/main" id="{0401D8A5-E9E8-4A14-859C-E1A9A1ED5FC1}"/>
              </a:ext>
            </a:extLst>
          </p:cNvPr>
          <p:cNvSpPr txBox="1">
            <a:spLocks/>
          </p:cNvSpPr>
          <p:nvPr/>
        </p:nvSpPr>
        <p:spPr>
          <a:xfrm>
            <a:off x="94980" y="1962303"/>
            <a:ext cx="1314790" cy="1198448"/>
          </a:xfrm>
          <a:prstGeom prst="rect">
            <a:avLst/>
          </a:prstGeom>
          <a:solidFill>
            <a:schemeClr val="bg1">
              <a:lumMod val="95000"/>
            </a:schemeClr>
          </a:solidFill>
        </p:spPr>
        <p:txBody>
          <a:bodyPr/>
          <a:lstStyle/>
          <a:p>
            <a:endParaRPr lang="en-US"/>
          </a:p>
        </p:txBody>
      </p:sp>
      <p:sp>
        <p:nvSpPr>
          <p:cNvPr id="22" name="Picture Placeholder 6">
            <a:extLst>
              <a:ext uri="{FF2B5EF4-FFF2-40B4-BE49-F238E27FC236}">
                <a16:creationId xmlns:a16="http://schemas.microsoft.com/office/drawing/2014/main" id="{EC4BD33B-59BF-48E9-BC44-92C70444C19F}"/>
              </a:ext>
            </a:extLst>
          </p:cNvPr>
          <p:cNvSpPr txBox="1">
            <a:spLocks/>
          </p:cNvSpPr>
          <p:nvPr/>
        </p:nvSpPr>
        <p:spPr>
          <a:xfrm>
            <a:off x="7736485" y="1962302"/>
            <a:ext cx="1312688" cy="1198450"/>
          </a:xfrm>
          <a:prstGeom prst="rect">
            <a:avLst/>
          </a:prstGeom>
          <a:solidFill>
            <a:schemeClr val="bg1">
              <a:lumMod val="95000"/>
            </a:schemeClr>
          </a:solidFill>
        </p:spPr>
      </p:sp>
      <p:sp>
        <p:nvSpPr>
          <p:cNvPr id="32" name="Picture Placeholder 1">
            <a:extLst>
              <a:ext uri="{FF2B5EF4-FFF2-40B4-BE49-F238E27FC236}">
                <a16:creationId xmlns:a16="http://schemas.microsoft.com/office/drawing/2014/main" id="{4975D59C-C436-4771-8F32-CC77996F5834}"/>
              </a:ext>
            </a:extLst>
          </p:cNvPr>
          <p:cNvSpPr txBox="1">
            <a:spLocks/>
          </p:cNvSpPr>
          <p:nvPr/>
        </p:nvSpPr>
        <p:spPr>
          <a:xfrm>
            <a:off x="7406239" y="196003"/>
            <a:ext cx="1504750" cy="1371600"/>
          </a:xfrm>
          <a:prstGeom prst="rect">
            <a:avLst/>
          </a:prstGeom>
          <a:solidFill>
            <a:schemeClr val="bg1">
              <a:lumMod val="95000"/>
            </a:schemeClr>
          </a:solidFill>
        </p:spPr>
        <p:txBody>
          <a:bodyPr/>
          <a:lstStyle/>
          <a:p>
            <a:endParaRPr lang="en-US" dirty="0"/>
          </a:p>
        </p:txBody>
      </p:sp>
      <p:sp>
        <p:nvSpPr>
          <p:cNvPr id="51" name="TextBox 50">
            <a:extLst>
              <a:ext uri="{FF2B5EF4-FFF2-40B4-BE49-F238E27FC236}">
                <a16:creationId xmlns:a16="http://schemas.microsoft.com/office/drawing/2014/main" id="{2751B996-E374-4AC6-8FB4-70FD0BD080ED}"/>
              </a:ext>
            </a:extLst>
          </p:cNvPr>
          <p:cNvSpPr txBox="1"/>
          <p:nvPr/>
        </p:nvSpPr>
        <p:spPr>
          <a:xfrm>
            <a:off x="3182066" y="1733550"/>
            <a:ext cx="1410237" cy="261610"/>
          </a:xfrm>
          <a:prstGeom prst="rect">
            <a:avLst/>
          </a:prstGeom>
          <a:noFill/>
        </p:spPr>
        <p:txBody>
          <a:bodyPr wrap="square" rtlCol="0">
            <a:spAutoFit/>
          </a:bodyPr>
          <a:lstStyle/>
          <a:p>
            <a:r>
              <a:rPr lang="ar-EG" sz="1100" b="1" dirty="0">
                <a:solidFill>
                  <a:srgbClr val="1AA4BE"/>
                </a:solidFill>
                <a:latin typeface="Janna LT" panose="01000000000000000000" pitchFamily="2" charset="-78"/>
                <a:cs typeface="Janna LT" panose="01000000000000000000" pitchFamily="2" charset="-78"/>
              </a:rPr>
              <a:t>محمد فكري محمد</a:t>
            </a:r>
            <a:endParaRPr lang="en-US" sz="1100" b="1" dirty="0">
              <a:solidFill>
                <a:srgbClr val="1AA4BE"/>
              </a:solidFill>
              <a:latin typeface="Janna LT" panose="01000000000000000000" pitchFamily="2" charset="-78"/>
              <a:cs typeface="Janna LT" panose="01000000000000000000" pitchFamily="2" charset="-78"/>
            </a:endParaRPr>
          </a:p>
        </p:txBody>
      </p:sp>
      <p:sp>
        <p:nvSpPr>
          <p:cNvPr id="52" name="TextBox 51">
            <a:extLst>
              <a:ext uri="{FF2B5EF4-FFF2-40B4-BE49-F238E27FC236}">
                <a16:creationId xmlns:a16="http://schemas.microsoft.com/office/drawing/2014/main" id="{AF03D547-BC8F-4DE7-94AC-EB87DF20092E}"/>
              </a:ext>
            </a:extLst>
          </p:cNvPr>
          <p:cNvSpPr txBox="1"/>
          <p:nvPr/>
        </p:nvSpPr>
        <p:spPr>
          <a:xfrm>
            <a:off x="1630510" y="1733550"/>
            <a:ext cx="1265090" cy="261610"/>
          </a:xfrm>
          <a:prstGeom prst="rect">
            <a:avLst/>
          </a:prstGeom>
          <a:noFill/>
        </p:spPr>
        <p:txBody>
          <a:bodyPr wrap="none" rtlCol="0">
            <a:spAutoFit/>
          </a:bodyPr>
          <a:lstStyle/>
          <a:p>
            <a:r>
              <a:rPr lang="ar-EG" sz="1100" b="1" dirty="0">
                <a:solidFill>
                  <a:srgbClr val="0187AC"/>
                </a:solidFill>
                <a:latin typeface="Janna LT" panose="01000000000000000000" pitchFamily="2" charset="-78"/>
                <a:cs typeface="Janna LT" panose="01000000000000000000" pitchFamily="2" charset="-78"/>
              </a:rPr>
              <a:t>حسن اشرف حسين</a:t>
            </a:r>
            <a:endParaRPr lang="en-US" sz="1100" b="1" dirty="0">
              <a:solidFill>
                <a:srgbClr val="0187AC"/>
              </a:solidFill>
              <a:latin typeface="Janna LT" panose="01000000000000000000" pitchFamily="2" charset="-78"/>
              <a:cs typeface="Janna LT" panose="01000000000000000000" pitchFamily="2" charset="-78"/>
            </a:endParaRPr>
          </a:p>
        </p:txBody>
      </p:sp>
      <p:sp>
        <p:nvSpPr>
          <p:cNvPr id="53" name="TextBox 52">
            <a:extLst>
              <a:ext uri="{FF2B5EF4-FFF2-40B4-BE49-F238E27FC236}">
                <a16:creationId xmlns:a16="http://schemas.microsoft.com/office/drawing/2014/main" id="{05389957-D00C-4152-BE2C-069B7775C2CE}"/>
              </a:ext>
            </a:extLst>
          </p:cNvPr>
          <p:cNvSpPr txBox="1"/>
          <p:nvPr/>
        </p:nvSpPr>
        <p:spPr>
          <a:xfrm>
            <a:off x="4724400" y="1733550"/>
            <a:ext cx="1178528" cy="261610"/>
          </a:xfrm>
          <a:prstGeom prst="rect">
            <a:avLst/>
          </a:prstGeom>
          <a:noFill/>
        </p:spPr>
        <p:txBody>
          <a:bodyPr wrap="none" rtlCol="0">
            <a:spAutoFit/>
          </a:bodyPr>
          <a:lstStyle/>
          <a:p>
            <a:r>
              <a:rPr lang="ar-EG" sz="1100" b="1" dirty="0">
                <a:solidFill>
                  <a:srgbClr val="1D6FA9"/>
                </a:solidFill>
                <a:latin typeface="Janna LT" panose="01000000000000000000" pitchFamily="2" charset="-78"/>
                <a:cs typeface="Janna LT" panose="01000000000000000000" pitchFamily="2" charset="-78"/>
              </a:rPr>
              <a:t>رنيا شوقي صبري</a:t>
            </a:r>
            <a:endParaRPr lang="en-US" sz="1100" b="1" dirty="0">
              <a:solidFill>
                <a:srgbClr val="1D6FA9"/>
              </a:solidFill>
              <a:latin typeface="Janna LT" panose="01000000000000000000" pitchFamily="2" charset="-78"/>
              <a:cs typeface="Janna LT" panose="01000000000000000000" pitchFamily="2" charset="-78"/>
            </a:endParaRPr>
          </a:p>
        </p:txBody>
      </p:sp>
      <p:sp>
        <p:nvSpPr>
          <p:cNvPr id="54" name="TextBox 53">
            <a:extLst>
              <a:ext uri="{FF2B5EF4-FFF2-40B4-BE49-F238E27FC236}">
                <a16:creationId xmlns:a16="http://schemas.microsoft.com/office/drawing/2014/main" id="{45DF21F8-F822-48CF-9919-C9235C81C003}"/>
              </a:ext>
            </a:extLst>
          </p:cNvPr>
          <p:cNvSpPr txBox="1"/>
          <p:nvPr/>
        </p:nvSpPr>
        <p:spPr>
          <a:xfrm>
            <a:off x="6172200" y="1733550"/>
            <a:ext cx="1467068" cy="269304"/>
          </a:xfrm>
          <a:prstGeom prst="rect">
            <a:avLst/>
          </a:prstGeom>
          <a:noFill/>
        </p:spPr>
        <p:txBody>
          <a:bodyPr wrap="none" rtlCol="0">
            <a:spAutoFit/>
          </a:bodyPr>
          <a:lstStyle/>
          <a:p>
            <a:r>
              <a:rPr lang="ar-EG" sz="1100" b="1" dirty="0">
                <a:solidFill>
                  <a:srgbClr val="42BDC5"/>
                </a:solidFill>
                <a:latin typeface="Janna LT" panose="01000000000000000000" pitchFamily="2" charset="-78"/>
                <a:cs typeface="Janna LT" panose="01000000000000000000" pitchFamily="2" charset="-78"/>
              </a:rPr>
              <a:t>عبدالرحمن امين محمد</a:t>
            </a:r>
            <a:endParaRPr lang="en-US" sz="1100" b="1" dirty="0">
              <a:solidFill>
                <a:srgbClr val="42BDC5"/>
              </a:solidFill>
              <a:latin typeface="Janna LT" panose="01000000000000000000" pitchFamily="2" charset="-78"/>
              <a:cs typeface="Janna LT" panose="01000000000000000000" pitchFamily="2" charset="-78"/>
            </a:endParaRPr>
          </a:p>
        </p:txBody>
      </p:sp>
      <p:sp>
        <p:nvSpPr>
          <p:cNvPr id="55" name="TextBox 54">
            <a:extLst>
              <a:ext uri="{FF2B5EF4-FFF2-40B4-BE49-F238E27FC236}">
                <a16:creationId xmlns:a16="http://schemas.microsoft.com/office/drawing/2014/main" id="{0D278584-BEBB-4496-BBCF-5C36E99CF5C7}"/>
              </a:ext>
            </a:extLst>
          </p:cNvPr>
          <p:cNvSpPr txBox="1"/>
          <p:nvPr/>
        </p:nvSpPr>
        <p:spPr>
          <a:xfrm>
            <a:off x="76200" y="1733550"/>
            <a:ext cx="1406154" cy="276999"/>
          </a:xfrm>
          <a:prstGeom prst="rect">
            <a:avLst/>
          </a:prstGeom>
          <a:noFill/>
        </p:spPr>
        <p:txBody>
          <a:bodyPr wrap="none" rtlCol="0">
            <a:spAutoFit/>
          </a:bodyPr>
          <a:lstStyle/>
          <a:p>
            <a:r>
              <a:rPr lang="ar-EG" sz="1150" b="1" dirty="0">
                <a:solidFill>
                  <a:srgbClr val="176490"/>
                </a:solidFill>
                <a:latin typeface="Janna LT" panose="01000000000000000000" pitchFamily="2" charset="-78"/>
                <a:cs typeface="Janna LT" panose="01000000000000000000" pitchFamily="2" charset="-78"/>
              </a:rPr>
              <a:t>احمد عبداللاه مرعي</a:t>
            </a:r>
            <a:endParaRPr lang="en-US" sz="1150" b="1" dirty="0">
              <a:solidFill>
                <a:srgbClr val="176490"/>
              </a:solidFill>
              <a:latin typeface="Janna LT" panose="01000000000000000000" pitchFamily="2" charset="-78"/>
              <a:cs typeface="Janna LT" panose="01000000000000000000" pitchFamily="2" charset="-78"/>
            </a:endParaRPr>
          </a:p>
        </p:txBody>
      </p:sp>
      <p:sp>
        <p:nvSpPr>
          <p:cNvPr id="56" name="TextBox 55">
            <a:extLst>
              <a:ext uri="{FF2B5EF4-FFF2-40B4-BE49-F238E27FC236}">
                <a16:creationId xmlns:a16="http://schemas.microsoft.com/office/drawing/2014/main" id="{EBD15E69-FFC2-494B-92D4-6B1067A6B24F}"/>
              </a:ext>
            </a:extLst>
          </p:cNvPr>
          <p:cNvSpPr txBox="1"/>
          <p:nvPr/>
        </p:nvSpPr>
        <p:spPr>
          <a:xfrm>
            <a:off x="7702580" y="1733550"/>
            <a:ext cx="1441420" cy="261610"/>
          </a:xfrm>
          <a:prstGeom prst="rect">
            <a:avLst/>
          </a:prstGeom>
          <a:noFill/>
        </p:spPr>
        <p:txBody>
          <a:bodyPr wrap="square" rtlCol="0">
            <a:spAutoFit/>
          </a:bodyPr>
          <a:lstStyle/>
          <a:p>
            <a:r>
              <a:rPr lang="ar-EG" sz="1100" b="1" dirty="0">
                <a:solidFill>
                  <a:srgbClr val="187589"/>
                </a:solidFill>
                <a:latin typeface="Janna LT" panose="01000000000000000000" pitchFamily="2" charset="-78"/>
                <a:cs typeface="Janna LT" panose="01000000000000000000" pitchFamily="2" charset="-78"/>
              </a:rPr>
              <a:t>عبدالرحمن حمام جبريل</a:t>
            </a:r>
            <a:endParaRPr lang="en-US" sz="1100" b="1" dirty="0">
              <a:solidFill>
                <a:srgbClr val="187589"/>
              </a:solidFill>
              <a:latin typeface="Janna LT" panose="01000000000000000000" pitchFamily="2" charset="-78"/>
              <a:cs typeface="Janna LT" panose="01000000000000000000" pitchFamily="2" charset="-78"/>
            </a:endParaRPr>
          </a:p>
        </p:txBody>
      </p:sp>
      <p:sp>
        <p:nvSpPr>
          <p:cNvPr id="58" name="Picture Placeholder 3">
            <a:extLst>
              <a:ext uri="{FF2B5EF4-FFF2-40B4-BE49-F238E27FC236}">
                <a16:creationId xmlns:a16="http://schemas.microsoft.com/office/drawing/2014/main" id="{DF727CB0-1AD1-41D1-9442-86797839AF0E}"/>
              </a:ext>
            </a:extLst>
          </p:cNvPr>
          <p:cNvSpPr txBox="1">
            <a:spLocks/>
          </p:cNvSpPr>
          <p:nvPr/>
        </p:nvSpPr>
        <p:spPr>
          <a:xfrm>
            <a:off x="1614908" y="1980719"/>
            <a:ext cx="1331612" cy="1200331"/>
          </a:xfrm>
          <a:prstGeom prst="rect">
            <a:avLst/>
          </a:prstGeom>
          <a:solidFill>
            <a:schemeClr val="bg1"/>
          </a:solidFill>
        </p:spPr>
      </p:sp>
      <p:sp>
        <p:nvSpPr>
          <p:cNvPr id="59" name="Picture Placeholder 4">
            <a:extLst>
              <a:ext uri="{FF2B5EF4-FFF2-40B4-BE49-F238E27FC236}">
                <a16:creationId xmlns:a16="http://schemas.microsoft.com/office/drawing/2014/main" id="{440C0658-31B9-4256-A39E-EA3A1C652BDA}"/>
              </a:ext>
            </a:extLst>
          </p:cNvPr>
          <p:cNvSpPr txBox="1">
            <a:spLocks/>
          </p:cNvSpPr>
          <p:nvPr/>
        </p:nvSpPr>
        <p:spPr>
          <a:xfrm>
            <a:off x="3147089" y="1982598"/>
            <a:ext cx="1331612" cy="1198452"/>
          </a:xfrm>
          <a:prstGeom prst="rect">
            <a:avLst/>
          </a:prstGeom>
          <a:solidFill>
            <a:schemeClr val="bg1">
              <a:lumMod val="95000"/>
            </a:schemeClr>
          </a:solidFill>
        </p:spPr>
      </p:sp>
      <p:sp>
        <p:nvSpPr>
          <p:cNvPr id="60" name="Picture Placeholder 5">
            <a:extLst>
              <a:ext uri="{FF2B5EF4-FFF2-40B4-BE49-F238E27FC236}">
                <a16:creationId xmlns:a16="http://schemas.microsoft.com/office/drawing/2014/main" id="{E9430287-EB8A-48B4-B668-2542EADB2D91}"/>
              </a:ext>
            </a:extLst>
          </p:cNvPr>
          <p:cNvSpPr txBox="1">
            <a:spLocks/>
          </p:cNvSpPr>
          <p:nvPr/>
        </p:nvSpPr>
        <p:spPr>
          <a:xfrm>
            <a:off x="4679270" y="1982598"/>
            <a:ext cx="1331612" cy="1198452"/>
          </a:xfrm>
          <a:prstGeom prst="rect">
            <a:avLst/>
          </a:prstGeom>
          <a:solidFill>
            <a:schemeClr val="bg1">
              <a:lumMod val="95000"/>
            </a:schemeClr>
          </a:solidFill>
        </p:spPr>
        <p:txBody>
          <a:bodyPr/>
          <a:lstStyle/>
          <a:p>
            <a:endParaRPr lang="en-US" dirty="0"/>
          </a:p>
        </p:txBody>
      </p:sp>
      <p:sp>
        <p:nvSpPr>
          <p:cNvPr id="61" name="Picture Placeholder 6">
            <a:extLst>
              <a:ext uri="{FF2B5EF4-FFF2-40B4-BE49-F238E27FC236}">
                <a16:creationId xmlns:a16="http://schemas.microsoft.com/office/drawing/2014/main" id="{7005E461-3FC3-4622-BDFB-FC7E7B745F40}"/>
              </a:ext>
            </a:extLst>
          </p:cNvPr>
          <p:cNvSpPr txBox="1">
            <a:spLocks/>
          </p:cNvSpPr>
          <p:nvPr/>
        </p:nvSpPr>
        <p:spPr>
          <a:xfrm>
            <a:off x="6210087" y="1982599"/>
            <a:ext cx="1312688" cy="1198450"/>
          </a:xfrm>
          <a:prstGeom prst="rect">
            <a:avLst/>
          </a:prstGeom>
          <a:solidFill>
            <a:schemeClr val="bg1">
              <a:lumMod val="95000"/>
            </a:schemeClr>
          </a:solidFill>
        </p:spPr>
        <p:txBody>
          <a:bodyPr/>
          <a:lstStyle/>
          <a:p>
            <a:endParaRPr lang="en-US" dirty="0"/>
          </a:p>
        </p:txBody>
      </p:sp>
      <p:pic>
        <p:nvPicPr>
          <p:cNvPr id="76" name="Picture 75">
            <a:extLst>
              <a:ext uri="{FF2B5EF4-FFF2-40B4-BE49-F238E27FC236}">
                <a16:creationId xmlns:a16="http://schemas.microsoft.com/office/drawing/2014/main" id="{05614527-3E0E-4BE6-9441-69842D7E9E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1305" y="1982626"/>
            <a:ext cx="1320413" cy="1198423"/>
          </a:xfrm>
          <a:prstGeom prst="rect">
            <a:avLst/>
          </a:prstGeom>
        </p:spPr>
      </p:pic>
      <p:pic>
        <p:nvPicPr>
          <p:cNvPr id="77" name="Picture 76">
            <a:extLst>
              <a:ext uri="{FF2B5EF4-FFF2-40B4-BE49-F238E27FC236}">
                <a16:creationId xmlns:a16="http://schemas.microsoft.com/office/drawing/2014/main" id="{7C0A0501-5341-43E3-B2B5-4B1A9A568F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488" y="1980719"/>
            <a:ext cx="1337992" cy="1200329"/>
          </a:xfrm>
          <a:prstGeom prst="rect">
            <a:avLst/>
          </a:prstGeom>
        </p:spPr>
      </p:pic>
      <p:pic>
        <p:nvPicPr>
          <p:cNvPr id="78" name="Picture Placeholder 38" descr="A person smiling for the camera&#10;&#10;Description automatically generated with medium confidence">
            <a:extLst>
              <a:ext uri="{FF2B5EF4-FFF2-40B4-BE49-F238E27FC236}">
                <a16:creationId xmlns:a16="http://schemas.microsoft.com/office/drawing/2014/main" id="{67252C34-4DE3-4B9C-A20E-01790226B4F7}"/>
              </a:ext>
            </a:extLst>
          </p:cNvPr>
          <p:cNvPicPr>
            <a:picLocks noChangeAspect="1"/>
          </p:cNvPicPr>
          <p:nvPr/>
        </p:nvPicPr>
        <p:blipFill rotWithShape="1">
          <a:blip r:embed="rId6"/>
          <a:srcRect l="1316" t="7353" r="1316" b="7353"/>
          <a:stretch/>
        </p:blipFill>
        <p:spPr>
          <a:xfrm>
            <a:off x="3141306" y="1982598"/>
            <a:ext cx="1337395" cy="1198450"/>
          </a:xfrm>
          <a:prstGeom prst="rect">
            <a:avLst/>
          </a:prstGeom>
        </p:spPr>
      </p:pic>
      <p:pic>
        <p:nvPicPr>
          <p:cNvPr id="79" name="Picture Placeholder 32" descr="A person wearing sunglasses&#10;&#10;Description automatically generated with medium confidence">
            <a:extLst>
              <a:ext uri="{FF2B5EF4-FFF2-40B4-BE49-F238E27FC236}">
                <a16:creationId xmlns:a16="http://schemas.microsoft.com/office/drawing/2014/main" id="{C6FF1F6E-B639-45F6-8853-DDEF32142261}"/>
              </a:ext>
            </a:extLst>
          </p:cNvPr>
          <p:cNvPicPr>
            <a:picLocks noChangeAspect="1"/>
          </p:cNvPicPr>
          <p:nvPr/>
        </p:nvPicPr>
        <p:blipFill rotWithShape="1">
          <a:blip r:embed="rId7"/>
          <a:srcRect t="4698" b="4698"/>
          <a:stretch/>
        </p:blipFill>
        <p:spPr>
          <a:xfrm>
            <a:off x="7402746" y="188958"/>
            <a:ext cx="1512654" cy="1289679"/>
          </a:xfrm>
          <a:prstGeom prst="rect">
            <a:avLst/>
          </a:prstGeom>
        </p:spPr>
      </p:pic>
      <p:sp>
        <p:nvSpPr>
          <p:cNvPr id="41" name="Rectangle 40">
            <a:extLst>
              <a:ext uri="{FF2B5EF4-FFF2-40B4-BE49-F238E27FC236}">
                <a16:creationId xmlns:a16="http://schemas.microsoft.com/office/drawing/2014/main" id="{BAD01A90-5787-4255-A281-19C299A58520}"/>
              </a:ext>
            </a:extLst>
          </p:cNvPr>
          <p:cNvSpPr/>
          <p:nvPr/>
        </p:nvSpPr>
        <p:spPr bwMode="auto">
          <a:xfrm>
            <a:off x="7396614" y="1226295"/>
            <a:ext cx="1518786" cy="354855"/>
          </a:xfrm>
          <a:prstGeom prst="rect">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ar-EG" sz="1400" b="1" dirty="0">
                <a:solidFill>
                  <a:schemeClr val="bg1"/>
                </a:solidFill>
                <a:latin typeface="Janna LT" panose="01000000000000000000" pitchFamily="2" charset="-78"/>
                <a:cs typeface="Janna LT" panose="01000000000000000000" pitchFamily="2" charset="-78"/>
              </a:rPr>
              <a:t>فتحي محمد فتحي</a:t>
            </a:r>
            <a:endParaRPr lang="en-US" sz="1400" b="1" dirty="0">
              <a:solidFill>
                <a:schemeClr val="bg1"/>
              </a:solidFill>
              <a:latin typeface="Janna LT" panose="01000000000000000000" pitchFamily="2" charset="-78"/>
              <a:cs typeface="Janna LT" panose="01000000000000000000" pitchFamily="2" charset="-78"/>
            </a:endParaRPr>
          </a:p>
          <a:p>
            <a:pPr algn="ctr"/>
            <a:endParaRPr lang="en-US" sz="1400" b="1" dirty="0">
              <a:solidFill>
                <a:schemeClr val="bg1"/>
              </a:solidFill>
            </a:endParaRPr>
          </a:p>
        </p:txBody>
      </p:sp>
      <p:pic>
        <p:nvPicPr>
          <p:cNvPr id="80" name="Picture 79">
            <a:extLst>
              <a:ext uri="{FF2B5EF4-FFF2-40B4-BE49-F238E27FC236}">
                <a16:creationId xmlns:a16="http://schemas.microsoft.com/office/drawing/2014/main" id="{C02C59E5-92DB-4BD7-B7B0-75037798E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5887" y="1958601"/>
            <a:ext cx="1312687" cy="1222447"/>
          </a:xfrm>
          <a:prstGeom prst="rect">
            <a:avLst/>
          </a:prstGeom>
        </p:spPr>
      </p:pic>
      <p:pic>
        <p:nvPicPr>
          <p:cNvPr id="81" name="Picture 80">
            <a:extLst>
              <a:ext uri="{FF2B5EF4-FFF2-40B4-BE49-F238E27FC236}">
                <a16:creationId xmlns:a16="http://schemas.microsoft.com/office/drawing/2014/main" id="{1BE8859C-6BE7-4689-8BA6-0427731F77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06720" y="1980719"/>
            <a:ext cx="1309069" cy="1200329"/>
          </a:xfrm>
          <a:prstGeom prst="rect">
            <a:avLst/>
          </a:prstGeom>
        </p:spPr>
      </p:pic>
      <p:pic>
        <p:nvPicPr>
          <p:cNvPr id="82" name="Picture 81">
            <a:extLst>
              <a:ext uri="{FF2B5EF4-FFF2-40B4-BE49-F238E27FC236}">
                <a16:creationId xmlns:a16="http://schemas.microsoft.com/office/drawing/2014/main" id="{881BE529-5FA1-41ED-882C-F5F22F2386F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828" y="1959240"/>
            <a:ext cx="1314790" cy="1221808"/>
          </a:xfrm>
          <a:prstGeom prst="rect">
            <a:avLst/>
          </a:prstGeom>
        </p:spPr>
      </p:pic>
      <p:pic>
        <p:nvPicPr>
          <p:cNvPr id="87" name="Picture Placeholder 86">
            <a:extLst>
              <a:ext uri="{FF2B5EF4-FFF2-40B4-BE49-F238E27FC236}">
                <a16:creationId xmlns:a16="http://schemas.microsoft.com/office/drawing/2014/main" id="{CEFE7C43-4CEA-47EC-B606-B0971763BBA2}"/>
              </a:ext>
            </a:extLst>
          </p:cNvPr>
          <p:cNvPicPr>
            <a:picLocks noGrp="1" noChangeAspect="1"/>
          </p:cNvPicPr>
          <p:nvPr>
            <p:ph type="pic" sz="quarter" idx="12"/>
          </p:nvPr>
        </p:nvPicPr>
        <p:blipFill>
          <a:blip r:embed="rId11" cstate="print">
            <a:extLst>
              <a:ext uri="{28A0092B-C50C-407E-A947-70E740481C1C}">
                <a14:useLocalDpi xmlns:a14="http://schemas.microsoft.com/office/drawing/2010/main" val="0"/>
              </a:ext>
            </a:extLst>
          </a:blip>
          <a:srcRect t="5006" b="5006"/>
          <a:stretch>
            <a:fillRect/>
          </a:stretch>
        </p:blipFill>
        <p:spPr>
          <a:xfrm>
            <a:off x="3141663" y="3354388"/>
            <a:ext cx="1331912" cy="1198562"/>
          </a:xfrm>
          <a:prstGeom prst="rect">
            <a:avLst/>
          </a:prstGeom>
        </p:spPr>
      </p:pic>
      <p:pic>
        <p:nvPicPr>
          <p:cNvPr id="88" name="Picture Placeholder 87">
            <a:extLst>
              <a:ext uri="{FF2B5EF4-FFF2-40B4-BE49-F238E27FC236}">
                <a16:creationId xmlns:a16="http://schemas.microsoft.com/office/drawing/2014/main" id="{949E2019-E486-4C14-B673-99D727F839C6}"/>
              </a:ext>
            </a:extLst>
          </p:cNvPr>
          <p:cNvPicPr>
            <a:picLocks noGrp="1" noChangeAspect="1"/>
          </p:cNvPicPr>
          <p:nvPr>
            <p:ph type="pic" sz="quarter" idx="13"/>
          </p:nvPr>
        </p:nvPicPr>
        <p:blipFill>
          <a:blip r:embed="rId12" cstate="print">
            <a:extLst>
              <a:ext uri="{28A0092B-C50C-407E-A947-70E740481C1C}">
                <a14:useLocalDpi xmlns:a14="http://schemas.microsoft.com/office/drawing/2010/main" val="0"/>
              </a:ext>
            </a:extLst>
          </a:blip>
          <a:srcRect t="18673" b="18673"/>
          <a:stretch>
            <a:fillRect/>
          </a:stretch>
        </p:blipFill>
        <p:spPr>
          <a:xfrm>
            <a:off x="4673600" y="3354388"/>
            <a:ext cx="1331913" cy="1198562"/>
          </a:xfrm>
          <a:prstGeom prst="rect">
            <a:avLst/>
          </a:prstGeom>
        </p:spPr>
      </p:pic>
      <p:pic>
        <p:nvPicPr>
          <p:cNvPr id="90" name="Picture 89">
            <a:extLst>
              <a:ext uri="{FF2B5EF4-FFF2-40B4-BE49-F238E27FC236}">
                <a16:creationId xmlns:a16="http://schemas.microsoft.com/office/drawing/2014/main" id="{BD40ACF2-FA3B-4D95-B4B4-5A08EBDF82F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09662" y="3353520"/>
            <a:ext cx="1327618" cy="1199427"/>
          </a:xfrm>
          <a:prstGeom prst="rect">
            <a:avLst/>
          </a:prstGeom>
        </p:spPr>
      </p:pic>
      <p:pic>
        <p:nvPicPr>
          <p:cNvPr id="91" name="Picture 90">
            <a:extLst>
              <a:ext uri="{FF2B5EF4-FFF2-40B4-BE49-F238E27FC236}">
                <a16:creationId xmlns:a16="http://schemas.microsoft.com/office/drawing/2014/main" id="{2D4F78FE-EF0A-46C7-AAAB-F083A14512E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828" y="3353520"/>
            <a:ext cx="1323577" cy="1199427"/>
          </a:xfrm>
          <a:prstGeom prst="rect">
            <a:avLst/>
          </a:prstGeom>
        </p:spPr>
      </p:pic>
      <p:pic>
        <p:nvPicPr>
          <p:cNvPr id="92" name="Content Placeholder 49">
            <a:extLst>
              <a:ext uri="{FF2B5EF4-FFF2-40B4-BE49-F238E27FC236}">
                <a16:creationId xmlns:a16="http://schemas.microsoft.com/office/drawing/2014/main" id="{82713262-5A44-4587-847C-4018C85BAFD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00079" y="3353519"/>
            <a:ext cx="1359668" cy="1199427"/>
          </a:xfrm>
          <a:prstGeom prst="rect">
            <a:avLst/>
          </a:prstGeom>
        </p:spPr>
      </p:pic>
      <p:sp>
        <p:nvSpPr>
          <p:cNvPr id="93" name="Freeform 48">
            <a:extLst>
              <a:ext uri="{FF2B5EF4-FFF2-40B4-BE49-F238E27FC236}">
                <a16:creationId xmlns:a16="http://schemas.microsoft.com/office/drawing/2014/main" id="{98E202A8-7233-4208-B574-1A61BA59812C}"/>
              </a:ext>
            </a:extLst>
          </p:cNvPr>
          <p:cNvSpPr>
            <a:spLocks noEditPoints="1"/>
          </p:cNvSpPr>
          <p:nvPr/>
        </p:nvSpPr>
        <p:spPr bwMode="auto">
          <a:xfrm rot="20297569">
            <a:off x="2793398" y="271441"/>
            <a:ext cx="401466" cy="348409"/>
          </a:xfrm>
          <a:custGeom>
            <a:avLst/>
            <a:gdLst/>
            <a:ahLst/>
            <a:cxnLst>
              <a:cxn ang="0">
                <a:pos x="123" y="100"/>
              </a:cxn>
              <a:cxn ang="0">
                <a:pos x="115" y="107"/>
              </a:cxn>
              <a:cxn ang="0">
                <a:pos x="107" y="100"/>
              </a:cxn>
              <a:cxn ang="0">
                <a:pos x="115" y="84"/>
              </a:cxn>
              <a:cxn ang="0">
                <a:pos x="123" y="100"/>
              </a:cxn>
              <a:cxn ang="0">
                <a:pos x="111" y="42"/>
              </a:cxn>
              <a:cxn ang="0">
                <a:pos x="111" y="77"/>
              </a:cxn>
              <a:cxn ang="0">
                <a:pos x="115" y="80"/>
              </a:cxn>
              <a:cxn ang="0">
                <a:pos x="119" y="77"/>
              </a:cxn>
              <a:cxn ang="0">
                <a:pos x="119" y="42"/>
              </a:cxn>
              <a:cxn ang="0">
                <a:pos x="115" y="38"/>
              </a:cxn>
              <a:cxn ang="0">
                <a:pos x="111" y="42"/>
              </a:cxn>
              <a:cxn ang="0">
                <a:pos x="114" y="34"/>
              </a:cxn>
              <a:cxn ang="0">
                <a:pos x="104" y="36"/>
              </a:cxn>
              <a:cxn ang="0">
                <a:pos x="104" y="69"/>
              </a:cxn>
              <a:cxn ang="0">
                <a:pos x="61" y="88"/>
              </a:cxn>
              <a:cxn ang="0">
                <a:pos x="19" y="69"/>
              </a:cxn>
              <a:cxn ang="0">
                <a:pos x="19" y="36"/>
              </a:cxn>
              <a:cxn ang="0">
                <a:pos x="9" y="34"/>
              </a:cxn>
              <a:cxn ang="0">
                <a:pos x="0" y="23"/>
              </a:cxn>
              <a:cxn ang="0">
                <a:pos x="9" y="12"/>
              </a:cxn>
              <a:cxn ang="0">
                <a:pos x="59" y="0"/>
              </a:cxn>
              <a:cxn ang="0">
                <a:pos x="61" y="0"/>
              </a:cxn>
              <a:cxn ang="0">
                <a:pos x="64" y="0"/>
              </a:cxn>
              <a:cxn ang="0">
                <a:pos x="114" y="12"/>
              </a:cxn>
              <a:cxn ang="0">
                <a:pos x="123" y="23"/>
              </a:cxn>
              <a:cxn ang="0">
                <a:pos x="114" y="34"/>
              </a:cxn>
              <a:cxn ang="0">
                <a:pos x="96" y="38"/>
              </a:cxn>
              <a:cxn ang="0">
                <a:pos x="64" y="46"/>
              </a:cxn>
              <a:cxn ang="0">
                <a:pos x="61" y="46"/>
              </a:cxn>
              <a:cxn ang="0">
                <a:pos x="59" y="46"/>
              </a:cxn>
              <a:cxn ang="0">
                <a:pos x="27" y="38"/>
              </a:cxn>
              <a:cxn ang="0">
                <a:pos x="27" y="69"/>
              </a:cxn>
              <a:cxn ang="0">
                <a:pos x="61" y="80"/>
              </a:cxn>
              <a:cxn ang="0">
                <a:pos x="96" y="69"/>
              </a:cxn>
              <a:cxn ang="0">
                <a:pos x="96" y="38"/>
              </a:cxn>
              <a:cxn ang="0">
                <a:pos x="112" y="27"/>
              </a:cxn>
              <a:cxn ang="0">
                <a:pos x="115" y="23"/>
              </a:cxn>
              <a:cxn ang="0">
                <a:pos x="112" y="19"/>
              </a:cxn>
              <a:cxn ang="0">
                <a:pos x="62" y="8"/>
              </a:cxn>
              <a:cxn ang="0">
                <a:pos x="61" y="7"/>
              </a:cxn>
              <a:cxn ang="0">
                <a:pos x="61" y="8"/>
              </a:cxn>
              <a:cxn ang="0">
                <a:pos x="11" y="19"/>
              </a:cxn>
              <a:cxn ang="0">
                <a:pos x="8" y="23"/>
              </a:cxn>
              <a:cxn ang="0">
                <a:pos x="11" y="27"/>
              </a:cxn>
              <a:cxn ang="0">
                <a:pos x="61" y="38"/>
              </a:cxn>
              <a:cxn ang="0">
                <a:pos x="61" y="38"/>
              </a:cxn>
              <a:cxn ang="0">
                <a:pos x="62" y="38"/>
              </a:cxn>
              <a:cxn ang="0">
                <a:pos x="112" y="27"/>
              </a:cxn>
              <a:cxn ang="0">
                <a:pos x="112" y="27"/>
              </a:cxn>
              <a:cxn ang="0">
                <a:pos x="112" y="27"/>
              </a:cxn>
            </a:cxnLst>
            <a:rect l="0" t="0" r="r" b="b"/>
            <a:pathLst>
              <a:path w="123" h="107">
                <a:moveTo>
                  <a:pt x="123" y="100"/>
                </a:moveTo>
                <a:cubicBezTo>
                  <a:pt x="123" y="104"/>
                  <a:pt x="119" y="107"/>
                  <a:pt x="115" y="107"/>
                </a:cubicBezTo>
                <a:cubicBezTo>
                  <a:pt x="111" y="107"/>
                  <a:pt x="107" y="104"/>
                  <a:pt x="107" y="100"/>
                </a:cubicBezTo>
                <a:cubicBezTo>
                  <a:pt x="107" y="95"/>
                  <a:pt x="111" y="84"/>
                  <a:pt x="115" y="84"/>
                </a:cubicBezTo>
                <a:cubicBezTo>
                  <a:pt x="119" y="84"/>
                  <a:pt x="123" y="95"/>
                  <a:pt x="123" y="100"/>
                </a:cubicBezTo>
                <a:close/>
                <a:moveTo>
                  <a:pt x="111" y="42"/>
                </a:moveTo>
                <a:cubicBezTo>
                  <a:pt x="111" y="77"/>
                  <a:pt x="111" y="77"/>
                  <a:pt x="111" y="77"/>
                </a:cubicBezTo>
                <a:cubicBezTo>
                  <a:pt x="111" y="79"/>
                  <a:pt x="113" y="80"/>
                  <a:pt x="115" y="80"/>
                </a:cubicBezTo>
                <a:cubicBezTo>
                  <a:pt x="117" y="80"/>
                  <a:pt x="119" y="79"/>
                  <a:pt x="119" y="77"/>
                </a:cubicBezTo>
                <a:cubicBezTo>
                  <a:pt x="119" y="42"/>
                  <a:pt x="119" y="42"/>
                  <a:pt x="119" y="42"/>
                </a:cubicBezTo>
                <a:cubicBezTo>
                  <a:pt x="119" y="40"/>
                  <a:pt x="117" y="38"/>
                  <a:pt x="115" y="38"/>
                </a:cubicBezTo>
                <a:cubicBezTo>
                  <a:pt x="113" y="38"/>
                  <a:pt x="111" y="40"/>
                  <a:pt x="111" y="42"/>
                </a:cubicBezTo>
                <a:close/>
                <a:moveTo>
                  <a:pt x="114" y="34"/>
                </a:moveTo>
                <a:cubicBezTo>
                  <a:pt x="104" y="36"/>
                  <a:pt x="104" y="36"/>
                  <a:pt x="104" y="36"/>
                </a:cubicBezTo>
                <a:cubicBezTo>
                  <a:pt x="104" y="69"/>
                  <a:pt x="104" y="69"/>
                  <a:pt x="104" y="69"/>
                </a:cubicBezTo>
                <a:cubicBezTo>
                  <a:pt x="104" y="79"/>
                  <a:pt x="92" y="88"/>
                  <a:pt x="61" y="88"/>
                </a:cubicBezTo>
                <a:cubicBezTo>
                  <a:pt x="31" y="88"/>
                  <a:pt x="19" y="79"/>
                  <a:pt x="19" y="69"/>
                </a:cubicBezTo>
                <a:cubicBezTo>
                  <a:pt x="19" y="36"/>
                  <a:pt x="19" y="36"/>
                  <a:pt x="19" y="36"/>
                </a:cubicBezTo>
                <a:cubicBezTo>
                  <a:pt x="9" y="34"/>
                  <a:pt x="9" y="34"/>
                  <a:pt x="9" y="34"/>
                </a:cubicBezTo>
                <a:cubicBezTo>
                  <a:pt x="4" y="33"/>
                  <a:pt x="0" y="28"/>
                  <a:pt x="0" y="23"/>
                </a:cubicBezTo>
                <a:cubicBezTo>
                  <a:pt x="0" y="17"/>
                  <a:pt x="4" y="13"/>
                  <a:pt x="9" y="12"/>
                </a:cubicBezTo>
                <a:cubicBezTo>
                  <a:pt x="59" y="0"/>
                  <a:pt x="59" y="0"/>
                  <a:pt x="59" y="0"/>
                </a:cubicBezTo>
                <a:cubicBezTo>
                  <a:pt x="60" y="0"/>
                  <a:pt x="61" y="0"/>
                  <a:pt x="61" y="0"/>
                </a:cubicBezTo>
                <a:cubicBezTo>
                  <a:pt x="62" y="0"/>
                  <a:pt x="63" y="0"/>
                  <a:pt x="64" y="0"/>
                </a:cubicBezTo>
                <a:cubicBezTo>
                  <a:pt x="114" y="12"/>
                  <a:pt x="114" y="12"/>
                  <a:pt x="114" y="12"/>
                </a:cubicBezTo>
                <a:cubicBezTo>
                  <a:pt x="119" y="13"/>
                  <a:pt x="123" y="17"/>
                  <a:pt x="123" y="23"/>
                </a:cubicBezTo>
                <a:cubicBezTo>
                  <a:pt x="123" y="28"/>
                  <a:pt x="119" y="33"/>
                  <a:pt x="114" y="34"/>
                </a:cubicBezTo>
                <a:close/>
                <a:moveTo>
                  <a:pt x="96" y="38"/>
                </a:moveTo>
                <a:cubicBezTo>
                  <a:pt x="64" y="46"/>
                  <a:pt x="64" y="46"/>
                  <a:pt x="64" y="46"/>
                </a:cubicBezTo>
                <a:cubicBezTo>
                  <a:pt x="63" y="46"/>
                  <a:pt x="62" y="46"/>
                  <a:pt x="61" y="46"/>
                </a:cubicBezTo>
                <a:cubicBezTo>
                  <a:pt x="61" y="46"/>
                  <a:pt x="60" y="46"/>
                  <a:pt x="59" y="46"/>
                </a:cubicBezTo>
                <a:cubicBezTo>
                  <a:pt x="27" y="38"/>
                  <a:pt x="27" y="38"/>
                  <a:pt x="27" y="38"/>
                </a:cubicBezTo>
                <a:cubicBezTo>
                  <a:pt x="27" y="69"/>
                  <a:pt x="27" y="69"/>
                  <a:pt x="27" y="69"/>
                </a:cubicBezTo>
                <a:cubicBezTo>
                  <a:pt x="27" y="73"/>
                  <a:pt x="38" y="80"/>
                  <a:pt x="61" y="80"/>
                </a:cubicBezTo>
                <a:cubicBezTo>
                  <a:pt x="84" y="80"/>
                  <a:pt x="96" y="73"/>
                  <a:pt x="96" y="69"/>
                </a:cubicBezTo>
                <a:lnTo>
                  <a:pt x="96" y="38"/>
                </a:lnTo>
                <a:close/>
                <a:moveTo>
                  <a:pt x="112" y="27"/>
                </a:moveTo>
                <a:cubicBezTo>
                  <a:pt x="114" y="26"/>
                  <a:pt x="115" y="25"/>
                  <a:pt x="115" y="23"/>
                </a:cubicBezTo>
                <a:cubicBezTo>
                  <a:pt x="115" y="21"/>
                  <a:pt x="114" y="19"/>
                  <a:pt x="112" y="19"/>
                </a:cubicBezTo>
                <a:cubicBezTo>
                  <a:pt x="62" y="8"/>
                  <a:pt x="62" y="8"/>
                  <a:pt x="62" y="8"/>
                </a:cubicBezTo>
                <a:cubicBezTo>
                  <a:pt x="61" y="7"/>
                  <a:pt x="61" y="7"/>
                  <a:pt x="61" y="7"/>
                </a:cubicBezTo>
                <a:cubicBezTo>
                  <a:pt x="61" y="8"/>
                  <a:pt x="61" y="8"/>
                  <a:pt x="61" y="8"/>
                </a:cubicBezTo>
                <a:cubicBezTo>
                  <a:pt x="11" y="19"/>
                  <a:pt x="11" y="19"/>
                  <a:pt x="11" y="19"/>
                </a:cubicBezTo>
                <a:cubicBezTo>
                  <a:pt x="9" y="19"/>
                  <a:pt x="8" y="21"/>
                  <a:pt x="8" y="23"/>
                </a:cubicBezTo>
                <a:cubicBezTo>
                  <a:pt x="8" y="25"/>
                  <a:pt x="9" y="26"/>
                  <a:pt x="11" y="27"/>
                </a:cubicBezTo>
                <a:cubicBezTo>
                  <a:pt x="61" y="38"/>
                  <a:pt x="61" y="38"/>
                  <a:pt x="61" y="38"/>
                </a:cubicBezTo>
                <a:cubicBezTo>
                  <a:pt x="61" y="38"/>
                  <a:pt x="61" y="38"/>
                  <a:pt x="61" y="38"/>
                </a:cubicBezTo>
                <a:cubicBezTo>
                  <a:pt x="62" y="38"/>
                  <a:pt x="62" y="38"/>
                  <a:pt x="62" y="38"/>
                </a:cubicBezTo>
                <a:lnTo>
                  <a:pt x="112" y="27"/>
                </a:lnTo>
                <a:close/>
                <a:moveTo>
                  <a:pt x="112" y="27"/>
                </a:moveTo>
                <a:cubicBezTo>
                  <a:pt x="112" y="27"/>
                  <a:pt x="112" y="27"/>
                  <a:pt x="112" y="27"/>
                </a:cubicBezTo>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479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3"/>
                                        </p:tgtEl>
                                        <p:attrNameLst>
                                          <p:attrName>r</p:attrName>
                                        </p:attrNameLst>
                                      </p:cBhvr>
                                    </p:animRot>
                                    <p:animRot by="-240000">
                                      <p:cBhvr>
                                        <p:cTn id="7" dur="200" fill="hold">
                                          <p:stCondLst>
                                            <p:cond delay="200"/>
                                          </p:stCondLst>
                                        </p:cTn>
                                        <p:tgtEl>
                                          <p:spTgt spid="93"/>
                                        </p:tgtEl>
                                        <p:attrNameLst>
                                          <p:attrName>r</p:attrName>
                                        </p:attrNameLst>
                                      </p:cBhvr>
                                    </p:animRot>
                                    <p:animRot by="240000">
                                      <p:cBhvr>
                                        <p:cTn id="8" dur="200" fill="hold">
                                          <p:stCondLst>
                                            <p:cond delay="400"/>
                                          </p:stCondLst>
                                        </p:cTn>
                                        <p:tgtEl>
                                          <p:spTgt spid="93"/>
                                        </p:tgtEl>
                                        <p:attrNameLst>
                                          <p:attrName>r</p:attrName>
                                        </p:attrNameLst>
                                      </p:cBhvr>
                                    </p:animRot>
                                    <p:animRot by="-240000">
                                      <p:cBhvr>
                                        <p:cTn id="9" dur="200" fill="hold">
                                          <p:stCondLst>
                                            <p:cond delay="600"/>
                                          </p:stCondLst>
                                        </p:cTn>
                                        <p:tgtEl>
                                          <p:spTgt spid="93"/>
                                        </p:tgtEl>
                                        <p:attrNameLst>
                                          <p:attrName>r</p:attrName>
                                        </p:attrNameLst>
                                      </p:cBhvr>
                                    </p:animRot>
                                    <p:animRot by="120000">
                                      <p:cBhvr>
                                        <p:cTn id="10" dur="200" fill="hold">
                                          <p:stCondLst>
                                            <p:cond delay="800"/>
                                          </p:stCondLst>
                                        </p:cTn>
                                        <p:tgtEl>
                                          <p:spTgt spid="9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3505200" y="4273551"/>
            <a:ext cx="2054225" cy="871538"/>
          </a:xfrm>
          <a:custGeom>
            <a:avLst/>
            <a:gdLst>
              <a:gd name="T0" fmla="*/ 1439 w 1439"/>
              <a:gd name="T1" fmla="*/ 611 h 611"/>
              <a:gd name="T2" fmla="*/ 1438 w 1439"/>
              <a:gd name="T3" fmla="*/ 512 h 611"/>
              <a:gd name="T4" fmla="*/ 1438 w 1439"/>
              <a:gd name="T5" fmla="*/ 512 h 611"/>
              <a:gd name="T6" fmla="*/ 1437 w 1439"/>
              <a:gd name="T7" fmla="*/ 470 h 611"/>
              <a:gd name="T8" fmla="*/ 1437 w 1439"/>
              <a:gd name="T9" fmla="*/ 470 h 611"/>
              <a:gd name="T10" fmla="*/ 1437 w 1439"/>
              <a:gd name="T11" fmla="*/ 470 h 611"/>
              <a:gd name="T12" fmla="*/ 1359 w 1439"/>
              <a:gd name="T13" fmla="*/ 109 h 611"/>
              <a:gd name="T14" fmla="*/ 1021 w 1439"/>
              <a:gd name="T15" fmla="*/ 39 h 611"/>
              <a:gd name="T16" fmla="*/ 932 w 1439"/>
              <a:gd name="T17" fmla="*/ 0 h 611"/>
              <a:gd name="T18" fmla="*/ 719 w 1439"/>
              <a:gd name="T19" fmla="*/ 66 h 611"/>
              <a:gd name="T20" fmla="*/ 506 w 1439"/>
              <a:gd name="T21" fmla="*/ 0 h 611"/>
              <a:gd name="T22" fmla="*/ 478 w 1439"/>
              <a:gd name="T23" fmla="*/ 14 h 611"/>
              <a:gd name="T24" fmla="*/ 417 w 1439"/>
              <a:gd name="T25" fmla="*/ 39 h 611"/>
              <a:gd name="T26" fmla="*/ 79 w 1439"/>
              <a:gd name="T27" fmla="*/ 109 h 611"/>
              <a:gd name="T28" fmla="*/ 2 w 1439"/>
              <a:gd name="T29" fmla="*/ 444 h 611"/>
              <a:gd name="T30" fmla="*/ 2 w 1439"/>
              <a:gd name="T31" fmla="*/ 444 h 611"/>
              <a:gd name="T32" fmla="*/ 2 w 1439"/>
              <a:gd name="T33" fmla="*/ 444 h 611"/>
              <a:gd name="T34" fmla="*/ 0 w 1439"/>
              <a:gd name="T35" fmla="*/ 512 h 611"/>
              <a:gd name="T36" fmla="*/ 1 w 1439"/>
              <a:gd name="T37" fmla="*/ 512 h 611"/>
              <a:gd name="T38" fmla="*/ 0 w 1439"/>
              <a:gd name="T39" fmla="*/ 611 h 611"/>
              <a:gd name="T40" fmla="*/ 1439 w 1439"/>
              <a:gd name="T41" fmla="*/ 61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9" h="611">
                <a:moveTo>
                  <a:pt x="1439" y="611"/>
                </a:moveTo>
                <a:cubicBezTo>
                  <a:pt x="1438" y="512"/>
                  <a:pt x="1438" y="512"/>
                  <a:pt x="1438" y="512"/>
                </a:cubicBezTo>
                <a:cubicBezTo>
                  <a:pt x="1438" y="512"/>
                  <a:pt x="1438" y="512"/>
                  <a:pt x="1438" y="512"/>
                </a:cubicBezTo>
                <a:cubicBezTo>
                  <a:pt x="1438" y="512"/>
                  <a:pt x="1438" y="496"/>
                  <a:pt x="1437" y="470"/>
                </a:cubicBezTo>
                <a:cubicBezTo>
                  <a:pt x="1437" y="470"/>
                  <a:pt x="1437" y="470"/>
                  <a:pt x="1437" y="470"/>
                </a:cubicBezTo>
                <a:cubicBezTo>
                  <a:pt x="1437" y="470"/>
                  <a:pt x="1437" y="470"/>
                  <a:pt x="1437" y="470"/>
                </a:cubicBezTo>
                <a:cubicBezTo>
                  <a:pt x="1434" y="377"/>
                  <a:pt x="1421" y="158"/>
                  <a:pt x="1359" y="109"/>
                </a:cubicBezTo>
                <a:cubicBezTo>
                  <a:pt x="1280" y="46"/>
                  <a:pt x="1021" y="39"/>
                  <a:pt x="1021" y="39"/>
                </a:cubicBezTo>
                <a:cubicBezTo>
                  <a:pt x="932" y="0"/>
                  <a:pt x="932" y="0"/>
                  <a:pt x="932" y="0"/>
                </a:cubicBezTo>
                <a:cubicBezTo>
                  <a:pt x="719" y="66"/>
                  <a:pt x="719" y="66"/>
                  <a:pt x="719" y="66"/>
                </a:cubicBezTo>
                <a:cubicBezTo>
                  <a:pt x="506" y="0"/>
                  <a:pt x="506" y="0"/>
                  <a:pt x="506" y="0"/>
                </a:cubicBezTo>
                <a:cubicBezTo>
                  <a:pt x="478" y="14"/>
                  <a:pt x="478" y="14"/>
                  <a:pt x="478" y="14"/>
                </a:cubicBezTo>
                <a:cubicBezTo>
                  <a:pt x="417" y="39"/>
                  <a:pt x="417" y="39"/>
                  <a:pt x="417" y="39"/>
                </a:cubicBezTo>
                <a:cubicBezTo>
                  <a:pt x="417" y="39"/>
                  <a:pt x="158" y="46"/>
                  <a:pt x="79" y="109"/>
                </a:cubicBezTo>
                <a:cubicBezTo>
                  <a:pt x="22" y="154"/>
                  <a:pt x="6" y="342"/>
                  <a:pt x="2" y="444"/>
                </a:cubicBezTo>
                <a:cubicBezTo>
                  <a:pt x="2" y="444"/>
                  <a:pt x="2" y="444"/>
                  <a:pt x="2" y="444"/>
                </a:cubicBezTo>
                <a:cubicBezTo>
                  <a:pt x="2" y="444"/>
                  <a:pt x="2" y="444"/>
                  <a:pt x="2" y="444"/>
                </a:cubicBezTo>
                <a:cubicBezTo>
                  <a:pt x="0" y="485"/>
                  <a:pt x="0" y="512"/>
                  <a:pt x="0" y="512"/>
                </a:cubicBezTo>
                <a:cubicBezTo>
                  <a:pt x="1" y="512"/>
                  <a:pt x="1" y="512"/>
                  <a:pt x="1" y="512"/>
                </a:cubicBezTo>
                <a:cubicBezTo>
                  <a:pt x="0" y="611"/>
                  <a:pt x="0" y="611"/>
                  <a:pt x="0" y="611"/>
                </a:cubicBezTo>
                <a:lnTo>
                  <a:pt x="1439" y="611"/>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4278313" y="3960813"/>
            <a:ext cx="582613" cy="442913"/>
          </a:xfrm>
          <a:custGeom>
            <a:avLst/>
            <a:gdLst>
              <a:gd name="T0" fmla="*/ 345 w 408"/>
              <a:gd name="T1" fmla="*/ 0 h 310"/>
              <a:gd name="T2" fmla="*/ 204 w 408"/>
              <a:gd name="T3" fmla="*/ 85 h 310"/>
              <a:gd name="T4" fmla="*/ 63 w 408"/>
              <a:gd name="T5" fmla="*/ 0 h 310"/>
              <a:gd name="T6" fmla="*/ 0 w 408"/>
              <a:gd name="T7" fmla="*/ 227 h 310"/>
              <a:gd name="T8" fmla="*/ 204 w 408"/>
              <a:gd name="T9" fmla="*/ 310 h 310"/>
              <a:gd name="T10" fmla="*/ 408 w 408"/>
              <a:gd name="T11" fmla="*/ 227 h 310"/>
              <a:gd name="T12" fmla="*/ 345 w 408"/>
              <a:gd name="T13" fmla="*/ 0 h 310"/>
            </a:gdLst>
            <a:ahLst/>
            <a:cxnLst>
              <a:cxn ang="0">
                <a:pos x="T0" y="T1"/>
              </a:cxn>
              <a:cxn ang="0">
                <a:pos x="T2" y="T3"/>
              </a:cxn>
              <a:cxn ang="0">
                <a:pos x="T4" y="T5"/>
              </a:cxn>
              <a:cxn ang="0">
                <a:pos x="T6" y="T7"/>
              </a:cxn>
              <a:cxn ang="0">
                <a:pos x="T8" y="T9"/>
              </a:cxn>
              <a:cxn ang="0">
                <a:pos x="T10" y="T11"/>
              </a:cxn>
              <a:cxn ang="0">
                <a:pos x="T12" y="T13"/>
              </a:cxn>
            </a:cxnLst>
            <a:rect l="0" t="0" r="r" b="b"/>
            <a:pathLst>
              <a:path w="408" h="310">
                <a:moveTo>
                  <a:pt x="345" y="0"/>
                </a:moveTo>
                <a:cubicBezTo>
                  <a:pt x="204" y="85"/>
                  <a:pt x="204" y="85"/>
                  <a:pt x="204" y="85"/>
                </a:cubicBezTo>
                <a:cubicBezTo>
                  <a:pt x="63" y="0"/>
                  <a:pt x="63" y="0"/>
                  <a:pt x="63" y="0"/>
                </a:cubicBezTo>
                <a:cubicBezTo>
                  <a:pt x="71" y="74"/>
                  <a:pt x="0" y="227"/>
                  <a:pt x="0" y="227"/>
                </a:cubicBezTo>
                <a:cubicBezTo>
                  <a:pt x="204" y="310"/>
                  <a:pt x="204" y="310"/>
                  <a:pt x="204" y="310"/>
                </a:cubicBezTo>
                <a:cubicBezTo>
                  <a:pt x="408" y="227"/>
                  <a:pt x="408" y="227"/>
                  <a:pt x="408" y="227"/>
                </a:cubicBezTo>
                <a:cubicBezTo>
                  <a:pt x="408" y="227"/>
                  <a:pt x="337" y="74"/>
                  <a:pt x="345" y="0"/>
                </a:cubicBezTo>
                <a:close/>
              </a:path>
            </a:pathLst>
          </a:custGeom>
          <a:solidFill>
            <a:srgbClr val="E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759200" y="2516188"/>
            <a:ext cx="1714500" cy="963613"/>
          </a:xfrm>
          <a:custGeom>
            <a:avLst/>
            <a:gdLst>
              <a:gd name="T0" fmla="*/ 632 w 1080"/>
              <a:gd name="T1" fmla="*/ 0 h 607"/>
              <a:gd name="T2" fmla="*/ 0 w 1080"/>
              <a:gd name="T3" fmla="*/ 205 h 607"/>
              <a:gd name="T4" fmla="*/ 473 w 1080"/>
              <a:gd name="T5" fmla="*/ 607 h 607"/>
              <a:gd name="T6" fmla="*/ 1080 w 1080"/>
              <a:gd name="T7" fmla="*/ 498 h 607"/>
              <a:gd name="T8" fmla="*/ 632 w 1080"/>
              <a:gd name="T9" fmla="*/ 0 h 607"/>
            </a:gdLst>
            <a:ahLst/>
            <a:cxnLst>
              <a:cxn ang="0">
                <a:pos x="T0" y="T1"/>
              </a:cxn>
              <a:cxn ang="0">
                <a:pos x="T2" y="T3"/>
              </a:cxn>
              <a:cxn ang="0">
                <a:pos x="T4" y="T5"/>
              </a:cxn>
              <a:cxn ang="0">
                <a:pos x="T6" y="T7"/>
              </a:cxn>
              <a:cxn ang="0">
                <a:pos x="T8" y="T9"/>
              </a:cxn>
            </a:cxnLst>
            <a:rect l="0" t="0" r="r" b="b"/>
            <a:pathLst>
              <a:path w="1080" h="607">
                <a:moveTo>
                  <a:pt x="632" y="0"/>
                </a:moveTo>
                <a:lnTo>
                  <a:pt x="0" y="205"/>
                </a:lnTo>
                <a:lnTo>
                  <a:pt x="473" y="607"/>
                </a:lnTo>
                <a:lnTo>
                  <a:pt x="1080" y="498"/>
                </a:lnTo>
                <a:lnTo>
                  <a:pt x="632" y="0"/>
                </a:lnTo>
                <a:close/>
              </a:path>
            </a:pathLst>
          </a:custGeom>
          <a:solidFill>
            <a:srgbClr val="171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087813" y="3306763"/>
            <a:ext cx="963613" cy="806450"/>
          </a:xfrm>
          <a:custGeom>
            <a:avLst/>
            <a:gdLst>
              <a:gd name="T0" fmla="*/ 337 w 674"/>
              <a:gd name="T1" fmla="*/ 0 h 565"/>
              <a:gd name="T2" fmla="*/ 101 w 674"/>
              <a:gd name="T3" fmla="*/ 0 h 565"/>
              <a:gd name="T4" fmla="*/ 10 w 674"/>
              <a:gd name="T5" fmla="*/ 108 h 565"/>
              <a:gd name="T6" fmla="*/ 61 w 674"/>
              <a:gd name="T7" fmla="*/ 325 h 565"/>
              <a:gd name="T8" fmla="*/ 298 w 674"/>
              <a:gd name="T9" fmla="*/ 553 h 565"/>
              <a:gd name="T10" fmla="*/ 376 w 674"/>
              <a:gd name="T11" fmla="*/ 553 h 565"/>
              <a:gd name="T12" fmla="*/ 613 w 674"/>
              <a:gd name="T13" fmla="*/ 325 h 565"/>
              <a:gd name="T14" fmla="*/ 664 w 674"/>
              <a:gd name="T15" fmla="*/ 108 h 565"/>
              <a:gd name="T16" fmla="*/ 573 w 674"/>
              <a:gd name="T17" fmla="*/ 0 h 565"/>
              <a:gd name="T18" fmla="*/ 337 w 674"/>
              <a:gd name="T1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565">
                <a:moveTo>
                  <a:pt x="337" y="0"/>
                </a:moveTo>
                <a:cubicBezTo>
                  <a:pt x="101" y="0"/>
                  <a:pt x="101" y="0"/>
                  <a:pt x="101" y="0"/>
                </a:cubicBezTo>
                <a:cubicBezTo>
                  <a:pt x="44" y="0"/>
                  <a:pt x="0" y="52"/>
                  <a:pt x="10" y="108"/>
                </a:cubicBezTo>
                <a:cubicBezTo>
                  <a:pt x="23" y="183"/>
                  <a:pt x="41" y="277"/>
                  <a:pt x="61" y="325"/>
                </a:cubicBezTo>
                <a:cubicBezTo>
                  <a:pt x="86" y="389"/>
                  <a:pt x="212" y="513"/>
                  <a:pt x="298" y="553"/>
                </a:cubicBezTo>
                <a:cubicBezTo>
                  <a:pt x="323" y="565"/>
                  <a:pt x="351" y="565"/>
                  <a:pt x="376" y="553"/>
                </a:cubicBezTo>
                <a:cubicBezTo>
                  <a:pt x="462" y="513"/>
                  <a:pt x="588" y="389"/>
                  <a:pt x="613" y="325"/>
                </a:cubicBezTo>
                <a:cubicBezTo>
                  <a:pt x="633" y="277"/>
                  <a:pt x="651" y="183"/>
                  <a:pt x="664" y="108"/>
                </a:cubicBezTo>
                <a:cubicBezTo>
                  <a:pt x="674" y="52"/>
                  <a:pt x="630" y="0"/>
                  <a:pt x="573" y="0"/>
                </a:cubicBezTo>
                <a:lnTo>
                  <a:pt x="337"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570413" y="3306763"/>
            <a:ext cx="469900" cy="401638"/>
          </a:xfrm>
          <a:custGeom>
            <a:avLst/>
            <a:gdLst>
              <a:gd name="T0" fmla="*/ 0 w 329"/>
              <a:gd name="T1" fmla="*/ 0 h 282"/>
              <a:gd name="T2" fmla="*/ 280 w 329"/>
              <a:gd name="T3" fmla="*/ 66 h 282"/>
              <a:gd name="T4" fmla="*/ 280 w 329"/>
              <a:gd name="T5" fmla="*/ 281 h 282"/>
              <a:gd name="T6" fmla="*/ 312 w 329"/>
              <a:gd name="T7" fmla="*/ 237 h 282"/>
              <a:gd name="T8" fmla="*/ 329 w 329"/>
              <a:gd name="T9" fmla="*/ 83 h 282"/>
              <a:gd name="T10" fmla="*/ 329 w 329"/>
              <a:gd name="T11" fmla="*/ 0 h 282"/>
              <a:gd name="T12" fmla="*/ 0 w 329"/>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29" h="282">
                <a:moveTo>
                  <a:pt x="0" y="0"/>
                </a:moveTo>
                <a:cubicBezTo>
                  <a:pt x="98" y="0"/>
                  <a:pt x="238" y="47"/>
                  <a:pt x="280" y="66"/>
                </a:cubicBezTo>
                <a:cubicBezTo>
                  <a:pt x="321" y="85"/>
                  <a:pt x="272" y="282"/>
                  <a:pt x="280" y="281"/>
                </a:cubicBezTo>
                <a:cubicBezTo>
                  <a:pt x="287" y="280"/>
                  <a:pt x="300" y="246"/>
                  <a:pt x="312" y="237"/>
                </a:cubicBezTo>
                <a:cubicBezTo>
                  <a:pt x="324" y="227"/>
                  <a:pt x="329" y="83"/>
                  <a:pt x="329" y="83"/>
                </a:cubicBezTo>
                <a:cubicBezTo>
                  <a:pt x="329" y="0"/>
                  <a:pt x="329" y="0"/>
                  <a:pt x="329"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4100513" y="2841626"/>
            <a:ext cx="939800" cy="465138"/>
          </a:xfrm>
          <a:custGeom>
            <a:avLst/>
            <a:gdLst>
              <a:gd name="T0" fmla="*/ 329 w 658"/>
              <a:gd name="T1" fmla="*/ 0 h 325"/>
              <a:gd name="T2" fmla="*/ 0 w 658"/>
              <a:gd name="T3" fmla="*/ 85 h 325"/>
              <a:gd name="T4" fmla="*/ 0 w 658"/>
              <a:gd name="T5" fmla="*/ 325 h 325"/>
              <a:gd name="T6" fmla="*/ 658 w 658"/>
              <a:gd name="T7" fmla="*/ 325 h 325"/>
              <a:gd name="T8" fmla="*/ 658 w 658"/>
              <a:gd name="T9" fmla="*/ 85 h 325"/>
              <a:gd name="T10" fmla="*/ 329 w 658"/>
              <a:gd name="T11" fmla="*/ 0 h 325"/>
            </a:gdLst>
            <a:ahLst/>
            <a:cxnLst>
              <a:cxn ang="0">
                <a:pos x="T0" y="T1"/>
              </a:cxn>
              <a:cxn ang="0">
                <a:pos x="T2" y="T3"/>
              </a:cxn>
              <a:cxn ang="0">
                <a:pos x="T4" y="T5"/>
              </a:cxn>
              <a:cxn ang="0">
                <a:pos x="T6" y="T7"/>
              </a:cxn>
              <a:cxn ang="0">
                <a:pos x="T8" y="T9"/>
              </a:cxn>
              <a:cxn ang="0">
                <a:pos x="T10" y="T11"/>
              </a:cxn>
            </a:cxnLst>
            <a:rect l="0" t="0" r="r" b="b"/>
            <a:pathLst>
              <a:path w="658" h="325">
                <a:moveTo>
                  <a:pt x="329" y="0"/>
                </a:moveTo>
                <a:cubicBezTo>
                  <a:pt x="148" y="0"/>
                  <a:pt x="0" y="38"/>
                  <a:pt x="0" y="85"/>
                </a:cubicBezTo>
                <a:cubicBezTo>
                  <a:pt x="0" y="325"/>
                  <a:pt x="0" y="325"/>
                  <a:pt x="0" y="325"/>
                </a:cubicBezTo>
                <a:cubicBezTo>
                  <a:pt x="658" y="325"/>
                  <a:pt x="658" y="325"/>
                  <a:pt x="658" y="325"/>
                </a:cubicBezTo>
                <a:cubicBezTo>
                  <a:pt x="658" y="85"/>
                  <a:pt x="658" y="85"/>
                  <a:pt x="658" y="85"/>
                </a:cubicBezTo>
                <a:cubicBezTo>
                  <a:pt x="658" y="38"/>
                  <a:pt x="510" y="0"/>
                  <a:pt x="32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3775075" y="2841626"/>
            <a:ext cx="42863" cy="476250"/>
          </a:xfrm>
          <a:prstGeom prst="rect">
            <a:avLst/>
          </a:prstGeom>
          <a:solidFill>
            <a:srgbClr val="1716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p:nvSpPr>
        <p:spPr bwMode="auto">
          <a:xfrm>
            <a:off x="3744913" y="3303588"/>
            <a:ext cx="104775" cy="192088"/>
          </a:xfrm>
          <a:custGeom>
            <a:avLst/>
            <a:gdLst>
              <a:gd name="T0" fmla="*/ 0 w 74"/>
              <a:gd name="T1" fmla="*/ 37 h 135"/>
              <a:gd name="T2" fmla="*/ 0 w 74"/>
              <a:gd name="T3" fmla="*/ 129 h 135"/>
              <a:gd name="T4" fmla="*/ 3 w 74"/>
              <a:gd name="T5" fmla="*/ 100 h 135"/>
              <a:gd name="T6" fmla="*/ 5 w 74"/>
              <a:gd name="T7" fmla="*/ 127 h 135"/>
              <a:gd name="T8" fmla="*/ 6 w 74"/>
              <a:gd name="T9" fmla="*/ 100 h 135"/>
              <a:gd name="T10" fmla="*/ 9 w 74"/>
              <a:gd name="T11" fmla="*/ 135 h 135"/>
              <a:gd name="T12" fmla="*/ 11 w 74"/>
              <a:gd name="T13" fmla="*/ 100 h 135"/>
              <a:gd name="T14" fmla="*/ 11 w 74"/>
              <a:gd name="T15" fmla="*/ 135 h 135"/>
              <a:gd name="T16" fmla="*/ 12 w 74"/>
              <a:gd name="T17" fmla="*/ 100 h 135"/>
              <a:gd name="T18" fmla="*/ 14 w 74"/>
              <a:gd name="T19" fmla="*/ 117 h 135"/>
              <a:gd name="T20" fmla="*/ 14 w 74"/>
              <a:gd name="T21" fmla="*/ 100 h 135"/>
              <a:gd name="T22" fmla="*/ 16 w 74"/>
              <a:gd name="T23" fmla="*/ 120 h 135"/>
              <a:gd name="T24" fmla="*/ 16 w 74"/>
              <a:gd name="T25" fmla="*/ 100 h 135"/>
              <a:gd name="T26" fmla="*/ 21 w 74"/>
              <a:gd name="T27" fmla="*/ 135 h 135"/>
              <a:gd name="T28" fmla="*/ 21 w 74"/>
              <a:gd name="T29" fmla="*/ 100 h 135"/>
              <a:gd name="T30" fmla="*/ 25 w 74"/>
              <a:gd name="T31" fmla="*/ 118 h 135"/>
              <a:gd name="T32" fmla="*/ 29 w 74"/>
              <a:gd name="T33" fmla="*/ 100 h 135"/>
              <a:gd name="T34" fmla="*/ 31 w 74"/>
              <a:gd name="T35" fmla="*/ 122 h 135"/>
              <a:gd name="T36" fmla="*/ 35 w 74"/>
              <a:gd name="T37" fmla="*/ 100 h 135"/>
              <a:gd name="T38" fmla="*/ 37 w 74"/>
              <a:gd name="T39" fmla="*/ 135 h 135"/>
              <a:gd name="T40" fmla="*/ 40 w 74"/>
              <a:gd name="T41" fmla="*/ 100 h 135"/>
              <a:gd name="T42" fmla="*/ 42 w 74"/>
              <a:gd name="T43" fmla="*/ 131 h 135"/>
              <a:gd name="T44" fmla="*/ 47 w 74"/>
              <a:gd name="T45" fmla="*/ 100 h 135"/>
              <a:gd name="T46" fmla="*/ 51 w 74"/>
              <a:gd name="T47" fmla="*/ 127 h 135"/>
              <a:gd name="T48" fmla="*/ 54 w 74"/>
              <a:gd name="T49" fmla="*/ 100 h 135"/>
              <a:gd name="T50" fmla="*/ 58 w 74"/>
              <a:gd name="T51" fmla="*/ 123 h 135"/>
              <a:gd name="T52" fmla="*/ 60 w 74"/>
              <a:gd name="T53" fmla="*/ 100 h 135"/>
              <a:gd name="T54" fmla="*/ 64 w 74"/>
              <a:gd name="T55" fmla="*/ 135 h 135"/>
              <a:gd name="T56" fmla="*/ 70 w 74"/>
              <a:gd name="T57" fmla="*/ 100 h 135"/>
              <a:gd name="T58" fmla="*/ 73 w 74"/>
              <a:gd name="T59" fmla="*/ 135 h 135"/>
              <a:gd name="T60" fmla="*/ 74 w 74"/>
              <a:gd name="T61" fmla="*/ 100 h 135"/>
              <a:gd name="T62" fmla="*/ 74 w 74"/>
              <a:gd name="T63"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35">
                <a:moveTo>
                  <a:pt x="37" y="0"/>
                </a:moveTo>
                <a:cubicBezTo>
                  <a:pt x="17" y="0"/>
                  <a:pt x="0" y="17"/>
                  <a:pt x="0" y="37"/>
                </a:cubicBezTo>
                <a:cubicBezTo>
                  <a:pt x="0" y="100"/>
                  <a:pt x="0" y="100"/>
                  <a:pt x="0" y="100"/>
                </a:cubicBezTo>
                <a:cubicBezTo>
                  <a:pt x="0" y="129"/>
                  <a:pt x="0" y="129"/>
                  <a:pt x="0" y="129"/>
                </a:cubicBezTo>
                <a:cubicBezTo>
                  <a:pt x="3" y="129"/>
                  <a:pt x="3" y="129"/>
                  <a:pt x="3" y="129"/>
                </a:cubicBezTo>
                <a:cubicBezTo>
                  <a:pt x="3" y="100"/>
                  <a:pt x="3" y="100"/>
                  <a:pt x="3" y="100"/>
                </a:cubicBezTo>
                <a:cubicBezTo>
                  <a:pt x="5" y="100"/>
                  <a:pt x="5" y="100"/>
                  <a:pt x="5" y="100"/>
                </a:cubicBezTo>
                <a:cubicBezTo>
                  <a:pt x="5" y="127"/>
                  <a:pt x="5" y="127"/>
                  <a:pt x="5" y="127"/>
                </a:cubicBezTo>
                <a:cubicBezTo>
                  <a:pt x="6" y="127"/>
                  <a:pt x="6" y="127"/>
                  <a:pt x="6" y="127"/>
                </a:cubicBezTo>
                <a:cubicBezTo>
                  <a:pt x="6" y="100"/>
                  <a:pt x="6" y="100"/>
                  <a:pt x="6" y="100"/>
                </a:cubicBezTo>
                <a:cubicBezTo>
                  <a:pt x="9" y="100"/>
                  <a:pt x="9" y="100"/>
                  <a:pt x="9" y="100"/>
                </a:cubicBezTo>
                <a:cubicBezTo>
                  <a:pt x="9" y="135"/>
                  <a:pt x="9" y="135"/>
                  <a:pt x="9" y="135"/>
                </a:cubicBezTo>
                <a:cubicBezTo>
                  <a:pt x="11" y="135"/>
                  <a:pt x="11" y="135"/>
                  <a:pt x="11" y="135"/>
                </a:cubicBezTo>
                <a:cubicBezTo>
                  <a:pt x="11" y="100"/>
                  <a:pt x="11" y="100"/>
                  <a:pt x="11" y="100"/>
                </a:cubicBezTo>
                <a:cubicBezTo>
                  <a:pt x="11" y="100"/>
                  <a:pt x="11" y="100"/>
                  <a:pt x="11" y="100"/>
                </a:cubicBezTo>
                <a:cubicBezTo>
                  <a:pt x="11" y="135"/>
                  <a:pt x="11" y="135"/>
                  <a:pt x="11" y="135"/>
                </a:cubicBezTo>
                <a:cubicBezTo>
                  <a:pt x="12" y="135"/>
                  <a:pt x="12" y="135"/>
                  <a:pt x="12" y="135"/>
                </a:cubicBezTo>
                <a:cubicBezTo>
                  <a:pt x="12" y="100"/>
                  <a:pt x="12" y="100"/>
                  <a:pt x="12" y="100"/>
                </a:cubicBezTo>
                <a:cubicBezTo>
                  <a:pt x="14" y="100"/>
                  <a:pt x="14" y="100"/>
                  <a:pt x="14" y="100"/>
                </a:cubicBezTo>
                <a:cubicBezTo>
                  <a:pt x="14" y="117"/>
                  <a:pt x="14" y="117"/>
                  <a:pt x="14" y="117"/>
                </a:cubicBezTo>
                <a:cubicBezTo>
                  <a:pt x="14" y="117"/>
                  <a:pt x="14" y="117"/>
                  <a:pt x="14" y="117"/>
                </a:cubicBezTo>
                <a:cubicBezTo>
                  <a:pt x="14" y="100"/>
                  <a:pt x="14" y="100"/>
                  <a:pt x="14" y="100"/>
                </a:cubicBezTo>
                <a:cubicBezTo>
                  <a:pt x="16" y="100"/>
                  <a:pt x="16" y="100"/>
                  <a:pt x="16" y="100"/>
                </a:cubicBezTo>
                <a:cubicBezTo>
                  <a:pt x="16" y="120"/>
                  <a:pt x="16" y="120"/>
                  <a:pt x="16" y="120"/>
                </a:cubicBezTo>
                <a:cubicBezTo>
                  <a:pt x="16" y="120"/>
                  <a:pt x="16" y="120"/>
                  <a:pt x="16" y="120"/>
                </a:cubicBezTo>
                <a:cubicBezTo>
                  <a:pt x="16" y="100"/>
                  <a:pt x="16" y="100"/>
                  <a:pt x="16" y="100"/>
                </a:cubicBezTo>
                <a:cubicBezTo>
                  <a:pt x="21" y="100"/>
                  <a:pt x="21" y="100"/>
                  <a:pt x="21" y="100"/>
                </a:cubicBezTo>
                <a:cubicBezTo>
                  <a:pt x="21" y="135"/>
                  <a:pt x="21" y="135"/>
                  <a:pt x="21" y="135"/>
                </a:cubicBezTo>
                <a:cubicBezTo>
                  <a:pt x="21" y="135"/>
                  <a:pt x="21" y="135"/>
                  <a:pt x="21" y="135"/>
                </a:cubicBezTo>
                <a:cubicBezTo>
                  <a:pt x="21" y="100"/>
                  <a:pt x="21" y="100"/>
                  <a:pt x="21" y="100"/>
                </a:cubicBezTo>
                <a:cubicBezTo>
                  <a:pt x="25" y="100"/>
                  <a:pt x="25" y="100"/>
                  <a:pt x="25" y="100"/>
                </a:cubicBezTo>
                <a:cubicBezTo>
                  <a:pt x="25" y="118"/>
                  <a:pt x="25" y="118"/>
                  <a:pt x="25" y="118"/>
                </a:cubicBezTo>
                <a:cubicBezTo>
                  <a:pt x="29" y="118"/>
                  <a:pt x="29" y="118"/>
                  <a:pt x="29" y="118"/>
                </a:cubicBezTo>
                <a:cubicBezTo>
                  <a:pt x="29" y="100"/>
                  <a:pt x="29" y="100"/>
                  <a:pt x="29" y="100"/>
                </a:cubicBezTo>
                <a:cubicBezTo>
                  <a:pt x="31" y="100"/>
                  <a:pt x="31" y="100"/>
                  <a:pt x="31" y="100"/>
                </a:cubicBezTo>
                <a:cubicBezTo>
                  <a:pt x="31" y="122"/>
                  <a:pt x="31" y="122"/>
                  <a:pt x="31" y="122"/>
                </a:cubicBezTo>
                <a:cubicBezTo>
                  <a:pt x="35" y="122"/>
                  <a:pt x="35" y="122"/>
                  <a:pt x="35" y="122"/>
                </a:cubicBezTo>
                <a:cubicBezTo>
                  <a:pt x="35" y="100"/>
                  <a:pt x="35" y="100"/>
                  <a:pt x="35" y="100"/>
                </a:cubicBezTo>
                <a:cubicBezTo>
                  <a:pt x="37" y="100"/>
                  <a:pt x="37" y="100"/>
                  <a:pt x="37" y="100"/>
                </a:cubicBezTo>
                <a:cubicBezTo>
                  <a:pt x="37" y="135"/>
                  <a:pt x="37" y="135"/>
                  <a:pt x="37" y="135"/>
                </a:cubicBezTo>
                <a:cubicBezTo>
                  <a:pt x="40" y="135"/>
                  <a:pt x="40" y="135"/>
                  <a:pt x="40" y="135"/>
                </a:cubicBezTo>
                <a:cubicBezTo>
                  <a:pt x="40" y="100"/>
                  <a:pt x="40" y="100"/>
                  <a:pt x="40" y="100"/>
                </a:cubicBezTo>
                <a:cubicBezTo>
                  <a:pt x="42" y="100"/>
                  <a:pt x="42" y="100"/>
                  <a:pt x="42" y="100"/>
                </a:cubicBezTo>
                <a:cubicBezTo>
                  <a:pt x="42" y="131"/>
                  <a:pt x="42" y="131"/>
                  <a:pt x="42" y="131"/>
                </a:cubicBezTo>
                <a:cubicBezTo>
                  <a:pt x="47" y="131"/>
                  <a:pt x="47" y="131"/>
                  <a:pt x="47" y="131"/>
                </a:cubicBezTo>
                <a:cubicBezTo>
                  <a:pt x="47" y="100"/>
                  <a:pt x="47" y="100"/>
                  <a:pt x="47" y="100"/>
                </a:cubicBezTo>
                <a:cubicBezTo>
                  <a:pt x="51" y="100"/>
                  <a:pt x="51" y="100"/>
                  <a:pt x="51" y="100"/>
                </a:cubicBezTo>
                <a:cubicBezTo>
                  <a:pt x="51" y="127"/>
                  <a:pt x="51" y="127"/>
                  <a:pt x="51" y="127"/>
                </a:cubicBezTo>
                <a:cubicBezTo>
                  <a:pt x="54" y="127"/>
                  <a:pt x="54" y="127"/>
                  <a:pt x="54" y="127"/>
                </a:cubicBezTo>
                <a:cubicBezTo>
                  <a:pt x="54" y="100"/>
                  <a:pt x="54" y="100"/>
                  <a:pt x="54" y="100"/>
                </a:cubicBezTo>
                <a:cubicBezTo>
                  <a:pt x="58" y="100"/>
                  <a:pt x="58" y="100"/>
                  <a:pt x="58" y="100"/>
                </a:cubicBezTo>
                <a:cubicBezTo>
                  <a:pt x="58" y="123"/>
                  <a:pt x="58" y="123"/>
                  <a:pt x="58" y="123"/>
                </a:cubicBezTo>
                <a:cubicBezTo>
                  <a:pt x="60" y="123"/>
                  <a:pt x="60" y="123"/>
                  <a:pt x="60" y="123"/>
                </a:cubicBezTo>
                <a:cubicBezTo>
                  <a:pt x="60" y="100"/>
                  <a:pt x="60" y="100"/>
                  <a:pt x="60" y="100"/>
                </a:cubicBezTo>
                <a:cubicBezTo>
                  <a:pt x="64" y="100"/>
                  <a:pt x="64" y="100"/>
                  <a:pt x="64" y="100"/>
                </a:cubicBezTo>
                <a:cubicBezTo>
                  <a:pt x="64" y="135"/>
                  <a:pt x="64" y="135"/>
                  <a:pt x="64" y="135"/>
                </a:cubicBezTo>
                <a:cubicBezTo>
                  <a:pt x="70" y="135"/>
                  <a:pt x="70" y="135"/>
                  <a:pt x="70" y="135"/>
                </a:cubicBezTo>
                <a:cubicBezTo>
                  <a:pt x="70" y="100"/>
                  <a:pt x="70" y="100"/>
                  <a:pt x="70" y="100"/>
                </a:cubicBezTo>
                <a:cubicBezTo>
                  <a:pt x="73" y="100"/>
                  <a:pt x="73" y="100"/>
                  <a:pt x="73" y="100"/>
                </a:cubicBezTo>
                <a:cubicBezTo>
                  <a:pt x="73" y="135"/>
                  <a:pt x="73" y="135"/>
                  <a:pt x="73" y="135"/>
                </a:cubicBezTo>
                <a:cubicBezTo>
                  <a:pt x="74" y="135"/>
                  <a:pt x="74" y="135"/>
                  <a:pt x="74" y="135"/>
                </a:cubicBezTo>
                <a:cubicBezTo>
                  <a:pt x="74" y="100"/>
                  <a:pt x="74" y="100"/>
                  <a:pt x="74" y="100"/>
                </a:cubicBezTo>
                <a:cubicBezTo>
                  <a:pt x="74" y="91"/>
                  <a:pt x="74" y="91"/>
                  <a:pt x="74" y="91"/>
                </a:cubicBezTo>
                <a:cubicBezTo>
                  <a:pt x="74" y="37"/>
                  <a:pt x="74" y="37"/>
                  <a:pt x="74" y="37"/>
                </a:cubicBezTo>
                <a:cubicBezTo>
                  <a:pt x="74" y="17"/>
                  <a:pt x="58" y="0"/>
                  <a:pt x="37" y="0"/>
                </a:cubicBezTo>
                <a:close/>
              </a:path>
            </a:pathLst>
          </a:custGeom>
          <a:solidFill>
            <a:srgbClr val="FDB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4367213" y="3960813"/>
            <a:ext cx="404813" cy="171450"/>
          </a:xfrm>
          <a:custGeom>
            <a:avLst/>
            <a:gdLst>
              <a:gd name="T0" fmla="*/ 284 w 284"/>
              <a:gd name="T1" fmla="*/ 38 h 120"/>
              <a:gd name="T2" fmla="*/ 283 w 284"/>
              <a:gd name="T3" fmla="*/ 0 h 120"/>
              <a:gd name="T4" fmla="*/ 142 w 284"/>
              <a:gd name="T5" fmla="*/ 85 h 120"/>
              <a:gd name="T6" fmla="*/ 1 w 284"/>
              <a:gd name="T7" fmla="*/ 0 h 120"/>
              <a:gd name="T8" fmla="*/ 0 w 284"/>
              <a:gd name="T9" fmla="*/ 38 h 120"/>
              <a:gd name="T10" fmla="*/ 103 w 284"/>
              <a:gd name="T11" fmla="*/ 108 h 120"/>
              <a:gd name="T12" fmla="*/ 181 w 284"/>
              <a:gd name="T13" fmla="*/ 108 h 120"/>
              <a:gd name="T14" fmla="*/ 284 w 284"/>
              <a:gd name="T15" fmla="*/ 3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120">
                <a:moveTo>
                  <a:pt x="284" y="38"/>
                </a:moveTo>
                <a:cubicBezTo>
                  <a:pt x="282" y="24"/>
                  <a:pt x="282" y="11"/>
                  <a:pt x="283" y="0"/>
                </a:cubicBezTo>
                <a:cubicBezTo>
                  <a:pt x="142" y="85"/>
                  <a:pt x="142" y="85"/>
                  <a:pt x="142" y="85"/>
                </a:cubicBezTo>
                <a:cubicBezTo>
                  <a:pt x="1" y="0"/>
                  <a:pt x="1" y="0"/>
                  <a:pt x="1" y="0"/>
                </a:cubicBezTo>
                <a:cubicBezTo>
                  <a:pt x="2" y="11"/>
                  <a:pt x="2" y="24"/>
                  <a:pt x="0" y="38"/>
                </a:cubicBezTo>
                <a:cubicBezTo>
                  <a:pt x="35" y="68"/>
                  <a:pt x="72" y="93"/>
                  <a:pt x="103" y="108"/>
                </a:cubicBezTo>
                <a:cubicBezTo>
                  <a:pt x="128" y="120"/>
                  <a:pt x="156" y="120"/>
                  <a:pt x="181" y="108"/>
                </a:cubicBezTo>
                <a:cubicBezTo>
                  <a:pt x="212" y="93"/>
                  <a:pt x="249" y="68"/>
                  <a:pt x="284" y="38"/>
                </a:cubicBezTo>
                <a:close/>
              </a:path>
            </a:pathLst>
          </a:custGeom>
          <a:solidFill>
            <a:srgbClr val="DDB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3759200" y="2516188"/>
            <a:ext cx="1714500" cy="963613"/>
          </a:xfrm>
          <a:custGeom>
            <a:avLst/>
            <a:gdLst>
              <a:gd name="T0" fmla="*/ 632 w 1080"/>
              <a:gd name="T1" fmla="*/ 0 h 607"/>
              <a:gd name="T2" fmla="*/ 0 w 1080"/>
              <a:gd name="T3" fmla="*/ 205 h 607"/>
              <a:gd name="T4" fmla="*/ 473 w 1080"/>
              <a:gd name="T5" fmla="*/ 607 h 607"/>
              <a:gd name="T6" fmla="*/ 1080 w 1080"/>
              <a:gd name="T7" fmla="*/ 498 h 607"/>
              <a:gd name="T8" fmla="*/ 632 w 1080"/>
              <a:gd name="T9" fmla="*/ 0 h 607"/>
            </a:gdLst>
            <a:ahLst/>
            <a:cxnLst>
              <a:cxn ang="0">
                <a:pos x="T0" y="T1"/>
              </a:cxn>
              <a:cxn ang="0">
                <a:pos x="T2" y="T3"/>
              </a:cxn>
              <a:cxn ang="0">
                <a:pos x="T4" y="T5"/>
              </a:cxn>
              <a:cxn ang="0">
                <a:pos x="T6" y="T7"/>
              </a:cxn>
              <a:cxn ang="0">
                <a:pos x="T8" y="T9"/>
              </a:cxn>
            </a:cxnLst>
            <a:rect l="0" t="0" r="r" b="b"/>
            <a:pathLst>
              <a:path w="1080" h="607">
                <a:moveTo>
                  <a:pt x="632" y="0"/>
                </a:moveTo>
                <a:lnTo>
                  <a:pt x="0" y="205"/>
                </a:lnTo>
                <a:lnTo>
                  <a:pt x="473" y="607"/>
                </a:lnTo>
                <a:lnTo>
                  <a:pt x="1080" y="498"/>
                </a:lnTo>
                <a:lnTo>
                  <a:pt x="632" y="0"/>
                </a:lnTo>
                <a:close/>
              </a:path>
            </a:pathLst>
          </a:custGeom>
          <a:solidFill>
            <a:srgbClr val="171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4087813" y="3306763"/>
            <a:ext cx="963613" cy="806450"/>
          </a:xfrm>
          <a:custGeom>
            <a:avLst/>
            <a:gdLst>
              <a:gd name="T0" fmla="*/ 337 w 674"/>
              <a:gd name="T1" fmla="*/ 0 h 565"/>
              <a:gd name="T2" fmla="*/ 101 w 674"/>
              <a:gd name="T3" fmla="*/ 0 h 565"/>
              <a:gd name="T4" fmla="*/ 10 w 674"/>
              <a:gd name="T5" fmla="*/ 108 h 565"/>
              <a:gd name="T6" fmla="*/ 61 w 674"/>
              <a:gd name="T7" fmla="*/ 325 h 565"/>
              <a:gd name="T8" fmla="*/ 298 w 674"/>
              <a:gd name="T9" fmla="*/ 553 h 565"/>
              <a:gd name="T10" fmla="*/ 376 w 674"/>
              <a:gd name="T11" fmla="*/ 553 h 565"/>
              <a:gd name="T12" fmla="*/ 613 w 674"/>
              <a:gd name="T13" fmla="*/ 325 h 565"/>
              <a:gd name="T14" fmla="*/ 664 w 674"/>
              <a:gd name="T15" fmla="*/ 108 h 565"/>
              <a:gd name="T16" fmla="*/ 573 w 674"/>
              <a:gd name="T17" fmla="*/ 0 h 565"/>
              <a:gd name="T18" fmla="*/ 337 w 674"/>
              <a:gd name="T1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4" h="565">
                <a:moveTo>
                  <a:pt x="337" y="0"/>
                </a:moveTo>
                <a:cubicBezTo>
                  <a:pt x="101" y="0"/>
                  <a:pt x="101" y="0"/>
                  <a:pt x="101" y="0"/>
                </a:cubicBezTo>
                <a:cubicBezTo>
                  <a:pt x="44" y="0"/>
                  <a:pt x="0" y="52"/>
                  <a:pt x="10" y="108"/>
                </a:cubicBezTo>
                <a:cubicBezTo>
                  <a:pt x="23" y="183"/>
                  <a:pt x="41" y="277"/>
                  <a:pt x="61" y="325"/>
                </a:cubicBezTo>
                <a:cubicBezTo>
                  <a:pt x="86" y="389"/>
                  <a:pt x="212" y="513"/>
                  <a:pt x="298" y="553"/>
                </a:cubicBezTo>
                <a:cubicBezTo>
                  <a:pt x="323" y="565"/>
                  <a:pt x="351" y="565"/>
                  <a:pt x="376" y="553"/>
                </a:cubicBezTo>
                <a:cubicBezTo>
                  <a:pt x="462" y="513"/>
                  <a:pt x="588" y="389"/>
                  <a:pt x="613" y="325"/>
                </a:cubicBezTo>
                <a:cubicBezTo>
                  <a:pt x="633" y="277"/>
                  <a:pt x="651" y="183"/>
                  <a:pt x="664" y="108"/>
                </a:cubicBezTo>
                <a:cubicBezTo>
                  <a:pt x="674" y="52"/>
                  <a:pt x="630" y="0"/>
                  <a:pt x="573" y="0"/>
                </a:cubicBezTo>
                <a:lnTo>
                  <a:pt x="337"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4570413" y="3306763"/>
            <a:ext cx="481013" cy="401638"/>
          </a:xfrm>
          <a:custGeom>
            <a:avLst/>
            <a:gdLst>
              <a:gd name="T0" fmla="*/ 0 w 337"/>
              <a:gd name="T1" fmla="*/ 0 h 282"/>
              <a:gd name="T2" fmla="*/ 280 w 337"/>
              <a:gd name="T3" fmla="*/ 66 h 282"/>
              <a:gd name="T4" fmla="*/ 280 w 337"/>
              <a:gd name="T5" fmla="*/ 281 h 282"/>
              <a:gd name="T6" fmla="*/ 312 w 337"/>
              <a:gd name="T7" fmla="*/ 237 h 282"/>
              <a:gd name="T8" fmla="*/ 337 w 337"/>
              <a:gd name="T9" fmla="*/ 84 h 282"/>
              <a:gd name="T10" fmla="*/ 329 w 337"/>
              <a:gd name="T11" fmla="*/ 0 h 282"/>
              <a:gd name="T12" fmla="*/ 0 w 337"/>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337" h="282">
                <a:moveTo>
                  <a:pt x="0" y="0"/>
                </a:moveTo>
                <a:cubicBezTo>
                  <a:pt x="98" y="0"/>
                  <a:pt x="238" y="47"/>
                  <a:pt x="280" y="66"/>
                </a:cubicBezTo>
                <a:cubicBezTo>
                  <a:pt x="321" y="85"/>
                  <a:pt x="272" y="282"/>
                  <a:pt x="280" y="281"/>
                </a:cubicBezTo>
                <a:cubicBezTo>
                  <a:pt x="287" y="280"/>
                  <a:pt x="300" y="246"/>
                  <a:pt x="312" y="237"/>
                </a:cubicBezTo>
                <a:cubicBezTo>
                  <a:pt x="324" y="227"/>
                  <a:pt x="337" y="84"/>
                  <a:pt x="337" y="84"/>
                </a:cubicBezTo>
                <a:cubicBezTo>
                  <a:pt x="329" y="0"/>
                  <a:pt x="329" y="0"/>
                  <a:pt x="329"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100513" y="2841626"/>
            <a:ext cx="939800" cy="465138"/>
          </a:xfrm>
          <a:custGeom>
            <a:avLst/>
            <a:gdLst>
              <a:gd name="T0" fmla="*/ 329 w 658"/>
              <a:gd name="T1" fmla="*/ 0 h 325"/>
              <a:gd name="T2" fmla="*/ 0 w 658"/>
              <a:gd name="T3" fmla="*/ 85 h 325"/>
              <a:gd name="T4" fmla="*/ 0 w 658"/>
              <a:gd name="T5" fmla="*/ 325 h 325"/>
              <a:gd name="T6" fmla="*/ 658 w 658"/>
              <a:gd name="T7" fmla="*/ 325 h 325"/>
              <a:gd name="T8" fmla="*/ 658 w 658"/>
              <a:gd name="T9" fmla="*/ 85 h 325"/>
              <a:gd name="T10" fmla="*/ 329 w 658"/>
              <a:gd name="T11" fmla="*/ 0 h 325"/>
            </a:gdLst>
            <a:ahLst/>
            <a:cxnLst>
              <a:cxn ang="0">
                <a:pos x="T0" y="T1"/>
              </a:cxn>
              <a:cxn ang="0">
                <a:pos x="T2" y="T3"/>
              </a:cxn>
              <a:cxn ang="0">
                <a:pos x="T4" y="T5"/>
              </a:cxn>
              <a:cxn ang="0">
                <a:pos x="T6" y="T7"/>
              </a:cxn>
              <a:cxn ang="0">
                <a:pos x="T8" y="T9"/>
              </a:cxn>
              <a:cxn ang="0">
                <a:pos x="T10" y="T11"/>
              </a:cxn>
            </a:cxnLst>
            <a:rect l="0" t="0" r="r" b="b"/>
            <a:pathLst>
              <a:path w="658" h="325">
                <a:moveTo>
                  <a:pt x="329" y="0"/>
                </a:moveTo>
                <a:cubicBezTo>
                  <a:pt x="148" y="0"/>
                  <a:pt x="0" y="38"/>
                  <a:pt x="0" y="85"/>
                </a:cubicBezTo>
                <a:cubicBezTo>
                  <a:pt x="0" y="325"/>
                  <a:pt x="0" y="325"/>
                  <a:pt x="0" y="325"/>
                </a:cubicBezTo>
                <a:cubicBezTo>
                  <a:pt x="658" y="325"/>
                  <a:pt x="658" y="325"/>
                  <a:pt x="658" y="325"/>
                </a:cubicBezTo>
                <a:cubicBezTo>
                  <a:pt x="658" y="85"/>
                  <a:pt x="658" y="85"/>
                  <a:pt x="658" y="85"/>
                </a:cubicBezTo>
                <a:cubicBezTo>
                  <a:pt x="658" y="38"/>
                  <a:pt x="510" y="0"/>
                  <a:pt x="329"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p:cNvSpPr>
            <a:spLocks noChangeArrowheads="1"/>
          </p:cNvSpPr>
          <p:nvPr/>
        </p:nvSpPr>
        <p:spPr bwMode="auto">
          <a:xfrm>
            <a:off x="3775075" y="2841626"/>
            <a:ext cx="42863" cy="476250"/>
          </a:xfrm>
          <a:prstGeom prst="rect">
            <a:avLst/>
          </a:prstGeom>
          <a:solidFill>
            <a:srgbClr val="1716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3744913" y="3303588"/>
            <a:ext cx="104775" cy="192088"/>
          </a:xfrm>
          <a:custGeom>
            <a:avLst/>
            <a:gdLst>
              <a:gd name="T0" fmla="*/ 0 w 74"/>
              <a:gd name="T1" fmla="*/ 37 h 135"/>
              <a:gd name="T2" fmla="*/ 0 w 74"/>
              <a:gd name="T3" fmla="*/ 129 h 135"/>
              <a:gd name="T4" fmla="*/ 3 w 74"/>
              <a:gd name="T5" fmla="*/ 100 h 135"/>
              <a:gd name="T6" fmla="*/ 5 w 74"/>
              <a:gd name="T7" fmla="*/ 127 h 135"/>
              <a:gd name="T8" fmla="*/ 6 w 74"/>
              <a:gd name="T9" fmla="*/ 100 h 135"/>
              <a:gd name="T10" fmla="*/ 9 w 74"/>
              <a:gd name="T11" fmla="*/ 135 h 135"/>
              <a:gd name="T12" fmla="*/ 11 w 74"/>
              <a:gd name="T13" fmla="*/ 100 h 135"/>
              <a:gd name="T14" fmla="*/ 11 w 74"/>
              <a:gd name="T15" fmla="*/ 135 h 135"/>
              <a:gd name="T16" fmla="*/ 12 w 74"/>
              <a:gd name="T17" fmla="*/ 100 h 135"/>
              <a:gd name="T18" fmla="*/ 14 w 74"/>
              <a:gd name="T19" fmla="*/ 117 h 135"/>
              <a:gd name="T20" fmla="*/ 14 w 74"/>
              <a:gd name="T21" fmla="*/ 100 h 135"/>
              <a:gd name="T22" fmla="*/ 16 w 74"/>
              <a:gd name="T23" fmla="*/ 120 h 135"/>
              <a:gd name="T24" fmla="*/ 16 w 74"/>
              <a:gd name="T25" fmla="*/ 100 h 135"/>
              <a:gd name="T26" fmla="*/ 21 w 74"/>
              <a:gd name="T27" fmla="*/ 135 h 135"/>
              <a:gd name="T28" fmla="*/ 21 w 74"/>
              <a:gd name="T29" fmla="*/ 100 h 135"/>
              <a:gd name="T30" fmla="*/ 25 w 74"/>
              <a:gd name="T31" fmla="*/ 118 h 135"/>
              <a:gd name="T32" fmla="*/ 29 w 74"/>
              <a:gd name="T33" fmla="*/ 100 h 135"/>
              <a:gd name="T34" fmla="*/ 31 w 74"/>
              <a:gd name="T35" fmla="*/ 122 h 135"/>
              <a:gd name="T36" fmla="*/ 35 w 74"/>
              <a:gd name="T37" fmla="*/ 100 h 135"/>
              <a:gd name="T38" fmla="*/ 37 w 74"/>
              <a:gd name="T39" fmla="*/ 135 h 135"/>
              <a:gd name="T40" fmla="*/ 40 w 74"/>
              <a:gd name="T41" fmla="*/ 100 h 135"/>
              <a:gd name="T42" fmla="*/ 42 w 74"/>
              <a:gd name="T43" fmla="*/ 131 h 135"/>
              <a:gd name="T44" fmla="*/ 47 w 74"/>
              <a:gd name="T45" fmla="*/ 100 h 135"/>
              <a:gd name="T46" fmla="*/ 51 w 74"/>
              <a:gd name="T47" fmla="*/ 127 h 135"/>
              <a:gd name="T48" fmla="*/ 54 w 74"/>
              <a:gd name="T49" fmla="*/ 100 h 135"/>
              <a:gd name="T50" fmla="*/ 58 w 74"/>
              <a:gd name="T51" fmla="*/ 123 h 135"/>
              <a:gd name="T52" fmla="*/ 60 w 74"/>
              <a:gd name="T53" fmla="*/ 100 h 135"/>
              <a:gd name="T54" fmla="*/ 64 w 74"/>
              <a:gd name="T55" fmla="*/ 135 h 135"/>
              <a:gd name="T56" fmla="*/ 70 w 74"/>
              <a:gd name="T57" fmla="*/ 100 h 135"/>
              <a:gd name="T58" fmla="*/ 73 w 74"/>
              <a:gd name="T59" fmla="*/ 135 h 135"/>
              <a:gd name="T60" fmla="*/ 74 w 74"/>
              <a:gd name="T61" fmla="*/ 100 h 135"/>
              <a:gd name="T62" fmla="*/ 74 w 74"/>
              <a:gd name="T63"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35">
                <a:moveTo>
                  <a:pt x="37" y="0"/>
                </a:moveTo>
                <a:cubicBezTo>
                  <a:pt x="17" y="0"/>
                  <a:pt x="0" y="17"/>
                  <a:pt x="0" y="37"/>
                </a:cubicBezTo>
                <a:cubicBezTo>
                  <a:pt x="0" y="100"/>
                  <a:pt x="0" y="100"/>
                  <a:pt x="0" y="100"/>
                </a:cubicBezTo>
                <a:cubicBezTo>
                  <a:pt x="0" y="129"/>
                  <a:pt x="0" y="129"/>
                  <a:pt x="0" y="129"/>
                </a:cubicBezTo>
                <a:cubicBezTo>
                  <a:pt x="3" y="129"/>
                  <a:pt x="3" y="129"/>
                  <a:pt x="3" y="129"/>
                </a:cubicBezTo>
                <a:cubicBezTo>
                  <a:pt x="3" y="100"/>
                  <a:pt x="3" y="100"/>
                  <a:pt x="3" y="100"/>
                </a:cubicBezTo>
                <a:cubicBezTo>
                  <a:pt x="5" y="100"/>
                  <a:pt x="5" y="100"/>
                  <a:pt x="5" y="100"/>
                </a:cubicBezTo>
                <a:cubicBezTo>
                  <a:pt x="5" y="127"/>
                  <a:pt x="5" y="127"/>
                  <a:pt x="5" y="127"/>
                </a:cubicBezTo>
                <a:cubicBezTo>
                  <a:pt x="6" y="127"/>
                  <a:pt x="6" y="127"/>
                  <a:pt x="6" y="127"/>
                </a:cubicBezTo>
                <a:cubicBezTo>
                  <a:pt x="6" y="100"/>
                  <a:pt x="6" y="100"/>
                  <a:pt x="6" y="100"/>
                </a:cubicBezTo>
                <a:cubicBezTo>
                  <a:pt x="9" y="100"/>
                  <a:pt x="9" y="100"/>
                  <a:pt x="9" y="100"/>
                </a:cubicBezTo>
                <a:cubicBezTo>
                  <a:pt x="9" y="135"/>
                  <a:pt x="9" y="135"/>
                  <a:pt x="9" y="135"/>
                </a:cubicBezTo>
                <a:cubicBezTo>
                  <a:pt x="11" y="135"/>
                  <a:pt x="11" y="135"/>
                  <a:pt x="11" y="135"/>
                </a:cubicBezTo>
                <a:cubicBezTo>
                  <a:pt x="11" y="100"/>
                  <a:pt x="11" y="100"/>
                  <a:pt x="11" y="100"/>
                </a:cubicBezTo>
                <a:cubicBezTo>
                  <a:pt x="11" y="100"/>
                  <a:pt x="11" y="100"/>
                  <a:pt x="11" y="100"/>
                </a:cubicBezTo>
                <a:cubicBezTo>
                  <a:pt x="11" y="135"/>
                  <a:pt x="11" y="135"/>
                  <a:pt x="11" y="135"/>
                </a:cubicBezTo>
                <a:cubicBezTo>
                  <a:pt x="12" y="135"/>
                  <a:pt x="12" y="135"/>
                  <a:pt x="12" y="135"/>
                </a:cubicBezTo>
                <a:cubicBezTo>
                  <a:pt x="12" y="100"/>
                  <a:pt x="12" y="100"/>
                  <a:pt x="12" y="100"/>
                </a:cubicBezTo>
                <a:cubicBezTo>
                  <a:pt x="14" y="100"/>
                  <a:pt x="14" y="100"/>
                  <a:pt x="14" y="100"/>
                </a:cubicBezTo>
                <a:cubicBezTo>
                  <a:pt x="14" y="117"/>
                  <a:pt x="14" y="117"/>
                  <a:pt x="14" y="117"/>
                </a:cubicBezTo>
                <a:cubicBezTo>
                  <a:pt x="14" y="117"/>
                  <a:pt x="14" y="117"/>
                  <a:pt x="14" y="117"/>
                </a:cubicBezTo>
                <a:cubicBezTo>
                  <a:pt x="14" y="100"/>
                  <a:pt x="14" y="100"/>
                  <a:pt x="14" y="100"/>
                </a:cubicBezTo>
                <a:cubicBezTo>
                  <a:pt x="16" y="100"/>
                  <a:pt x="16" y="100"/>
                  <a:pt x="16" y="100"/>
                </a:cubicBezTo>
                <a:cubicBezTo>
                  <a:pt x="16" y="120"/>
                  <a:pt x="16" y="120"/>
                  <a:pt x="16" y="120"/>
                </a:cubicBezTo>
                <a:cubicBezTo>
                  <a:pt x="16" y="120"/>
                  <a:pt x="16" y="120"/>
                  <a:pt x="16" y="120"/>
                </a:cubicBezTo>
                <a:cubicBezTo>
                  <a:pt x="16" y="100"/>
                  <a:pt x="16" y="100"/>
                  <a:pt x="16" y="100"/>
                </a:cubicBezTo>
                <a:cubicBezTo>
                  <a:pt x="21" y="100"/>
                  <a:pt x="21" y="100"/>
                  <a:pt x="21" y="100"/>
                </a:cubicBezTo>
                <a:cubicBezTo>
                  <a:pt x="21" y="135"/>
                  <a:pt x="21" y="135"/>
                  <a:pt x="21" y="135"/>
                </a:cubicBezTo>
                <a:cubicBezTo>
                  <a:pt x="21" y="135"/>
                  <a:pt x="21" y="135"/>
                  <a:pt x="21" y="135"/>
                </a:cubicBezTo>
                <a:cubicBezTo>
                  <a:pt x="21" y="100"/>
                  <a:pt x="21" y="100"/>
                  <a:pt x="21" y="100"/>
                </a:cubicBezTo>
                <a:cubicBezTo>
                  <a:pt x="25" y="100"/>
                  <a:pt x="25" y="100"/>
                  <a:pt x="25" y="100"/>
                </a:cubicBezTo>
                <a:cubicBezTo>
                  <a:pt x="25" y="118"/>
                  <a:pt x="25" y="118"/>
                  <a:pt x="25" y="118"/>
                </a:cubicBezTo>
                <a:cubicBezTo>
                  <a:pt x="29" y="118"/>
                  <a:pt x="29" y="118"/>
                  <a:pt x="29" y="118"/>
                </a:cubicBezTo>
                <a:cubicBezTo>
                  <a:pt x="29" y="100"/>
                  <a:pt x="29" y="100"/>
                  <a:pt x="29" y="100"/>
                </a:cubicBezTo>
                <a:cubicBezTo>
                  <a:pt x="31" y="100"/>
                  <a:pt x="31" y="100"/>
                  <a:pt x="31" y="100"/>
                </a:cubicBezTo>
                <a:cubicBezTo>
                  <a:pt x="31" y="122"/>
                  <a:pt x="31" y="122"/>
                  <a:pt x="31" y="122"/>
                </a:cubicBezTo>
                <a:cubicBezTo>
                  <a:pt x="35" y="122"/>
                  <a:pt x="35" y="122"/>
                  <a:pt x="35" y="122"/>
                </a:cubicBezTo>
                <a:cubicBezTo>
                  <a:pt x="35" y="100"/>
                  <a:pt x="35" y="100"/>
                  <a:pt x="35" y="100"/>
                </a:cubicBezTo>
                <a:cubicBezTo>
                  <a:pt x="37" y="100"/>
                  <a:pt x="37" y="100"/>
                  <a:pt x="37" y="100"/>
                </a:cubicBezTo>
                <a:cubicBezTo>
                  <a:pt x="37" y="135"/>
                  <a:pt x="37" y="135"/>
                  <a:pt x="37" y="135"/>
                </a:cubicBezTo>
                <a:cubicBezTo>
                  <a:pt x="40" y="135"/>
                  <a:pt x="40" y="135"/>
                  <a:pt x="40" y="135"/>
                </a:cubicBezTo>
                <a:cubicBezTo>
                  <a:pt x="40" y="100"/>
                  <a:pt x="40" y="100"/>
                  <a:pt x="40" y="100"/>
                </a:cubicBezTo>
                <a:cubicBezTo>
                  <a:pt x="42" y="100"/>
                  <a:pt x="42" y="100"/>
                  <a:pt x="42" y="100"/>
                </a:cubicBezTo>
                <a:cubicBezTo>
                  <a:pt x="42" y="131"/>
                  <a:pt x="42" y="131"/>
                  <a:pt x="42" y="131"/>
                </a:cubicBezTo>
                <a:cubicBezTo>
                  <a:pt x="47" y="131"/>
                  <a:pt x="47" y="131"/>
                  <a:pt x="47" y="131"/>
                </a:cubicBezTo>
                <a:cubicBezTo>
                  <a:pt x="47" y="100"/>
                  <a:pt x="47" y="100"/>
                  <a:pt x="47" y="100"/>
                </a:cubicBezTo>
                <a:cubicBezTo>
                  <a:pt x="51" y="100"/>
                  <a:pt x="51" y="100"/>
                  <a:pt x="51" y="100"/>
                </a:cubicBezTo>
                <a:cubicBezTo>
                  <a:pt x="51" y="127"/>
                  <a:pt x="51" y="127"/>
                  <a:pt x="51" y="127"/>
                </a:cubicBezTo>
                <a:cubicBezTo>
                  <a:pt x="54" y="127"/>
                  <a:pt x="54" y="127"/>
                  <a:pt x="54" y="127"/>
                </a:cubicBezTo>
                <a:cubicBezTo>
                  <a:pt x="54" y="100"/>
                  <a:pt x="54" y="100"/>
                  <a:pt x="54" y="100"/>
                </a:cubicBezTo>
                <a:cubicBezTo>
                  <a:pt x="58" y="100"/>
                  <a:pt x="58" y="100"/>
                  <a:pt x="58" y="100"/>
                </a:cubicBezTo>
                <a:cubicBezTo>
                  <a:pt x="58" y="123"/>
                  <a:pt x="58" y="123"/>
                  <a:pt x="58" y="123"/>
                </a:cubicBezTo>
                <a:cubicBezTo>
                  <a:pt x="60" y="123"/>
                  <a:pt x="60" y="123"/>
                  <a:pt x="60" y="123"/>
                </a:cubicBezTo>
                <a:cubicBezTo>
                  <a:pt x="60" y="100"/>
                  <a:pt x="60" y="100"/>
                  <a:pt x="60" y="100"/>
                </a:cubicBezTo>
                <a:cubicBezTo>
                  <a:pt x="64" y="100"/>
                  <a:pt x="64" y="100"/>
                  <a:pt x="64" y="100"/>
                </a:cubicBezTo>
                <a:cubicBezTo>
                  <a:pt x="64" y="135"/>
                  <a:pt x="64" y="135"/>
                  <a:pt x="64" y="135"/>
                </a:cubicBezTo>
                <a:cubicBezTo>
                  <a:pt x="70" y="135"/>
                  <a:pt x="70" y="135"/>
                  <a:pt x="70" y="135"/>
                </a:cubicBezTo>
                <a:cubicBezTo>
                  <a:pt x="70" y="100"/>
                  <a:pt x="70" y="100"/>
                  <a:pt x="70" y="100"/>
                </a:cubicBezTo>
                <a:cubicBezTo>
                  <a:pt x="73" y="100"/>
                  <a:pt x="73" y="100"/>
                  <a:pt x="73" y="100"/>
                </a:cubicBezTo>
                <a:cubicBezTo>
                  <a:pt x="73" y="135"/>
                  <a:pt x="73" y="135"/>
                  <a:pt x="73" y="135"/>
                </a:cubicBezTo>
                <a:cubicBezTo>
                  <a:pt x="74" y="135"/>
                  <a:pt x="74" y="135"/>
                  <a:pt x="74" y="135"/>
                </a:cubicBezTo>
                <a:cubicBezTo>
                  <a:pt x="74" y="100"/>
                  <a:pt x="74" y="100"/>
                  <a:pt x="74" y="100"/>
                </a:cubicBezTo>
                <a:cubicBezTo>
                  <a:pt x="74" y="91"/>
                  <a:pt x="74" y="91"/>
                  <a:pt x="74" y="91"/>
                </a:cubicBezTo>
                <a:cubicBezTo>
                  <a:pt x="74" y="37"/>
                  <a:pt x="74" y="37"/>
                  <a:pt x="74" y="37"/>
                </a:cubicBezTo>
                <a:cubicBezTo>
                  <a:pt x="74" y="17"/>
                  <a:pt x="58" y="0"/>
                  <a:pt x="37" y="0"/>
                </a:cubicBezTo>
                <a:close/>
              </a:path>
            </a:pathLst>
          </a:custGeom>
          <a:solidFill>
            <a:srgbClr val="FDB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3957638" y="4302126"/>
            <a:ext cx="1223963" cy="500063"/>
          </a:xfrm>
          <a:custGeom>
            <a:avLst/>
            <a:gdLst>
              <a:gd name="T0" fmla="*/ 731 w 858"/>
              <a:gd name="T1" fmla="*/ 19 h 351"/>
              <a:gd name="T2" fmla="*/ 693 w 858"/>
              <a:gd name="T3" fmla="*/ 0 h 351"/>
              <a:gd name="T4" fmla="*/ 429 w 858"/>
              <a:gd name="T5" fmla="*/ 43 h 351"/>
              <a:gd name="T6" fmla="*/ 165 w 858"/>
              <a:gd name="T7" fmla="*/ 0 h 351"/>
              <a:gd name="T8" fmla="*/ 127 w 858"/>
              <a:gd name="T9" fmla="*/ 19 h 351"/>
              <a:gd name="T10" fmla="*/ 0 w 858"/>
              <a:gd name="T11" fmla="*/ 29 h 351"/>
              <a:gd name="T12" fmla="*/ 429 w 858"/>
              <a:gd name="T13" fmla="*/ 351 h 351"/>
              <a:gd name="T14" fmla="*/ 858 w 858"/>
              <a:gd name="T15" fmla="*/ 29 h 351"/>
              <a:gd name="T16" fmla="*/ 731 w 858"/>
              <a:gd name="T17" fmla="*/ 1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8" h="351">
                <a:moveTo>
                  <a:pt x="731" y="19"/>
                </a:moveTo>
                <a:cubicBezTo>
                  <a:pt x="693" y="0"/>
                  <a:pt x="693" y="0"/>
                  <a:pt x="693" y="0"/>
                </a:cubicBezTo>
                <a:cubicBezTo>
                  <a:pt x="429" y="43"/>
                  <a:pt x="429" y="43"/>
                  <a:pt x="429" y="43"/>
                </a:cubicBezTo>
                <a:cubicBezTo>
                  <a:pt x="165" y="0"/>
                  <a:pt x="165" y="0"/>
                  <a:pt x="165" y="0"/>
                </a:cubicBezTo>
                <a:cubicBezTo>
                  <a:pt x="127" y="19"/>
                  <a:pt x="127" y="19"/>
                  <a:pt x="127" y="19"/>
                </a:cubicBezTo>
                <a:cubicBezTo>
                  <a:pt x="0" y="29"/>
                  <a:pt x="0" y="29"/>
                  <a:pt x="0" y="29"/>
                </a:cubicBezTo>
                <a:cubicBezTo>
                  <a:pt x="0" y="29"/>
                  <a:pt x="212" y="309"/>
                  <a:pt x="429" y="351"/>
                </a:cubicBezTo>
                <a:cubicBezTo>
                  <a:pt x="646" y="309"/>
                  <a:pt x="858" y="29"/>
                  <a:pt x="858" y="29"/>
                </a:cubicBezTo>
                <a:lnTo>
                  <a:pt x="731" y="19"/>
                </a:lnTo>
                <a:close/>
              </a:path>
            </a:pathLst>
          </a:custGeom>
          <a:solidFill>
            <a:srgbClr val="F375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087813" y="3303588"/>
            <a:ext cx="495300" cy="404813"/>
          </a:xfrm>
          <a:custGeom>
            <a:avLst/>
            <a:gdLst>
              <a:gd name="T0" fmla="*/ 24 w 346"/>
              <a:gd name="T1" fmla="*/ 0 h 284"/>
              <a:gd name="T2" fmla="*/ 24 w 346"/>
              <a:gd name="T3" fmla="*/ 2 h 284"/>
              <a:gd name="T4" fmla="*/ 8 w 346"/>
              <a:gd name="T5" fmla="*/ 2 h 284"/>
              <a:gd name="T6" fmla="*/ 0 w 346"/>
              <a:gd name="T7" fmla="*/ 86 h 284"/>
              <a:gd name="T8" fmla="*/ 25 w 346"/>
              <a:gd name="T9" fmla="*/ 239 h 284"/>
              <a:gd name="T10" fmla="*/ 57 w 346"/>
              <a:gd name="T11" fmla="*/ 283 h 284"/>
              <a:gd name="T12" fmla="*/ 57 w 346"/>
              <a:gd name="T13" fmla="*/ 68 h 284"/>
              <a:gd name="T14" fmla="*/ 285 w 346"/>
              <a:gd name="T15" fmla="*/ 48 h 284"/>
              <a:gd name="T16" fmla="*/ 216 w 346"/>
              <a:gd name="T17" fmla="*/ 18 h 284"/>
              <a:gd name="T18" fmla="*/ 337 w 346"/>
              <a:gd name="T19" fmla="*/ 2 h 284"/>
              <a:gd name="T20" fmla="*/ 311 w 346"/>
              <a:gd name="T21" fmla="*/ 2 h 284"/>
              <a:gd name="T22" fmla="*/ 346 w 346"/>
              <a:gd name="T23" fmla="*/ 0 h 284"/>
              <a:gd name="T24" fmla="*/ 24 w 346"/>
              <a:gd name="T25"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6" h="284">
                <a:moveTo>
                  <a:pt x="24" y="0"/>
                </a:moveTo>
                <a:cubicBezTo>
                  <a:pt x="24" y="2"/>
                  <a:pt x="24" y="2"/>
                  <a:pt x="24" y="2"/>
                </a:cubicBezTo>
                <a:cubicBezTo>
                  <a:pt x="8" y="2"/>
                  <a:pt x="8" y="2"/>
                  <a:pt x="8" y="2"/>
                </a:cubicBezTo>
                <a:cubicBezTo>
                  <a:pt x="0" y="86"/>
                  <a:pt x="0" y="86"/>
                  <a:pt x="0" y="86"/>
                </a:cubicBezTo>
                <a:cubicBezTo>
                  <a:pt x="0" y="86"/>
                  <a:pt x="13" y="229"/>
                  <a:pt x="25" y="239"/>
                </a:cubicBezTo>
                <a:cubicBezTo>
                  <a:pt x="37" y="248"/>
                  <a:pt x="50" y="282"/>
                  <a:pt x="57" y="283"/>
                </a:cubicBezTo>
                <a:cubicBezTo>
                  <a:pt x="65" y="284"/>
                  <a:pt x="16" y="87"/>
                  <a:pt x="57" y="68"/>
                </a:cubicBezTo>
                <a:cubicBezTo>
                  <a:pt x="57" y="68"/>
                  <a:pt x="238" y="59"/>
                  <a:pt x="285" y="48"/>
                </a:cubicBezTo>
                <a:cubicBezTo>
                  <a:pt x="285" y="48"/>
                  <a:pt x="219" y="30"/>
                  <a:pt x="216" y="18"/>
                </a:cubicBezTo>
                <a:cubicBezTo>
                  <a:pt x="257" y="9"/>
                  <a:pt x="300" y="2"/>
                  <a:pt x="337" y="2"/>
                </a:cubicBezTo>
                <a:cubicBezTo>
                  <a:pt x="311" y="2"/>
                  <a:pt x="311" y="2"/>
                  <a:pt x="311" y="2"/>
                </a:cubicBezTo>
                <a:cubicBezTo>
                  <a:pt x="323" y="1"/>
                  <a:pt x="334" y="1"/>
                  <a:pt x="346" y="0"/>
                </a:cubicBezTo>
                <a:lnTo>
                  <a:pt x="24"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2"/>
          <p:cNvSpPr>
            <a:spLocks/>
          </p:cNvSpPr>
          <p:nvPr/>
        </p:nvSpPr>
        <p:spPr bwMode="auto">
          <a:xfrm>
            <a:off x="4583113" y="3303588"/>
            <a:ext cx="15875" cy="0"/>
          </a:xfrm>
          <a:custGeom>
            <a:avLst/>
            <a:gdLst>
              <a:gd name="T0" fmla="*/ 0 w 12"/>
              <a:gd name="T1" fmla="*/ 12 w 12"/>
              <a:gd name="T2" fmla="*/ 0 w 12"/>
            </a:gdLst>
            <a:ahLst/>
            <a:cxnLst>
              <a:cxn ang="0">
                <a:pos x="T0" y="0"/>
              </a:cxn>
              <a:cxn ang="0">
                <a:pos x="T1" y="0"/>
              </a:cxn>
              <a:cxn ang="0">
                <a:pos x="T2" y="0"/>
              </a:cxn>
            </a:cxnLst>
            <a:rect l="0" t="0" r="r" b="b"/>
            <a:pathLst>
              <a:path w="12">
                <a:moveTo>
                  <a:pt x="0" y="0"/>
                </a:moveTo>
                <a:cubicBezTo>
                  <a:pt x="12" y="0"/>
                  <a:pt x="12" y="0"/>
                  <a:pt x="12" y="0"/>
                </a:cubicBezTo>
                <a:cubicBezTo>
                  <a:pt x="8" y="0"/>
                  <a:pt x="4" y="0"/>
                  <a:pt x="0" y="0"/>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p:nvSpPr>
        <p:spPr bwMode="auto">
          <a:xfrm>
            <a:off x="4598988" y="3303588"/>
            <a:ext cx="352425" cy="122238"/>
          </a:xfrm>
          <a:custGeom>
            <a:avLst/>
            <a:gdLst>
              <a:gd name="T0" fmla="*/ 246 w 246"/>
              <a:gd name="T1" fmla="*/ 86 h 86"/>
              <a:gd name="T2" fmla="*/ 227 w 246"/>
              <a:gd name="T3" fmla="*/ 48 h 86"/>
              <a:gd name="T4" fmla="*/ 72 w 246"/>
              <a:gd name="T5" fmla="*/ 0 h 86"/>
              <a:gd name="T6" fmla="*/ 0 w 246"/>
              <a:gd name="T7" fmla="*/ 0 h 86"/>
              <a:gd name="T8" fmla="*/ 123 w 246"/>
              <a:gd name="T9" fmla="*/ 24 h 86"/>
              <a:gd name="T10" fmla="*/ 246 w 246"/>
              <a:gd name="T11" fmla="*/ 86 h 86"/>
            </a:gdLst>
            <a:ahLst/>
            <a:cxnLst>
              <a:cxn ang="0">
                <a:pos x="T0" y="T1"/>
              </a:cxn>
              <a:cxn ang="0">
                <a:pos x="T2" y="T3"/>
              </a:cxn>
              <a:cxn ang="0">
                <a:pos x="T4" y="T5"/>
              </a:cxn>
              <a:cxn ang="0">
                <a:pos x="T6" y="T7"/>
              </a:cxn>
              <a:cxn ang="0">
                <a:pos x="T8" y="T9"/>
              </a:cxn>
              <a:cxn ang="0">
                <a:pos x="T10" y="T11"/>
              </a:cxn>
            </a:cxnLst>
            <a:rect l="0" t="0" r="r" b="b"/>
            <a:pathLst>
              <a:path w="246" h="86">
                <a:moveTo>
                  <a:pt x="246" y="86"/>
                </a:moveTo>
                <a:cubicBezTo>
                  <a:pt x="227" y="48"/>
                  <a:pt x="227" y="48"/>
                  <a:pt x="227" y="48"/>
                </a:cubicBezTo>
                <a:cubicBezTo>
                  <a:pt x="72" y="0"/>
                  <a:pt x="72" y="0"/>
                  <a:pt x="72" y="0"/>
                </a:cubicBezTo>
                <a:cubicBezTo>
                  <a:pt x="0" y="0"/>
                  <a:pt x="0" y="0"/>
                  <a:pt x="0" y="0"/>
                </a:cubicBezTo>
                <a:cubicBezTo>
                  <a:pt x="38" y="1"/>
                  <a:pt x="79" y="7"/>
                  <a:pt x="123" y="24"/>
                </a:cubicBezTo>
                <a:cubicBezTo>
                  <a:pt x="221" y="62"/>
                  <a:pt x="246" y="86"/>
                  <a:pt x="246" y="86"/>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p:cNvSpPr>
          <p:nvPr/>
        </p:nvSpPr>
        <p:spPr bwMode="auto">
          <a:xfrm>
            <a:off x="4570413" y="4268788"/>
            <a:ext cx="376238" cy="331788"/>
          </a:xfrm>
          <a:custGeom>
            <a:avLst/>
            <a:gdLst>
              <a:gd name="T0" fmla="*/ 191 w 237"/>
              <a:gd name="T1" fmla="*/ 0 h 209"/>
              <a:gd name="T2" fmla="*/ 0 w 237"/>
              <a:gd name="T3" fmla="*/ 59 h 209"/>
              <a:gd name="T4" fmla="*/ 135 w 237"/>
              <a:gd name="T5" fmla="*/ 209 h 209"/>
              <a:gd name="T6" fmla="*/ 237 w 237"/>
              <a:gd name="T7" fmla="*/ 21 h 209"/>
              <a:gd name="T8" fmla="*/ 191 w 237"/>
              <a:gd name="T9" fmla="*/ 0 h 209"/>
            </a:gdLst>
            <a:ahLst/>
            <a:cxnLst>
              <a:cxn ang="0">
                <a:pos x="T0" y="T1"/>
              </a:cxn>
              <a:cxn ang="0">
                <a:pos x="T2" y="T3"/>
              </a:cxn>
              <a:cxn ang="0">
                <a:pos x="T4" y="T5"/>
              </a:cxn>
              <a:cxn ang="0">
                <a:pos x="T6" y="T7"/>
              </a:cxn>
              <a:cxn ang="0">
                <a:pos x="T8" y="T9"/>
              </a:cxn>
            </a:cxnLst>
            <a:rect l="0" t="0" r="r" b="b"/>
            <a:pathLst>
              <a:path w="237" h="209">
                <a:moveTo>
                  <a:pt x="191" y="0"/>
                </a:moveTo>
                <a:lnTo>
                  <a:pt x="0" y="59"/>
                </a:lnTo>
                <a:lnTo>
                  <a:pt x="135" y="209"/>
                </a:lnTo>
                <a:lnTo>
                  <a:pt x="237" y="21"/>
                </a:lnTo>
                <a:lnTo>
                  <a:pt x="191"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p:cNvSpPr>
          <p:nvPr/>
        </p:nvSpPr>
        <p:spPr bwMode="auto">
          <a:xfrm>
            <a:off x="4192588" y="4268788"/>
            <a:ext cx="377825" cy="331788"/>
          </a:xfrm>
          <a:custGeom>
            <a:avLst/>
            <a:gdLst>
              <a:gd name="T0" fmla="*/ 46 w 238"/>
              <a:gd name="T1" fmla="*/ 0 h 209"/>
              <a:gd name="T2" fmla="*/ 238 w 238"/>
              <a:gd name="T3" fmla="*/ 59 h 209"/>
              <a:gd name="T4" fmla="*/ 102 w 238"/>
              <a:gd name="T5" fmla="*/ 209 h 209"/>
              <a:gd name="T6" fmla="*/ 0 w 238"/>
              <a:gd name="T7" fmla="*/ 21 h 209"/>
              <a:gd name="T8" fmla="*/ 46 w 238"/>
              <a:gd name="T9" fmla="*/ 0 h 209"/>
            </a:gdLst>
            <a:ahLst/>
            <a:cxnLst>
              <a:cxn ang="0">
                <a:pos x="T0" y="T1"/>
              </a:cxn>
              <a:cxn ang="0">
                <a:pos x="T2" y="T3"/>
              </a:cxn>
              <a:cxn ang="0">
                <a:pos x="T4" y="T5"/>
              </a:cxn>
              <a:cxn ang="0">
                <a:pos x="T6" y="T7"/>
              </a:cxn>
              <a:cxn ang="0">
                <a:pos x="T8" y="T9"/>
              </a:cxn>
            </a:cxnLst>
            <a:rect l="0" t="0" r="r" b="b"/>
            <a:pathLst>
              <a:path w="238" h="209">
                <a:moveTo>
                  <a:pt x="46" y="0"/>
                </a:moveTo>
                <a:lnTo>
                  <a:pt x="238" y="59"/>
                </a:lnTo>
                <a:lnTo>
                  <a:pt x="102" y="209"/>
                </a:lnTo>
                <a:lnTo>
                  <a:pt x="0" y="21"/>
                </a:lnTo>
                <a:lnTo>
                  <a:pt x="46"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p:cNvSpPr>
          <p:nvPr/>
        </p:nvSpPr>
        <p:spPr bwMode="auto">
          <a:xfrm>
            <a:off x="4117975" y="3527425"/>
            <a:ext cx="73025" cy="263525"/>
          </a:xfrm>
          <a:custGeom>
            <a:avLst/>
            <a:gdLst>
              <a:gd name="T0" fmla="*/ 23 w 51"/>
              <a:gd name="T1" fmla="*/ 60 h 185"/>
              <a:gd name="T2" fmla="*/ 0 w 51"/>
              <a:gd name="T3" fmla="*/ 66 h 185"/>
              <a:gd name="T4" fmla="*/ 51 w 51"/>
              <a:gd name="T5" fmla="*/ 185 h 185"/>
              <a:gd name="T6" fmla="*/ 23 w 51"/>
              <a:gd name="T7" fmla="*/ 60 h 185"/>
            </a:gdLst>
            <a:ahLst/>
            <a:cxnLst>
              <a:cxn ang="0">
                <a:pos x="T0" y="T1"/>
              </a:cxn>
              <a:cxn ang="0">
                <a:pos x="T2" y="T3"/>
              </a:cxn>
              <a:cxn ang="0">
                <a:pos x="T4" y="T5"/>
              </a:cxn>
              <a:cxn ang="0">
                <a:pos x="T6" y="T7"/>
              </a:cxn>
            </a:cxnLst>
            <a:rect l="0" t="0" r="r" b="b"/>
            <a:pathLst>
              <a:path w="51" h="185">
                <a:moveTo>
                  <a:pt x="23" y="60"/>
                </a:moveTo>
                <a:cubicBezTo>
                  <a:pt x="23" y="60"/>
                  <a:pt x="0" y="0"/>
                  <a:pt x="0" y="66"/>
                </a:cubicBezTo>
                <a:cubicBezTo>
                  <a:pt x="0" y="132"/>
                  <a:pt x="51" y="185"/>
                  <a:pt x="51" y="185"/>
                </a:cubicBezTo>
                <a:lnTo>
                  <a:pt x="23" y="6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p:cNvSpPr>
          <p:nvPr/>
        </p:nvSpPr>
        <p:spPr bwMode="auto">
          <a:xfrm>
            <a:off x="4953000" y="3527425"/>
            <a:ext cx="73025" cy="263525"/>
          </a:xfrm>
          <a:custGeom>
            <a:avLst/>
            <a:gdLst>
              <a:gd name="T0" fmla="*/ 28 w 51"/>
              <a:gd name="T1" fmla="*/ 60 h 185"/>
              <a:gd name="T2" fmla="*/ 51 w 51"/>
              <a:gd name="T3" fmla="*/ 66 h 185"/>
              <a:gd name="T4" fmla="*/ 0 w 51"/>
              <a:gd name="T5" fmla="*/ 185 h 185"/>
              <a:gd name="T6" fmla="*/ 28 w 51"/>
              <a:gd name="T7" fmla="*/ 60 h 185"/>
            </a:gdLst>
            <a:ahLst/>
            <a:cxnLst>
              <a:cxn ang="0">
                <a:pos x="T0" y="T1"/>
              </a:cxn>
              <a:cxn ang="0">
                <a:pos x="T2" y="T3"/>
              </a:cxn>
              <a:cxn ang="0">
                <a:pos x="T4" y="T5"/>
              </a:cxn>
              <a:cxn ang="0">
                <a:pos x="T6" y="T7"/>
              </a:cxn>
            </a:cxnLst>
            <a:rect l="0" t="0" r="r" b="b"/>
            <a:pathLst>
              <a:path w="51" h="185">
                <a:moveTo>
                  <a:pt x="28" y="60"/>
                </a:moveTo>
                <a:cubicBezTo>
                  <a:pt x="28" y="60"/>
                  <a:pt x="51" y="0"/>
                  <a:pt x="51" y="66"/>
                </a:cubicBezTo>
                <a:cubicBezTo>
                  <a:pt x="51" y="132"/>
                  <a:pt x="0" y="185"/>
                  <a:pt x="0" y="185"/>
                </a:cubicBezTo>
                <a:lnTo>
                  <a:pt x="28" y="6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p:cNvSpPr>
          <p:nvPr/>
        </p:nvSpPr>
        <p:spPr bwMode="auto">
          <a:xfrm>
            <a:off x="4487863" y="4362451"/>
            <a:ext cx="163513" cy="160338"/>
          </a:xfrm>
          <a:custGeom>
            <a:avLst/>
            <a:gdLst>
              <a:gd name="T0" fmla="*/ 52 w 103"/>
              <a:gd name="T1" fmla="*/ 101 h 101"/>
              <a:gd name="T2" fmla="*/ 103 w 103"/>
              <a:gd name="T3" fmla="*/ 56 h 101"/>
              <a:gd name="T4" fmla="*/ 52 w 103"/>
              <a:gd name="T5" fmla="*/ 0 h 101"/>
              <a:gd name="T6" fmla="*/ 52 w 103"/>
              <a:gd name="T7" fmla="*/ 0 h 101"/>
              <a:gd name="T8" fmla="*/ 52 w 103"/>
              <a:gd name="T9" fmla="*/ 0 h 101"/>
              <a:gd name="T10" fmla="*/ 52 w 103"/>
              <a:gd name="T11" fmla="*/ 0 h 101"/>
              <a:gd name="T12" fmla="*/ 52 w 103"/>
              <a:gd name="T13" fmla="*/ 0 h 101"/>
              <a:gd name="T14" fmla="*/ 0 w 103"/>
              <a:gd name="T15" fmla="*/ 56 h 101"/>
              <a:gd name="T16" fmla="*/ 52 w 103"/>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1">
                <a:moveTo>
                  <a:pt x="52" y="101"/>
                </a:moveTo>
                <a:lnTo>
                  <a:pt x="103" y="56"/>
                </a:lnTo>
                <a:lnTo>
                  <a:pt x="52" y="0"/>
                </a:lnTo>
                <a:lnTo>
                  <a:pt x="52" y="0"/>
                </a:lnTo>
                <a:lnTo>
                  <a:pt x="52" y="0"/>
                </a:lnTo>
                <a:lnTo>
                  <a:pt x="52" y="0"/>
                </a:lnTo>
                <a:lnTo>
                  <a:pt x="52" y="0"/>
                </a:lnTo>
                <a:lnTo>
                  <a:pt x="0" y="56"/>
                </a:lnTo>
                <a:lnTo>
                  <a:pt x="52" y="10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9"/>
          <p:cNvSpPr>
            <a:spLocks/>
          </p:cNvSpPr>
          <p:nvPr/>
        </p:nvSpPr>
        <p:spPr bwMode="auto">
          <a:xfrm>
            <a:off x="4456113" y="4491038"/>
            <a:ext cx="227013" cy="311150"/>
          </a:xfrm>
          <a:custGeom>
            <a:avLst/>
            <a:gdLst>
              <a:gd name="T0" fmla="*/ 104 w 158"/>
              <a:gd name="T1" fmla="*/ 0 h 218"/>
              <a:gd name="T2" fmla="*/ 79 w 158"/>
              <a:gd name="T3" fmla="*/ 22 h 218"/>
              <a:gd name="T4" fmla="*/ 54 w 158"/>
              <a:gd name="T5" fmla="*/ 0 h 218"/>
              <a:gd name="T6" fmla="*/ 0 w 158"/>
              <a:gd name="T7" fmla="*/ 193 h 218"/>
              <a:gd name="T8" fmla="*/ 79 w 158"/>
              <a:gd name="T9" fmla="*/ 218 h 218"/>
              <a:gd name="T10" fmla="*/ 158 w 158"/>
              <a:gd name="T11" fmla="*/ 193 h 218"/>
              <a:gd name="T12" fmla="*/ 104 w 15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58" h="218">
                <a:moveTo>
                  <a:pt x="104" y="0"/>
                </a:moveTo>
                <a:cubicBezTo>
                  <a:pt x="79" y="22"/>
                  <a:pt x="79" y="22"/>
                  <a:pt x="79" y="22"/>
                </a:cubicBezTo>
                <a:cubicBezTo>
                  <a:pt x="54" y="0"/>
                  <a:pt x="54" y="0"/>
                  <a:pt x="54" y="0"/>
                </a:cubicBezTo>
                <a:cubicBezTo>
                  <a:pt x="0" y="193"/>
                  <a:pt x="0" y="193"/>
                  <a:pt x="0" y="193"/>
                </a:cubicBezTo>
                <a:cubicBezTo>
                  <a:pt x="0" y="193"/>
                  <a:pt x="52" y="217"/>
                  <a:pt x="79" y="218"/>
                </a:cubicBezTo>
                <a:cubicBezTo>
                  <a:pt x="106" y="217"/>
                  <a:pt x="158" y="193"/>
                  <a:pt x="158" y="193"/>
                </a:cubicBezTo>
                <a:lnTo>
                  <a:pt x="104" y="0"/>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TextBox 134"/>
          <p:cNvSpPr txBox="1"/>
          <p:nvPr/>
        </p:nvSpPr>
        <p:spPr>
          <a:xfrm>
            <a:off x="2133600" y="64353"/>
            <a:ext cx="4500302" cy="830997"/>
          </a:xfrm>
          <a:prstGeom prst="rect">
            <a:avLst/>
          </a:prstGeom>
          <a:noFill/>
        </p:spPr>
        <p:txBody>
          <a:bodyPr wrap="square" rtlCol="0">
            <a:spAutoFit/>
          </a:bodyPr>
          <a:lstStyle/>
          <a:p>
            <a:pPr algn="ctr"/>
            <a:r>
              <a:rPr lang="ar-EG" sz="4800" dirty="0">
                <a:solidFill>
                  <a:srgbClr val="0D7291"/>
                </a:solidFill>
                <a:latin typeface="Janna LT" panose="01000000000000000000" pitchFamily="2" charset="-78"/>
                <a:cs typeface="Janna LT" panose="01000000000000000000" pitchFamily="2" charset="-78"/>
              </a:rPr>
              <a:t> شكر و تقدير </a:t>
            </a:r>
            <a:endParaRPr lang="en-US" sz="2400" dirty="0">
              <a:solidFill>
                <a:srgbClr val="0D7291"/>
              </a:solidFill>
              <a:latin typeface="Roboto Bk" pitchFamily="2" charset="0"/>
              <a:ea typeface="Roboto Bk" pitchFamily="2" charset="0"/>
            </a:endParaRPr>
          </a:p>
        </p:txBody>
      </p:sp>
      <p:sp>
        <p:nvSpPr>
          <p:cNvPr id="136" name="TextBox 135"/>
          <p:cNvSpPr txBox="1"/>
          <p:nvPr/>
        </p:nvSpPr>
        <p:spPr>
          <a:xfrm>
            <a:off x="2209800" y="971550"/>
            <a:ext cx="4343400" cy="1569660"/>
          </a:xfrm>
          <a:prstGeom prst="rect">
            <a:avLst/>
          </a:prstGeom>
          <a:noFill/>
        </p:spPr>
        <p:txBody>
          <a:bodyPr wrap="square" rtlCol="0">
            <a:spAutoFit/>
          </a:bodyPr>
          <a:lstStyle/>
          <a:p>
            <a:pPr algn="ctr"/>
            <a:r>
              <a:rPr lang="ar-EG" sz="1600" b="1" dirty="0">
                <a:solidFill>
                  <a:schemeClr val="bg1">
                    <a:lumMod val="75000"/>
                  </a:schemeClr>
                </a:solidFill>
                <a:latin typeface="Janna LT" panose="01000000000000000000" pitchFamily="2" charset="-78"/>
                <a:cs typeface="Janna LT" panose="01000000000000000000" pitchFamily="2" charset="-78"/>
              </a:rPr>
              <a:t>لكل من ساعدنا بتقديم معلومة او دعم من هيئة تدريس معهد القاهرة الجديدة لتقديم هذا المشروع بهذا الشكل  </a:t>
            </a:r>
          </a:p>
          <a:p>
            <a:pPr algn="ctr"/>
            <a:endParaRPr lang="ar-EG" sz="1600" b="1" dirty="0">
              <a:solidFill>
                <a:schemeClr val="bg1">
                  <a:lumMod val="75000"/>
                </a:schemeClr>
              </a:solidFill>
              <a:latin typeface="Janna LT" panose="01000000000000000000" pitchFamily="2" charset="-78"/>
              <a:cs typeface="Janna LT" panose="01000000000000000000" pitchFamily="2" charset="-78"/>
            </a:endParaRPr>
          </a:p>
          <a:p>
            <a:pPr algn="ctr"/>
            <a:r>
              <a:rPr lang="ar-EG" sz="1600" b="1" dirty="0">
                <a:solidFill>
                  <a:schemeClr val="bg1">
                    <a:lumMod val="75000"/>
                  </a:schemeClr>
                </a:solidFill>
                <a:latin typeface="Janna LT" panose="01000000000000000000" pitchFamily="2" charset="-78"/>
                <a:cs typeface="Janna LT" panose="01000000000000000000" pitchFamily="2" charset="-78"/>
              </a:rPr>
              <a:t>و شكر خاصة الي د\ هبة محمد</a:t>
            </a:r>
          </a:p>
          <a:p>
            <a:pPr algn="ctr"/>
            <a:r>
              <a:rPr lang="ar-EG" sz="1600" b="1" dirty="0">
                <a:solidFill>
                  <a:schemeClr val="bg1">
                    <a:lumMod val="75000"/>
                  </a:schemeClr>
                </a:solidFill>
                <a:latin typeface="Janna LT" panose="01000000000000000000" pitchFamily="2" charset="-78"/>
                <a:cs typeface="Janna LT" panose="01000000000000000000" pitchFamily="2" charset="-78"/>
              </a:rPr>
              <a:t>لأشرفها على مشروعنا</a:t>
            </a:r>
            <a:endParaRPr lang="en-US" sz="1600" b="1" dirty="0">
              <a:solidFill>
                <a:schemeClr val="bg1">
                  <a:lumMod val="75000"/>
                </a:schemeClr>
              </a:solidFill>
              <a:latin typeface="Janna LT" panose="01000000000000000000" pitchFamily="2" charset="-78"/>
              <a:cs typeface="Janna LT" panose="01000000000000000000" pitchFamily="2" charset="-78"/>
            </a:endParaRPr>
          </a:p>
        </p:txBody>
      </p:sp>
      <p:sp>
        <p:nvSpPr>
          <p:cNvPr id="104" name="Freeform 29">
            <a:extLst>
              <a:ext uri="{FF2B5EF4-FFF2-40B4-BE49-F238E27FC236}">
                <a16:creationId xmlns:a16="http://schemas.microsoft.com/office/drawing/2014/main" id="{283FA781-1083-4BFC-A993-3A0AA4F310E4}"/>
              </a:ext>
            </a:extLst>
          </p:cNvPr>
          <p:cNvSpPr>
            <a:spLocks/>
          </p:cNvSpPr>
          <p:nvPr/>
        </p:nvSpPr>
        <p:spPr bwMode="auto">
          <a:xfrm>
            <a:off x="4458336" y="4504586"/>
            <a:ext cx="227013" cy="311150"/>
          </a:xfrm>
          <a:custGeom>
            <a:avLst/>
            <a:gdLst>
              <a:gd name="T0" fmla="*/ 104 w 158"/>
              <a:gd name="T1" fmla="*/ 0 h 218"/>
              <a:gd name="T2" fmla="*/ 79 w 158"/>
              <a:gd name="T3" fmla="*/ 22 h 218"/>
              <a:gd name="T4" fmla="*/ 54 w 158"/>
              <a:gd name="T5" fmla="*/ 0 h 218"/>
              <a:gd name="T6" fmla="*/ 0 w 158"/>
              <a:gd name="T7" fmla="*/ 193 h 218"/>
              <a:gd name="T8" fmla="*/ 79 w 158"/>
              <a:gd name="T9" fmla="*/ 218 h 218"/>
              <a:gd name="T10" fmla="*/ 158 w 158"/>
              <a:gd name="T11" fmla="*/ 193 h 218"/>
              <a:gd name="T12" fmla="*/ 104 w 15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58" h="218">
                <a:moveTo>
                  <a:pt x="104" y="0"/>
                </a:moveTo>
                <a:cubicBezTo>
                  <a:pt x="79" y="22"/>
                  <a:pt x="79" y="22"/>
                  <a:pt x="79" y="22"/>
                </a:cubicBezTo>
                <a:cubicBezTo>
                  <a:pt x="54" y="0"/>
                  <a:pt x="54" y="0"/>
                  <a:pt x="54" y="0"/>
                </a:cubicBezTo>
                <a:cubicBezTo>
                  <a:pt x="0" y="193"/>
                  <a:pt x="0" y="193"/>
                  <a:pt x="0" y="193"/>
                </a:cubicBezTo>
                <a:cubicBezTo>
                  <a:pt x="0" y="193"/>
                  <a:pt x="52" y="217"/>
                  <a:pt x="79" y="218"/>
                </a:cubicBezTo>
                <a:cubicBezTo>
                  <a:pt x="106" y="217"/>
                  <a:pt x="158" y="193"/>
                  <a:pt x="158" y="193"/>
                </a:cubicBezTo>
                <a:lnTo>
                  <a:pt x="104" y="0"/>
                </a:lnTo>
                <a:close/>
              </a:path>
            </a:pathLst>
          </a:custGeom>
          <a:solidFill>
            <a:srgbClr val="212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6" name="Group 105">
            <a:extLst>
              <a:ext uri="{FF2B5EF4-FFF2-40B4-BE49-F238E27FC236}">
                <a16:creationId xmlns:a16="http://schemas.microsoft.com/office/drawing/2014/main" id="{120A7EE3-CF05-40FD-911C-FB0AFDD8A403}"/>
              </a:ext>
            </a:extLst>
          </p:cNvPr>
          <p:cNvGrpSpPr/>
          <p:nvPr/>
        </p:nvGrpSpPr>
        <p:grpSpPr>
          <a:xfrm>
            <a:off x="1939511" y="376855"/>
            <a:ext cx="422689" cy="366095"/>
            <a:chOff x="6362700" y="3578226"/>
            <a:chExt cx="379413" cy="328613"/>
          </a:xfrm>
          <a:solidFill>
            <a:srgbClr val="0D7291"/>
          </a:solidFill>
        </p:grpSpPr>
        <p:sp>
          <p:nvSpPr>
            <p:cNvPr id="107" name="Freeform 57">
              <a:extLst>
                <a:ext uri="{FF2B5EF4-FFF2-40B4-BE49-F238E27FC236}">
                  <a16:creationId xmlns:a16="http://schemas.microsoft.com/office/drawing/2014/main" id="{9129857D-2954-4082-93C4-3E31DC593E95}"/>
                </a:ext>
              </a:extLst>
            </p:cNvPr>
            <p:cNvSpPr>
              <a:spLocks noEditPoints="1"/>
            </p:cNvSpPr>
            <p:nvPr/>
          </p:nvSpPr>
          <p:spPr bwMode="auto">
            <a:xfrm>
              <a:off x="6362700" y="3578226"/>
              <a:ext cx="379413" cy="328613"/>
            </a:xfrm>
            <a:custGeom>
              <a:avLst/>
              <a:gdLst/>
              <a:ahLst/>
              <a:cxnLst>
                <a:cxn ang="0">
                  <a:pos x="115" y="14"/>
                </a:cxn>
                <a:cxn ang="0">
                  <a:pos x="65" y="13"/>
                </a:cxn>
                <a:cxn ang="0">
                  <a:pos x="14" y="14"/>
                </a:cxn>
                <a:cxn ang="0">
                  <a:pos x="14" y="65"/>
                </a:cxn>
                <a:cxn ang="0">
                  <a:pos x="56" y="107"/>
                </a:cxn>
                <a:cxn ang="0">
                  <a:pos x="73" y="107"/>
                </a:cxn>
                <a:cxn ang="0">
                  <a:pos x="115" y="65"/>
                </a:cxn>
                <a:cxn ang="0">
                  <a:pos x="115" y="14"/>
                </a:cxn>
                <a:cxn ang="0">
                  <a:pos x="110" y="60"/>
                </a:cxn>
                <a:cxn ang="0">
                  <a:pos x="67" y="102"/>
                </a:cxn>
                <a:cxn ang="0">
                  <a:pos x="62" y="102"/>
                </a:cxn>
                <a:cxn ang="0">
                  <a:pos x="20" y="60"/>
                </a:cxn>
                <a:cxn ang="0">
                  <a:pos x="20" y="19"/>
                </a:cxn>
                <a:cxn ang="0">
                  <a:pos x="59" y="18"/>
                </a:cxn>
                <a:cxn ang="0">
                  <a:pos x="65" y="23"/>
                </a:cxn>
                <a:cxn ang="0">
                  <a:pos x="70" y="18"/>
                </a:cxn>
                <a:cxn ang="0">
                  <a:pos x="110" y="19"/>
                </a:cxn>
                <a:cxn ang="0">
                  <a:pos x="110" y="60"/>
                </a:cxn>
                <a:cxn ang="0">
                  <a:pos x="110" y="60"/>
                </a:cxn>
                <a:cxn ang="0">
                  <a:pos x="110" y="60"/>
                </a:cxn>
              </a:cxnLst>
              <a:rect l="0" t="0" r="r" b="b"/>
              <a:pathLst>
                <a:path w="130" h="112">
                  <a:moveTo>
                    <a:pt x="115" y="14"/>
                  </a:moveTo>
                  <a:cubicBezTo>
                    <a:pt x="101" y="0"/>
                    <a:pt x="79" y="0"/>
                    <a:pt x="65" y="13"/>
                  </a:cubicBezTo>
                  <a:cubicBezTo>
                    <a:pt x="50" y="0"/>
                    <a:pt x="28" y="0"/>
                    <a:pt x="14" y="14"/>
                  </a:cubicBezTo>
                  <a:cubicBezTo>
                    <a:pt x="0" y="28"/>
                    <a:pt x="0" y="51"/>
                    <a:pt x="14" y="65"/>
                  </a:cubicBezTo>
                  <a:cubicBezTo>
                    <a:pt x="18" y="69"/>
                    <a:pt x="56" y="107"/>
                    <a:pt x="56" y="107"/>
                  </a:cubicBezTo>
                  <a:cubicBezTo>
                    <a:pt x="61" y="112"/>
                    <a:pt x="68" y="112"/>
                    <a:pt x="73" y="107"/>
                  </a:cubicBezTo>
                  <a:cubicBezTo>
                    <a:pt x="73" y="107"/>
                    <a:pt x="115" y="66"/>
                    <a:pt x="115" y="65"/>
                  </a:cubicBezTo>
                  <a:cubicBezTo>
                    <a:pt x="130" y="51"/>
                    <a:pt x="130" y="28"/>
                    <a:pt x="115" y="14"/>
                  </a:cubicBezTo>
                  <a:close/>
                  <a:moveTo>
                    <a:pt x="110" y="60"/>
                  </a:moveTo>
                  <a:cubicBezTo>
                    <a:pt x="67" y="102"/>
                    <a:pt x="67" y="102"/>
                    <a:pt x="67" y="102"/>
                  </a:cubicBezTo>
                  <a:cubicBezTo>
                    <a:pt x="66" y="103"/>
                    <a:pt x="63" y="103"/>
                    <a:pt x="62" y="102"/>
                  </a:cubicBezTo>
                  <a:cubicBezTo>
                    <a:pt x="20" y="60"/>
                    <a:pt x="20" y="60"/>
                    <a:pt x="20" y="60"/>
                  </a:cubicBezTo>
                  <a:cubicBezTo>
                    <a:pt x="8" y="49"/>
                    <a:pt x="8" y="30"/>
                    <a:pt x="20" y="19"/>
                  </a:cubicBezTo>
                  <a:cubicBezTo>
                    <a:pt x="30" y="8"/>
                    <a:pt x="48" y="8"/>
                    <a:pt x="59" y="18"/>
                  </a:cubicBezTo>
                  <a:cubicBezTo>
                    <a:pt x="65" y="23"/>
                    <a:pt x="65" y="23"/>
                    <a:pt x="65" y="23"/>
                  </a:cubicBezTo>
                  <a:cubicBezTo>
                    <a:pt x="70" y="18"/>
                    <a:pt x="70" y="18"/>
                    <a:pt x="70" y="18"/>
                  </a:cubicBezTo>
                  <a:cubicBezTo>
                    <a:pt x="81" y="8"/>
                    <a:pt x="99" y="8"/>
                    <a:pt x="110" y="19"/>
                  </a:cubicBezTo>
                  <a:cubicBezTo>
                    <a:pt x="121" y="30"/>
                    <a:pt x="121" y="49"/>
                    <a:pt x="110" y="60"/>
                  </a:cubicBezTo>
                  <a:close/>
                  <a:moveTo>
                    <a:pt x="110" y="60"/>
                  </a:moveTo>
                  <a:cubicBezTo>
                    <a:pt x="110" y="60"/>
                    <a:pt x="110" y="60"/>
                    <a:pt x="11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58">
              <a:extLst>
                <a:ext uri="{FF2B5EF4-FFF2-40B4-BE49-F238E27FC236}">
                  <a16:creationId xmlns:a16="http://schemas.microsoft.com/office/drawing/2014/main" id="{D9D3443A-31A5-4825-B4BD-AE6B65C9DC2C}"/>
                </a:ext>
              </a:extLst>
            </p:cNvPr>
            <p:cNvSpPr>
              <a:spLocks noEditPoints="1"/>
            </p:cNvSpPr>
            <p:nvPr/>
          </p:nvSpPr>
          <p:spPr bwMode="auto">
            <a:xfrm>
              <a:off x="6426200" y="3641726"/>
              <a:ext cx="55563" cy="55563"/>
            </a:xfrm>
            <a:custGeom>
              <a:avLst/>
              <a:gdLst/>
              <a:ahLst/>
              <a:cxnLst>
                <a:cxn ang="0">
                  <a:pos x="17" y="0"/>
                </a:cxn>
                <a:cxn ang="0">
                  <a:pos x="17" y="0"/>
                </a:cxn>
                <a:cxn ang="0">
                  <a:pos x="0" y="17"/>
                </a:cxn>
                <a:cxn ang="0">
                  <a:pos x="2" y="19"/>
                </a:cxn>
                <a:cxn ang="0">
                  <a:pos x="4" y="17"/>
                </a:cxn>
                <a:cxn ang="0">
                  <a:pos x="17" y="4"/>
                </a:cxn>
                <a:cxn ang="0">
                  <a:pos x="19" y="2"/>
                </a:cxn>
                <a:cxn ang="0">
                  <a:pos x="17" y="0"/>
                </a:cxn>
                <a:cxn ang="0">
                  <a:pos x="17" y="0"/>
                </a:cxn>
                <a:cxn ang="0">
                  <a:pos x="17" y="0"/>
                </a:cxn>
              </a:cxnLst>
              <a:rect l="0" t="0" r="r" b="b"/>
              <a:pathLst>
                <a:path w="19" h="19">
                  <a:moveTo>
                    <a:pt x="17" y="0"/>
                  </a:moveTo>
                  <a:cubicBezTo>
                    <a:pt x="17" y="0"/>
                    <a:pt x="17" y="0"/>
                    <a:pt x="17" y="0"/>
                  </a:cubicBezTo>
                  <a:cubicBezTo>
                    <a:pt x="8" y="0"/>
                    <a:pt x="0" y="8"/>
                    <a:pt x="0" y="17"/>
                  </a:cubicBezTo>
                  <a:cubicBezTo>
                    <a:pt x="0" y="18"/>
                    <a:pt x="1" y="19"/>
                    <a:pt x="2" y="19"/>
                  </a:cubicBezTo>
                  <a:cubicBezTo>
                    <a:pt x="3" y="19"/>
                    <a:pt x="4" y="18"/>
                    <a:pt x="4" y="17"/>
                  </a:cubicBezTo>
                  <a:cubicBezTo>
                    <a:pt x="4" y="10"/>
                    <a:pt x="10" y="4"/>
                    <a:pt x="17" y="4"/>
                  </a:cubicBezTo>
                  <a:cubicBezTo>
                    <a:pt x="18" y="4"/>
                    <a:pt x="19" y="3"/>
                    <a:pt x="19" y="2"/>
                  </a:cubicBezTo>
                  <a:cubicBezTo>
                    <a:pt x="19" y="1"/>
                    <a:pt x="18" y="0"/>
                    <a:pt x="17" y="0"/>
                  </a:cubicBezTo>
                  <a:close/>
                  <a:moveTo>
                    <a:pt x="17" y="0"/>
                  </a:moveTo>
                  <a:cubicBezTo>
                    <a:pt x="17" y="0"/>
                    <a:pt x="17" y="0"/>
                    <a:pt x="17"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09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anim calcmode="lin" valueType="num">
                                      <p:cBhvr>
                                        <p:cTn id="8" dur="1000" fill="hold"/>
                                        <p:tgtEl>
                                          <p:spTgt spid="136"/>
                                        </p:tgtEl>
                                        <p:attrNameLst>
                                          <p:attrName>ppt_x</p:attrName>
                                        </p:attrNameLst>
                                      </p:cBhvr>
                                      <p:tavLst>
                                        <p:tav tm="0">
                                          <p:val>
                                            <p:strVal val="#ppt_x"/>
                                          </p:val>
                                        </p:tav>
                                        <p:tav tm="100000">
                                          <p:val>
                                            <p:strVal val="#ppt_x"/>
                                          </p:val>
                                        </p:tav>
                                      </p:tavLst>
                                    </p:anim>
                                    <p:anim calcmode="lin" valueType="num">
                                      <p:cBhvr>
                                        <p:cTn id="9"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6"/>
                                        </p:tgtEl>
                                        <p:attrNameLst>
                                          <p:attrName>r</p:attrName>
                                        </p:attrNameLst>
                                      </p:cBhvr>
                                    </p:animRot>
                                    <p:animRot by="-240000">
                                      <p:cBhvr>
                                        <p:cTn id="14" dur="200" fill="hold">
                                          <p:stCondLst>
                                            <p:cond delay="200"/>
                                          </p:stCondLst>
                                        </p:cTn>
                                        <p:tgtEl>
                                          <p:spTgt spid="106"/>
                                        </p:tgtEl>
                                        <p:attrNameLst>
                                          <p:attrName>r</p:attrName>
                                        </p:attrNameLst>
                                      </p:cBhvr>
                                    </p:animRot>
                                    <p:animRot by="240000">
                                      <p:cBhvr>
                                        <p:cTn id="15" dur="200" fill="hold">
                                          <p:stCondLst>
                                            <p:cond delay="400"/>
                                          </p:stCondLst>
                                        </p:cTn>
                                        <p:tgtEl>
                                          <p:spTgt spid="106"/>
                                        </p:tgtEl>
                                        <p:attrNameLst>
                                          <p:attrName>r</p:attrName>
                                        </p:attrNameLst>
                                      </p:cBhvr>
                                    </p:animRot>
                                    <p:animRot by="-240000">
                                      <p:cBhvr>
                                        <p:cTn id="16" dur="200" fill="hold">
                                          <p:stCondLst>
                                            <p:cond delay="600"/>
                                          </p:stCondLst>
                                        </p:cTn>
                                        <p:tgtEl>
                                          <p:spTgt spid="106"/>
                                        </p:tgtEl>
                                        <p:attrNameLst>
                                          <p:attrName>r</p:attrName>
                                        </p:attrNameLst>
                                      </p:cBhvr>
                                    </p:animRot>
                                    <p:animRot by="120000">
                                      <p:cBhvr>
                                        <p:cTn id="17" dur="200" fill="hold">
                                          <p:stCondLst>
                                            <p:cond delay="800"/>
                                          </p:stCondLst>
                                        </p:cTn>
                                        <p:tgtEl>
                                          <p:spTgt spid="1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0" y="1238250"/>
            <a:ext cx="1752600" cy="2514600"/>
          </a:xfrm>
          <a:prstGeom prst="rect">
            <a:avLst/>
          </a:prstGeom>
          <a:gradFill flip="none" rotWithShape="1">
            <a:gsLst>
              <a:gs pos="0">
                <a:schemeClr val="accent1"/>
              </a:gs>
              <a:gs pos="100000">
                <a:schemeClr val="accent2"/>
              </a:gs>
            </a:gsLst>
            <a:lin ang="540000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8" name="Rectangle 17"/>
          <p:cNvSpPr/>
          <p:nvPr/>
        </p:nvSpPr>
        <p:spPr bwMode="auto">
          <a:xfrm>
            <a:off x="3429000" y="1238250"/>
            <a:ext cx="4038600" cy="2514600"/>
          </a:xfrm>
          <a:prstGeom prst="rect">
            <a:avLst/>
          </a:prstGeom>
          <a:noFill/>
          <a:ln w="28575">
            <a:gradFill>
              <a:gsLst>
                <a:gs pos="0">
                  <a:schemeClr val="accent2"/>
                </a:gs>
                <a:gs pos="100000">
                  <a:schemeClr val="accent1"/>
                </a:gs>
              </a:gsLst>
              <a:lin ang="5400000" scaled="1"/>
            </a:gra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TextBox 20"/>
          <p:cNvSpPr txBox="1"/>
          <p:nvPr/>
        </p:nvSpPr>
        <p:spPr>
          <a:xfrm>
            <a:off x="4251542" y="1581150"/>
            <a:ext cx="3003116" cy="2477601"/>
          </a:xfrm>
          <a:prstGeom prst="rect">
            <a:avLst/>
          </a:prstGeom>
          <a:noFill/>
        </p:spPr>
        <p:txBody>
          <a:bodyPr wrap="square" rtlCol="0">
            <a:spAutoFit/>
          </a:bodyPr>
          <a:lstStyle/>
          <a:p>
            <a:pPr algn="ctr"/>
            <a:r>
              <a:rPr lang="ar-EG" sz="2400" b="1" dirty="0">
                <a:solidFill>
                  <a:srgbClr val="14769F"/>
                </a:solidFill>
                <a:latin typeface="Janna LT" panose="01000000000000000000" pitchFamily="2" charset="-78"/>
                <a:ea typeface="Roboto Light" pitchFamily="2" charset="0"/>
                <a:cs typeface="Janna LT" panose="01000000000000000000" pitchFamily="2" charset="-78"/>
              </a:rPr>
              <a:t>وفي الختام شكر خاص</a:t>
            </a:r>
            <a:r>
              <a:rPr lang="en-US" sz="2400" b="1" dirty="0">
                <a:solidFill>
                  <a:srgbClr val="14769F"/>
                </a:solidFill>
                <a:latin typeface="Janna LT" panose="01000000000000000000" pitchFamily="2" charset="-78"/>
                <a:ea typeface="Roboto Light" pitchFamily="2" charset="0"/>
                <a:cs typeface="Janna LT" panose="01000000000000000000" pitchFamily="2" charset="-78"/>
              </a:rPr>
              <a:t> </a:t>
            </a:r>
            <a:r>
              <a:rPr lang="ar-EG" sz="2400" b="1" dirty="0">
                <a:solidFill>
                  <a:srgbClr val="14769F"/>
                </a:solidFill>
                <a:latin typeface="Janna LT" panose="01000000000000000000" pitchFamily="2" charset="-78"/>
                <a:ea typeface="Roboto Light" pitchFamily="2" charset="0"/>
                <a:cs typeface="Janna LT" panose="01000000000000000000" pitchFamily="2" charset="-78"/>
              </a:rPr>
              <a:t>علي حسن المتابعة</a:t>
            </a:r>
          </a:p>
          <a:p>
            <a:pPr algn="ctr"/>
            <a:r>
              <a:rPr lang="ar-EG" sz="2400" b="1" dirty="0">
                <a:solidFill>
                  <a:srgbClr val="14769F"/>
                </a:solidFill>
                <a:latin typeface="Janna LT" panose="01000000000000000000" pitchFamily="2" charset="-78"/>
                <a:ea typeface="Roboto Light" pitchFamily="2" charset="0"/>
                <a:cs typeface="Janna LT" panose="01000000000000000000" pitchFamily="2" charset="-78"/>
              </a:rPr>
              <a:t> من مجموعة عمالقة التكنولوجيا</a:t>
            </a:r>
            <a:endParaRPr lang="en-US" sz="2400" b="1" dirty="0">
              <a:solidFill>
                <a:srgbClr val="14769F"/>
              </a:solidFill>
              <a:latin typeface="Janna LT" panose="01000000000000000000" pitchFamily="2" charset="-78"/>
              <a:ea typeface="Roboto Light" pitchFamily="2" charset="0"/>
              <a:cs typeface="Janna LT" panose="01000000000000000000" pitchFamily="2" charset="-78"/>
            </a:endParaRPr>
          </a:p>
          <a:p>
            <a:pPr algn="ctr"/>
            <a:endParaRPr lang="en-US" sz="2400" b="1" dirty="0">
              <a:solidFill>
                <a:srgbClr val="14769F"/>
              </a:solidFill>
              <a:latin typeface="Janna LT" panose="01000000000000000000" pitchFamily="2" charset="-78"/>
              <a:ea typeface="Roboto Light" pitchFamily="2" charset="0"/>
              <a:cs typeface="Janna LT" panose="01000000000000000000" pitchFamily="2" charset="-78"/>
            </a:endParaRPr>
          </a:p>
          <a:p>
            <a:pPr algn="ctr"/>
            <a:r>
              <a:rPr lang="en-US" sz="1100" b="0" spc="600" dirty="0">
                <a:solidFill>
                  <a:srgbClr val="14769F"/>
                </a:solidFill>
                <a:effectLst/>
              </a:rPr>
              <a:t>technology giants</a:t>
            </a:r>
          </a:p>
          <a:p>
            <a:pPr algn="ctr"/>
            <a:endParaRPr lang="en-US" sz="2400" b="1" dirty="0">
              <a:solidFill>
                <a:srgbClr val="14769F"/>
              </a:solidFill>
              <a:latin typeface="Janna LT" panose="01000000000000000000" pitchFamily="2" charset="-78"/>
              <a:ea typeface="Roboto Light" pitchFamily="2" charset="0"/>
              <a:cs typeface="Janna LT" panose="01000000000000000000" pitchFamily="2" charset="-78"/>
            </a:endParaRPr>
          </a:p>
        </p:txBody>
      </p:sp>
      <p:pic>
        <p:nvPicPr>
          <p:cNvPr id="12" name="Picture Placeholder 11">
            <a:extLst>
              <a:ext uri="{FF2B5EF4-FFF2-40B4-BE49-F238E27FC236}">
                <a16:creationId xmlns:a16="http://schemas.microsoft.com/office/drawing/2014/main" id="{9F36396F-5779-4FFD-8608-196DCB3C076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4818" r="14818"/>
          <a:stretch>
            <a:fillRect/>
          </a:stretch>
        </p:blipFill>
        <p:spPr/>
      </p:pic>
      <p:sp>
        <p:nvSpPr>
          <p:cNvPr id="6" name="Freeform 47">
            <a:extLst>
              <a:ext uri="{FF2B5EF4-FFF2-40B4-BE49-F238E27FC236}">
                <a16:creationId xmlns:a16="http://schemas.microsoft.com/office/drawing/2014/main" id="{A0AB7667-64C7-4BB8-8511-DAA30C2E2A29}"/>
              </a:ext>
            </a:extLst>
          </p:cNvPr>
          <p:cNvSpPr>
            <a:spLocks/>
          </p:cNvSpPr>
          <p:nvPr/>
        </p:nvSpPr>
        <p:spPr bwMode="auto">
          <a:xfrm>
            <a:off x="4379912" y="4857750"/>
            <a:ext cx="268288" cy="152400"/>
          </a:xfrm>
          <a:custGeom>
            <a:avLst/>
            <a:gdLst/>
            <a:ahLst/>
            <a:cxnLst>
              <a:cxn ang="0">
                <a:pos x="21" y="92"/>
              </a:cxn>
              <a:cxn ang="0">
                <a:pos x="84" y="29"/>
              </a:cxn>
              <a:cxn ang="0">
                <a:pos x="148" y="93"/>
              </a:cxn>
              <a:cxn ang="0">
                <a:pos x="148" y="93"/>
              </a:cxn>
              <a:cxn ang="0">
                <a:pos x="156" y="96"/>
              </a:cxn>
              <a:cxn ang="0">
                <a:pos x="168" y="84"/>
              </a:cxn>
              <a:cxn ang="0">
                <a:pos x="165" y="76"/>
              </a:cxn>
              <a:cxn ang="0">
                <a:pos x="165" y="76"/>
              </a:cxn>
              <a:cxn ang="0">
                <a:pos x="93" y="4"/>
              </a:cxn>
              <a:cxn ang="0">
                <a:pos x="93" y="4"/>
              </a:cxn>
              <a:cxn ang="0">
                <a:pos x="84" y="0"/>
              </a:cxn>
              <a:cxn ang="0">
                <a:pos x="84" y="0"/>
              </a:cxn>
              <a:cxn ang="0">
                <a:pos x="84" y="0"/>
              </a:cxn>
              <a:cxn ang="0">
                <a:pos x="75" y="4"/>
              </a:cxn>
              <a:cxn ang="0">
                <a:pos x="75" y="4"/>
              </a:cxn>
              <a:cxn ang="0">
                <a:pos x="3" y="76"/>
              </a:cxn>
              <a:cxn ang="0">
                <a:pos x="3" y="76"/>
              </a:cxn>
              <a:cxn ang="0">
                <a:pos x="0" y="84"/>
              </a:cxn>
              <a:cxn ang="0">
                <a:pos x="12" y="96"/>
              </a:cxn>
              <a:cxn ang="0">
                <a:pos x="21" y="92"/>
              </a:cxn>
            </a:cxnLst>
            <a:rect l="0" t="0" r="r" b="b"/>
            <a:pathLst>
              <a:path w="168" h="96">
                <a:moveTo>
                  <a:pt x="21" y="92"/>
                </a:moveTo>
                <a:cubicBezTo>
                  <a:pt x="84" y="29"/>
                  <a:pt x="84" y="29"/>
                  <a:pt x="84" y="29"/>
                </a:cubicBezTo>
                <a:cubicBezTo>
                  <a:pt x="148" y="93"/>
                  <a:pt x="148" y="93"/>
                  <a:pt x="148" y="93"/>
                </a:cubicBezTo>
                <a:cubicBezTo>
                  <a:pt x="148" y="93"/>
                  <a:pt x="148" y="93"/>
                  <a:pt x="148" y="93"/>
                </a:cubicBezTo>
                <a:cubicBezTo>
                  <a:pt x="150" y="95"/>
                  <a:pt x="153" y="96"/>
                  <a:pt x="156" y="96"/>
                </a:cubicBezTo>
                <a:cubicBezTo>
                  <a:pt x="163" y="96"/>
                  <a:pt x="168" y="91"/>
                  <a:pt x="168" y="84"/>
                </a:cubicBezTo>
                <a:cubicBezTo>
                  <a:pt x="168" y="81"/>
                  <a:pt x="167" y="78"/>
                  <a:pt x="165" y="76"/>
                </a:cubicBezTo>
                <a:cubicBezTo>
                  <a:pt x="165" y="76"/>
                  <a:pt x="165" y="76"/>
                  <a:pt x="165" y="76"/>
                </a:cubicBezTo>
                <a:cubicBezTo>
                  <a:pt x="93" y="4"/>
                  <a:pt x="93" y="4"/>
                  <a:pt x="93" y="4"/>
                </a:cubicBezTo>
                <a:cubicBezTo>
                  <a:pt x="93" y="4"/>
                  <a:pt x="93" y="4"/>
                  <a:pt x="93" y="4"/>
                </a:cubicBezTo>
                <a:cubicBezTo>
                  <a:pt x="90" y="1"/>
                  <a:pt x="87" y="0"/>
                  <a:pt x="84" y="0"/>
                </a:cubicBezTo>
                <a:cubicBezTo>
                  <a:pt x="84" y="0"/>
                  <a:pt x="84" y="0"/>
                  <a:pt x="84" y="0"/>
                </a:cubicBezTo>
                <a:cubicBezTo>
                  <a:pt x="84" y="0"/>
                  <a:pt x="84" y="0"/>
                  <a:pt x="84" y="0"/>
                </a:cubicBezTo>
                <a:cubicBezTo>
                  <a:pt x="81" y="0"/>
                  <a:pt x="77" y="1"/>
                  <a:pt x="75" y="4"/>
                </a:cubicBezTo>
                <a:cubicBezTo>
                  <a:pt x="75" y="4"/>
                  <a:pt x="75" y="4"/>
                  <a:pt x="75" y="4"/>
                </a:cubicBezTo>
                <a:cubicBezTo>
                  <a:pt x="3" y="76"/>
                  <a:pt x="3" y="76"/>
                  <a:pt x="3" y="76"/>
                </a:cubicBezTo>
                <a:cubicBezTo>
                  <a:pt x="3" y="76"/>
                  <a:pt x="3" y="76"/>
                  <a:pt x="3" y="76"/>
                </a:cubicBezTo>
                <a:cubicBezTo>
                  <a:pt x="1" y="78"/>
                  <a:pt x="0" y="81"/>
                  <a:pt x="0" y="84"/>
                </a:cubicBezTo>
                <a:cubicBezTo>
                  <a:pt x="0" y="91"/>
                  <a:pt x="5" y="96"/>
                  <a:pt x="12" y="96"/>
                </a:cubicBezTo>
                <a:cubicBezTo>
                  <a:pt x="16" y="96"/>
                  <a:pt x="19" y="94"/>
                  <a:pt x="21" y="92"/>
                </a:cubicBezTo>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377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365240" y="637395"/>
            <a:ext cx="2465044" cy="646331"/>
            <a:chOff x="3915247" y="2594487"/>
            <a:chExt cx="2465044" cy="646331"/>
          </a:xfrm>
        </p:grpSpPr>
        <p:sp>
          <p:nvSpPr>
            <p:cNvPr id="14" name="TextBox 13"/>
            <p:cNvSpPr txBox="1"/>
            <p:nvPr/>
          </p:nvSpPr>
          <p:spPr>
            <a:xfrm>
              <a:off x="4240883" y="2594487"/>
              <a:ext cx="2139408" cy="646331"/>
            </a:xfrm>
            <a:prstGeom prst="rect">
              <a:avLst/>
            </a:prstGeom>
            <a:noFill/>
          </p:spPr>
          <p:txBody>
            <a:bodyPr wrap="square" rtlCol="0">
              <a:spAutoFit/>
            </a:bodyPr>
            <a:lstStyle/>
            <a:p>
              <a:r>
                <a:rPr lang="ar-EG" sz="3600" b="1" dirty="0">
                  <a:solidFill>
                    <a:srgbClr val="0A84AA"/>
                  </a:solidFill>
                  <a:latin typeface="Janna LT" panose="01000000000000000000" pitchFamily="2" charset="-78"/>
                  <a:cs typeface="Janna LT" panose="01000000000000000000" pitchFamily="2" charset="-78"/>
                </a:rPr>
                <a:t>المقدمة</a:t>
              </a:r>
              <a:endParaRPr lang="en-US" sz="3600" b="1" dirty="0">
                <a:solidFill>
                  <a:srgbClr val="0A84AA"/>
                </a:solidFill>
                <a:latin typeface="Uni Sans Heavy CAPS" panose="00000500000000000000" pitchFamily="50" charset="0"/>
              </a:endParaRPr>
            </a:p>
          </p:txBody>
        </p:sp>
        <p:sp>
          <p:nvSpPr>
            <p:cNvPr id="15" name="TextBox 14"/>
            <p:cNvSpPr txBox="1"/>
            <p:nvPr/>
          </p:nvSpPr>
          <p:spPr>
            <a:xfrm>
              <a:off x="3915247" y="2954104"/>
              <a:ext cx="2177004" cy="200055"/>
            </a:xfrm>
            <a:prstGeom prst="rect">
              <a:avLst/>
            </a:prstGeom>
            <a:noFill/>
          </p:spPr>
          <p:txBody>
            <a:bodyPr wrap="square" rtlCol="0">
              <a:spAutoFit/>
            </a:bodyPr>
            <a:lstStyle/>
            <a:p>
              <a:endParaRPr lang="en-US" sz="700" b="1" spc="300" dirty="0">
                <a:gradFill>
                  <a:gsLst>
                    <a:gs pos="0">
                      <a:schemeClr val="accent2"/>
                    </a:gs>
                    <a:gs pos="100000">
                      <a:schemeClr val="accent1"/>
                    </a:gs>
                  </a:gsLst>
                  <a:lin ang="2700000" scaled="1"/>
                </a:gradFill>
                <a:latin typeface="+mj-lt"/>
              </a:endParaRPr>
            </a:p>
          </p:txBody>
        </p:sp>
      </p:grpSp>
      <p:pic>
        <p:nvPicPr>
          <p:cNvPr id="4" name="Picture Placeholder 3">
            <a:extLst>
              <a:ext uri="{FF2B5EF4-FFF2-40B4-BE49-F238E27FC236}">
                <a16:creationId xmlns:a16="http://schemas.microsoft.com/office/drawing/2014/main" id="{A2FBB4ED-0115-4FCE-86AE-00F370F1B70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985" r="26985"/>
          <a:stretch>
            <a:fillRect/>
          </a:stretch>
        </p:blipFill>
        <p:spPr>
          <a:xfrm flipH="1">
            <a:off x="6350" y="7938"/>
            <a:ext cx="4489450" cy="5143500"/>
          </a:xfrm>
        </p:spPr>
      </p:pic>
      <p:sp>
        <p:nvSpPr>
          <p:cNvPr id="33" name="TextBox 5">
            <a:extLst>
              <a:ext uri="{FF2B5EF4-FFF2-40B4-BE49-F238E27FC236}">
                <a16:creationId xmlns:a16="http://schemas.microsoft.com/office/drawing/2014/main" id="{9EC42A74-BAA1-48B3-A779-A5D9DD449684}"/>
              </a:ext>
            </a:extLst>
          </p:cNvPr>
          <p:cNvSpPr txBox="1"/>
          <p:nvPr/>
        </p:nvSpPr>
        <p:spPr>
          <a:xfrm>
            <a:off x="4572000" y="1305455"/>
            <a:ext cx="4248124" cy="25506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lnSpc>
                <a:spcPct val="150000"/>
              </a:lnSpc>
            </a:pPr>
            <a:r>
              <a:rPr lang="ar-EG" b="1" dirty="0">
                <a:solidFill>
                  <a:schemeClr val="tx1">
                    <a:lumMod val="50000"/>
                    <a:lumOff val="50000"/>
                  </a:schemeClr>
                </a:solidFill>
                <a:latin typeface="Janna LT" panose="01000000000000000000" pitchFamily="2" charset="-78"/>
                <a:cs typeface="Janna LT" panose="01000000000000000000" pitchFamily="2" charset="-78"/>
              </a:rPr>
              <a:t>في ظل مواكبة التطور والتشيدات في عهد الرئيس عبدالفتاح السيسي كنا حريصين كل الحرص على توعية المواطنين بالجهودات التي تقوم بها الدوله لذالك وجب علينا ان يكون لنا دور مهم وفعال في هذا التطور الحديث</a:t>
            </a:r>
            <a:endParaRPr lang="en-US" b="1" dirty="0">
              <a:solidFill>
                <a:schemeClr val="tx1">
                  <a:lumMod val="50000"/>
                  <a:lumOff val="50000"/>
                </a:schemeClr>
              </a:solidFill>
              <a:latin typeface="Janna LT" panose="01000000000000000000" pitchFamily="2" charset="-78"/>
              <a:cs typeface="Janna LT" panose="01000000000000000000" pitchFamily="2" charset="-78"/>
            </a:endParaRPr>
          </a:p>
        </p:txBody>
      </p:sp>
      <p:sp>
        <p:nvSpPr>
          <p:cNvPr id="36" name="Freeform 5">
            <a:extLst>
              <a:ext uri="{FF2B5EF4-FFF2-40B4-BE49-F238E27FC236}">
                <a16:creationId xmlns:a16="http://schemas.microsoft.com/office/drawing/2014/main" id="{41CA0A08-2748-42D5-9E07-DBDD79200898}"/>
              </a:ext>
            </a:extLst>
          </p:cNvPr>
          <p:cNvSpPr>
            <a:spLocks noEditPoints="1"/>
          </p:cNvSpPr>
          <p:nvPr/>
        </p:nvSpPr>
        <p:spPr bwMode="auto">
          <a:xfrm>
            <a:off x="6096000" y="780801"/>
            <a:ext cx="406599" cy="343149"/>
          </a:xfrm>
          <a:custGeom>
            <a:avLst/>
            <a:gdLst/>
            <a:ahLst/>
            <a:cxnLst>
              <a:cxn ang="0">
                <a:pos x="68" y="7"/>
              </a:cxn>
              <a:cxn ang="0">
                <a:pos x="65" y="9"/>
              </a:cxn>
              <a:cxn ang="0">
                <a:pos x="2" y="9"/>
              </a:cxn>
              <a:cxn ang="0">
                <a:pos x="0" y="7"/>
              </a:cxn>
              <a:cxn ang="0">
                <a:pos x="0" y="2"/>
              </a:cxn>
              <a:cxn ang="0">
                <a:pos x="2" y="0"/>
              </a:cxn>
              <a:cxn ang="0">
                <a:pos x="65" y="0"/>
              </a:cxn>
              <a:cxn ang="0">
                <a:pos x="68" y="2"/>
              </a:cxn>
              <a:cxn ang="0">
                <a:pos x="68" y="7"/>
              </a:cxn>
              <a:cxn ang="0">
                <a:pos x="68" y="21"/>
              </a:cxn>
              <a:cxn ang="0">
                <a:pos x="65" y="24"/>
              </a:cxn>
              <a:cxn ang="0">
                <a:pos x="2" y="24"/>
              </a:cxn>
              <a:cxn ang="0">
                <a:pos x="0" y="21"/>
              </a:cxn>
              <a:cxn ang="0">
                <a:pos x="0" y="17"/>
              </a:cxn>
              <a:cxn ang="0">
                <a:pos x="2" y="14"/>
              </a:cxn>
              <a:cxn ang="0">
                <a:pos x="65" y="14"/>
              </a:cxn>
              <a:cxn ang="0">
                <a:pos x="68" y="17"/>
              </a:cxn>
              <a:cxn ang="0">
                <a:pos x="68" y="21"/>
              </a:cxn>
              <a:cxn ang="0">
                <a:pos x="68" y="36"/>
              </a:cxn>
              <a:cxn ang="0">
                <a:pos x="65" y="38"/>
              </a:cxn>
              <a:cxn ang="0">
                <a:pos x="2" y="38"/>
              </a:cxn>
              <a:cxn ang="0">
                <a:pos x="0" y="36"/>
              </a:cxn>
              <a:cxn ang="0">
                <a:pos x="0" y="31"/>
              </a:cxn>
              <a:cxn ang="0">
                <a:pos x="2" y="29"/>
              </a:cxn>
              <a:cxn ang="0">
                <a:pos x="65" y="29"/>
              </a:cxn>
              <a:cxn ang="0">
                <a:pos x="68" y="31"/>
              </a:cxn>
              <a:cxn ang="0">
                <a:pos x="68" y="36"/>
              </a:cxn>
              <a:cxn ang="0">
                <a:pos x="68" y="51"/>
              </a:cxn>
              <a:cxn ang="0">
                <a:pos x="65" y="53"/>
              </a:cxn>
              <a:cxn ang="0">
                <a:pos x="2" y="53"/>
              </a:cxn>
              <a:cxn ang="0">
                <a:pos x="0" y="51"/>
              </a:cxn>
              <a:cxn ang="0">
                <a:pos x="0" y="46"/>
              </a:cxn>
              <a:cxn ang="0">
                <a:pos x="2" y="43"/>
              </a:cxn>
              <a:cxn ang="0">
                <a:pos x="65" y="43"/>
              </a:cxn>
              <a:cxn ang="0">
                <a:pos x="68" y="46"/>
              </a:cxn>
              <a:cxn ang="0">
                <a:pos x="68" y="51"/>
              </a:cxn>
            </a:cxnLst>
            <a:rect l="0" t="0" r="r" b="b"/>
            <a:pathLst>
              <a:path w="68" h="53">
                <a:moveTo>
                  <a:pt x="68" y="7"/>
                </a:moveTo>
                <a:cubicBezTo>
                  <a:pt x="68" y="8"/>
                  <a:pt x="67" y="9"/>
                  <a:pt x="65" y="9"/>
                </a:cubicBezTo>
                <a:cubicBezTo>
                  <a:pt x="2" y="9"/>
                  <a:pt x="2" y="9"/>
                  <a:pt x="2" y="9"/>
                </a:cubicBezTo>
                <a:cubicBezTo>
                  <a:pt x="1" y="9"/>
                  <a:pt x="0" y="8"/>
                  <a:pt x="0" y="7"/>
                </a:cubicBezTo>
                <a:cubicBezTo>
                  <a:pt x="0" y="2"/>
                  <a:pt x="0" y="2"/>
                  <a:pt x="0" y="2"/>
                </a:cubicBezTo>
                <a:cubicBezTo>
                  <a:pt x="0" y="1"/>
                  <a:pt x="1" y="0"/>
                  <a:pt x="2" y="0"/>
                </a:cubicBezTo>
                <a:cubicBezTo>
                  <a:pt x="65" y="0"/>
                  <a:pt x="65" y="0"/>
                  <a:pt x="65" y="0"/>
                </a:cubicBezTo>
                <a:cubicBezTo>
                  <a:pt x="67" y="0"/>
                  <a:pt x="68" y="1"/>
                  <a:pt x="68" y="2"/>
                </a:cubicBezTo>
                <a:lnTo>
                  <a:pt x="68" y="7"/>
                </a:lnTo>
                <a:close/>
                <a:moveTo>
                  <a:pt x="68" y="21"/>
                </a:moveTo>
                <a:cubicBezTo>
                  <a:pt x="68" y="23"/>
                  <a:pt x="67" y="24"/>
                  <a:pt x="65" y="24"/>
                </a:cubicBezTo>
                <a:cubicBezTo>
                  <a:pt x="2" y="24"/>
                  <a:pt x="2" y="24"/>
                  <a:pt x="2" y="24"/>
                </a:cubicBezTo>
                <a:cubicBezTo>
                  <a:pt x="1" y="24"/>
                  <a:pt x="0" y="23"/>
                  <a:pt x="0" y="21"/>
                </a:cubicBezTo>
                <a:cubicBezTo>
                  <a:pt x="0" y="17"/>
                  <a:pt x="0" y="17"/>
                  <a:pt x="0" y="17"/>
                </a:cubicBezTo>
                <a:cubicBezTo>
                  <a:pt x="0" y="15"/>
                  <a:pt x="1" y="14"/>
                  <a:pt x="2" y="14"/>
                </a:cubicBezTo>
                <a:cubicBezTo>
                  <a:pt x="65" y="14"/>
                  <a:pt x="65" y="14"/>
                  <a:pt x="65" y="14"/>
                </a:cubicBezTo>
                <a:cubicBezTo>
                  <a:pt x="67" y="14"/>
                  <a:pt x="68" y="15"/>
                  <a:pt x="68" y="17"/>
                </a:cubicBezTo>
                <a:lnTo>
                  <a:pt x="68" y="21"/>
                </a:lnTo>
                <a:close/>
                <a:moveTo>
                  <a:pt x="68" y="36"/>
                </a:moveTo>
                <a:cubicBezTo>
                  <a:pt x="68" y="37"/>
                  <a:pt x="67" y="38"/>
                  <a:pt x="65" y="38"/>
                </a:cubicBezTo>
                <a:cubicBezTo>
                  <a:pt x="2" y="38"/>
                  <a:pt x="2" y="38"/>
                  <a:pt x="2" y="38"/>
                </a:cubicBezTo>
                <a:cubicBezTo>
                  <a:pt x="1" y="38"/>
                  <a:pt x="0" y="37"/>
                  <a:pt x="0" y="36"/>
                </a:cubicBezTo>
                <a:cubicBezTo>
                  <a:pt x="0" y="31"/>
                  <a:pt x="0" y="31"/>
                  <a:pt x="0" y="31"/>
                </a:cubicBezTo>
                <a:cubicBezTo>
                  <a:pt x="0" y="30"/>
                  <a:pt x="1" y="29"/>
                  <a:pt x="2" y="29"/>
                </a:cubicBezTo>
                <a:cubicBezTo>
                  <a:pt x="65" y="29"/>
                  <a:pt x="65" y="29"/>
                  <a:pt x="65" y="29"/>
                </a:cubicBezTo>
                <a:cubicBezTo>
                  <a:pt x="67" y="29"/>
                  <a:pt x="68" y="30"/>
                  <a:pt x="68" y="31"/>
                </a:cubicBezTo>
                <a:lnTo>
                  <a:pt x="68" y="36"/>
                </a:lnTo>
                <a:close/>
                <a:moveTo>
                  <a:pt x="68" y="51"/>
                </a:moveTo>
                <a:cubicBezTo>
                  <a:pt x="68" y="52"/>
                  <a:pt x="67" y="53"/>
                  <a:pt x="65" y="53"/>
                </a:cubicBezTo>
                <a:cubicBezTo>
                  <a:pt x="2" y="53"/>
                  <a:pt x="2" y="53"/>
                  <a:pt x="2" y="53"/>
                </a:cubicBezTo>
                <a:cubicBezTo>
                  <a:pt x="1" y="53"/>
                  <a:pt x="0" y="52"/>
                  <a:pt x="0" y="51"/>
                </a:cubicBezTo>
                <a:cubicBezTo>
                  <a:pt x="0" y="46"/>
                  <a:pt x="0" y="46"/>
                  <a:pt x="0" y="46"/>
                </a:cubicBezTo>
                <a:cubicBezTo>
                  <a:pt x="0" y="44"/>
                  <a:pt x="1" y="43"/>
                  <a:pt x="2" y="43"/>
                </a:cubicBezTo>
                <a:cubicBezTo>
                  <a:pt x="65" y="43"/>
                  <a:pt x="65" y="43"/>
                  <a:pt x="65" y="43"/>
                </a:cubicBezTo>
                <a:cubicBezTo>
                  <a:pt x="67" y="43"/>
                  <a:pt x="68" y="44"/>
                  <a:pt x="68" y="46"/>
                </a:cubicBezTo>
                <a:lnTo>
                  <a:pt x="68" y="51"/>
                </a:lnTo>
                <a:close/>
              </a:path>
            </a:pathLst>
          </a:custGeom>
          <a:solidFill>
            <a:srgbClr val="0A84A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2016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0" y="1"/>
            <a:ext cx="9144000" cy="4584981"/>
          </a:xfrm>
          <a:custGeom>
            <a:avLst/>
            <a:gdLst>
              <a:gd name="connsiteX0" fmla="*/ 0 w 9144000"/>
              <a:gd name="connsiteY0" fmla="*/ 0 h 4584981"/>
              <a:gd name="connsiteX1" fmla="*/ 9144000 w 9144000"/>
              <a:gd name="connsiteY1" fmla="*/ 0 h 4584981"/>
              <a:gd name="connsiteX2" fmla="*/ 9144000 w 9144000"/>
              <a:gd name="connsiteY2" fmla="*/ 1198081 h 4584981"/>
              <a:gd name="connsiteX3" fmla="*/ 2780090 w 9144000"/>
              <a:gd name="connsiteY3" fmla="*/ 4521122 h 4584981"/>
              <a:gd name="connsiteX4" fmla="*/ 2022776 w 9144000"/>
              <a:gd name="connsiteY4" fmla="*/ 4283391 h 4584981"/>
              <a:gd name="connsiteX5" fmla="*/ 0 w 9144000"/>
              <a:gd name="connsiteY5" fmla="*/ 409601 h 458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584981">
                <a:moveTo>
                  <a:pt x="0" y="0"/>
                </a:moveTo>
                <a:lnTo>
                  <a:pt x="9144000" y="0"/>
                </a:lnTo>
                <a:lnTo>
                  <a:pt x="9144000" y="1198081"/>
                </a:lnTo>
                <a:lnTo>
                  <a:pt x="2780090" y="4521122"/>
                </a:lnTo>
                <a:cubicBezTo>
                  <a:pt x="2505316" y="4664601"/>
                  <a:pt x="2166255" y="4558165"/>
                  <a:pt x="2022776" y="4283391"/>
                </a:cubicBezTo>
                <a:lnTo>
                  <a:pt x="0" y="409601"/>
                </a:lnTo>
                <a:close/>
              </a:path>
            </a:pathLst>
          </a:custGeom>
          <a:gradFill>
            <a:gsLst>
              <a:gs pos="0">
                <a:schemeClr val="accent2">
                  <a:alpha val="76000"/>
                </a:schemeClr>
              </a:gs>
              <a:gs pos="100000">
                <a:schemeClr val="accent1"/>
              </a:gs>
            </a:gsLst>
            <a:lin ang="5400000" scaled="1"/>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 name="TextBox 9"/>
          <p:cNvSpPr txBox="1"/>
          <p:nvPr/>
        </p:nvSpPr>
        <p:spPr>
          <a:xfrm>
            <a:off x="1371600" y="1766617"/>
            <a:ext cx="4191000" cy="738664"/>
          </a:xfrm>
          <a:prstGeom prst="rect">
            <a:avLst/>
          </a:prstGeom>
          <a:noFill/>
        </p:spPr>
        <p:txBody>
          <a:bodyPr wrap="square" rtlCol="0">
            <a:spAutoFit/>
          </a:bodyPr>
          <a:lstStyle/>
          <a:p>
            <a:r>
              <a:rPr lang="en-US" sz="1050" dirty="0">
                <a:solidFill>
                  <a:schemeClr val="bg1"/>
                </a:solidFill>
              </a:rPr>
              <a:t>There are many variations of passages of lorem ipsum available, but the majority have suffered alteration in some form, by injected humour, or randomized words which don't look even slightly believable. If you are going to use A passage of lorem ipsum. </a:t>
            </a:r>
          </a:p>
        </p:txBody>
      </p:sp>
      <p:sp>
        <p:nvSpPr>
          <p:cNvPr id="12" name="TextBox 11"/>
          <p:cNvSpPr txBox="1"/>
          <p:nvPr/>
        </p:nvSpPr>
        <p:spPr>
          <a:xfrm>
            <a:off x="5257800" y="3129736"/>
            <a:ext cx="3886200" cy="2185214"/>
          </a:xfrm>
          <a:prstGeom prst="rect">
            <a:avLst/>
          </a:prstGeom>
          <a:noFill/>
        </p:spPr>
        <p:txBody>
          <a:bodyPr wrap="square" rtlCol="0">
            <a:spAutoFit/>
          </a:bodyPr>
          <a:lstStyle/>
          <a:p>
            <a:pPr algn="ctr"/>
            <a:r>
              <a:rPr lang="ar-EG" sz="1700" b="1" dirty="0">
                <a:solidFill>
                  <a:schemeClr val="bg1">
                    <a:lumMod val="75000"/>
                  </a:schemeClr>
                </a:solidFill>
                <a:latin typeface="Janna LT" panose="01000000000000000000" pitchFamily="2" charset="-78"/>
                <a:cs typeface="Janna LT" panose="01000000000000000000" pitchFamily="2" charset="-78"/>
              </a:rPr>
              <a:t>فقد قمنا بانشاء هذا المشروع الذي يسهل علي الموطنين معرفة المشاريع التي في طور الانشاء والمشاريع التي تمت بطريقة حديثة ومتطوره في ظل التطور التكنولوجي السريع عن طريق عرضها علي موقع اللكتروني بقاعدة بيانات حتي يسهل علي الزائر البحث والتنقل بين المشاريع.</a:t>
            </a:r>
            <a:endParaRPr lang="en-US" sz="1700" b="1" dirty="0">
              <a:solidFill>
                <a:schemeClr val="bg1">
                  <a:lumMod val="75000"/>
                </a:schemeClr>
              </a:solidFill>
              <a:latin typeface="Janna LT" panose="01000000000000000000" pitchFamily="2" charset="-78"/>
              <a:cs typeface="Janna LT" panose="01000000000000000000" pitchFamily="2" charset="-78"/>
            </a:endParaRPr>
          </a:p>
          <a:p>
            <a:pPr algn="ctr"/>
            <a:endParaRPr lang="en-US" sz="1700" dirty="0">
              <a:solidFill>
                <a:schemeClr val="bg1">
                  <a:lumMod val="75000"/>
                </a:schemeClr>
              </a:solidFill>
            </a:endParaRPr>
          </a:p>
        </p:txBody>
      </p:sp>
      <p:grpSp>
        <p:nvGrpSpPr>
          <p:cNvPr id="14" name="Group 13"/>
          <p:cNvGrpSpPr/>
          <p:nvPr/>
        </p:nvGrpSpPr>
        <p:grpSpPr>
          <a:xfrm>
            <a:off x="1362075" y="910346"/>
            <a:ext cx="513878" cy="550513"/>
            <a:chOff x="2971800" y="2419350"/>
            <a:chExt cx="685421" cy="734285"/>
          </a:xfrm>
          <a:solidFill>
            <a:schemeClr val="bg1"/>
          </a:solidFill>
        </p:grpSpPr>
        <p:sp>
          <p:nvSpPr>
            <p:cNvPr id="18" name="Freeform 5"/>
            <p:cNvSpPr>
              <a:spLocks noEditPoints="1"/>
            </p:cNvSpPr>
            <p:nvPr/>
          </p:nvSpPr>
          <p:spPr bwMode="auto">
            <a:xfrm>
              <a:off x="3387712" y="2663670"/>
              <a:ext cx="146971" cy="24621"/>
            </a:xfrm>
            <a:custGeom>
              <a:avLst/>
              <a:gdLst>
                <a:gd name="T0" fmla="*/ 0 w 328"/>
                <a:gd name="T1" fmla="*/ 28 h 55"/>
                <a:gd name="T2" fmla="*/ 28 w 328"/>
                <a:gd name="T3" fmla="*/ 55 h 55"/>
                <a:gd name="T4" fmla="*/ 301 w 328"/>
                <a:gd name="T5" fmla="*/ 55 h 55"/>
                <a:gd name="T6" fmla="*/ 328 w 328"/>
                <a:gd name="T7" fmla="*/ 28 h 55"/>
                <a:gd name="T8" fmla="*/ 301 w 328"/>
                <a:gd name="T9" fmla="*/ 0 h 55"/>
                <a:gd name="T10" fmla="*/ 28 w 328"/>
                <a:gd name="T11" fmla="*/ 0 h 55"/>
                <a:gd name="T12" fmla="*/ 0 w 328"/>
                <a:gd name="T13" fmla="*/ 28 h 55"/>
                <a:gd name="T14" fmla="*/ 0 w 328"/>
                <a:gd name="T15" fmla="*/ 28 h 55"/>
                <a:gd name="T16" fmla="*/ 0 w 328"/>
                <a:gd name="T1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5">
                  <a:moveTo>
                    <a:pt x="0" y="28"/>
                  </a:moveTo>
                  <a:cubicBezTo>
                    <a:pt x="0" y="43"/>
                    <a:pt x="13" y="55"/>
                    <a:pt x="28" y="55"/>
                  </a:cubicBezTo>
                  <a:cubicBezTo>
                    <a:pt x="301" y="55"/>
                    <a:pt x="301" y="55"/>
                    <a:pt x="301" y="55"/>
                  </a:cubicBezTo>
                  <a:cubicBezTo>
                    <a:pt x="316" y="55"/>
                    <a:pt x="328" y="43"/>
                    <a:pt x="328" y="28"/>
                  </a:cubicBezTo>
                  <a:cubicBezTo>
                    <a:pt x="328" y="13"/>
                    <a:pt x="316" y="0"/>
                    <a:pt x="301" y="0"/>
                  </a:cubicBezTo>
                  <a:cubicBezTo>
                    <a:pt x="28" y="0"/>
                    <a:pt x="28" y="0"/>
                    <a:pt x="28" y="0"/>
                  </a:cubicBezTo>
                  <a:cubicBezTo>
                    <a:pt x="13" y="0"/>
                    <a:pt x="0" y="13"/>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noEditPoints="1"/>
            </p:cNvSpPr>
            <p:nvPr/>
          </p:nvSpPr>
          <p:spPr bwMode="auto">
            <a:xfrm>
              <a:off x="3461197" y="2737155"/>
              <a:ext cx="98296" cy="24621"/>
            </a:xfrm>
            <a:custGeom>
              <a:avLst/>
              <a:gdLst>
                <a:gd name="T0" fmla="*/ 0 w 219"/>
                <a:gd name="T1" fmla="*/ 28 h 55"/>
                <a:gd name="T2" fmla="*/ 28 w 219"/>
                <a:gd name="T3" fmla="*/ 55 h 55"/>
                <a:gd name="T4" fmla="*/ 191 w 219"/>
                <a:gd name="T5" fmla="*/ 55 h 55"/>
                <a:gd name="T6" fmla="*/ 219 w 219"/>
                <a:gd name="T7" fmla="*/ 28 h 55"/>
                <a:gd name="T8" fmla="*/ 191 w 219"/>
                <a:gd name="T9" fmla="*/ 0 h 55"/>
                <a:gd name="T10" fmla="*/ 28 w 219"/>
                <a:gd name="T11" fmla="*/ 0 h 55"/>
                <a:gd name="T12" fmla="*/ 0 w 219"/>
                <a:gd name="T13" fmla="*/ 28 h 55"/>
                <a:gd name="T14" fmla="*/ 0 w 219"/>
                <a:gd name="T15" fmla="*/ 28 h 55"/>
                <a:gd name="T16" fmla="*/ 0 w 219"/>
                <a:gd name="T1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55">
                  <a:moveTo>
                    <a:pt x="0" y="28"/>
                  </a:moveTo>
                  <a:cubicBezTo>
                    <a:pt x="0" y="43"/>
                    <a:pt x="12" y="55"/>
                    <a:pt x="28" y="55"/>
                  </a:cubicBezTo>
                  <a:cubicBezTo>
                    <a:pt x="191" y="55"/>
                    <a:pt x="191" y="55"/>
                    <a:pt x="191" y="55"/>
                  </a:cubicBezTo>
                  <a:cubicBezTo>
                    <a:pt x="207" y="55"/>
                    <a:pt x="219" y="43"/>
                    <a:pt x="219" y="28"/>
                  </a:cubicBezTo>
                  <a:cubicBezTo>
                    <a:pt x="219" y="13"/>
                    <a:pt x="207" y="0"/>
                    <a:pt x="191" y="0"/>
                  </a:cubicBezTo>
                  <a:cubicBezTo>
                    <a:pt x="28" y="0"/>
                    <a:pt x="28" y="0"/>
                    <a:pt x="28" y="0"/>
                  </a:cubicBezTo>
                  <a:cubicBezTo>
                    <a:pt x="12" y="0"/>
                    <a:pt x="0" y="13"/>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noEditPoints="1"/>
            </p:cNvSpPr>
            <p:nvPr/>
          </p:nvSpPr>
          <p:spPr bwMode="auto">
            <a:xfrm>
              <a:off x="3412333" y="2590563"/>
              <a:ext cx="48864" cy="24243"/>
            </a:xfrm>
            <a:custGeom>
              <a:avLst/>
              <a:gdLst>
                <a:gd name="T0" fmla="*/ 82 w 109"/>
                <a:gd name="T1" fmla="*/ 54 h 54"/>
                <a:gd name="T2" fmla="*/ 109 w 109"/>
                <a:gd name="T3" fmla="*/ 27 h 54"/>
                <a:gd name="T4" fmla="*/ 82 w 109"/>
                <a:gd name="T5" fmla="*/ 0 h 54"/>
                <a:gd name="T6" fmla="*/ 27 w 109"/>
                <a:gd name="T7" fmla="*/ 0 h 54"/>
                <a:gd name="T8" fmla="*/ 0 w 109"/>
                <a:gd name="T9" fmla="*/ 27 h 54"/>
                <a:gd name="T10" fmla="*/ 27 w 109"/>
                <a:gd name="T11" fmla="*/ 54 h 54"/>
                <a:gd name="T12" fmla="*/ 82 w 109"/>
                <a:gd name="T13" fmla="*/ 54 h 54"/>
                <a:gd name="T14" fmla="*/ 82 w 109"/>
                <a:gd name="T15" fmla="*/ 54 h 54"/>
                <a:gd name="T16" fmla="*/ 82 w 109"/>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54">
                  <a:moveTo>
                    <a:pt x="82" y="54"/>
                  </a:moveTo>
                  <a:cubicBezTo>
                    <a:pt x="97" y="54"/>
                    <a:pt x="109" y="42"/>
                    <a:pt x="109" y="27"/>
                  </a:cubicBezTo>
                  <a:cubicBezTo>
                    <a:pt x="109" y="12"/>
                    <a:pt x="97" y="0"/>
                    <a:pt x="82" y="0"/>
                  </a:cubicBezTo>
                  <a:cubicBezTo>
                    <a:pt x="27" y="0"/>
                    <a:pt x="27" y="0"/>
                    <a:pt x="27" y="0"/>
                  </a:cubicBezTo>
                  <a:cubicBezTo>
                    <a:pt x="12" y="0"/>
                    <a:pt x="0" y="12"/>
                    <a:pt x="0" y="27"/>
                  </a:cubicBezTo>
                  <a:cubicBezTo>
                    <a:pt x="0" y="42"/>
                    <a:pt x="12" y="54"/>
                    <a:pt x="27" y="54"/>
                  </a:cubicBezTo>
                  <a:lnTo>
                    <a:pt x="82" y="54"/>
                  </a:lnTo>
                  <a:close/>
                  <a:moveTo>
                    <a:pt x="82" y="54"/>
                  </a:moveTo>
                  <a:cubicBezTo>
                    <a:pt x="82" y="54"/>
                    <a:pt x="82" y="54"/>
                    <a:pt x="82"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noEditPoints="1"/>
            </p:cNvSpPr>
            <p:nvPr/>
          </p:nvSpPr>
          <p:spPr bwMode="auto">
            <a:xfrm>
              <a:off x="3289984" y="2737155"/>
              <a:ext cx="147160" cy="24621"/>
            </a:xfrm>
            <a:custGeom>
              <a:avLst/>
              <a:gdLst>
                <a:gd name="T0" fmla="*/ 27 w 328"/>
                <a:gd name="T1" fmla="*/ 0 h 55"/>
                <a:gd name="T2" fmla="*/ 0 w 328"/>
                <a:gd name="T3" fmla="*/ 28 h 55"/>
                <a:gd name="T4" fmla="*/ 27 w 328"/>
                <a:gd name="T5" fmla="*/ 55 h 55"/>
                <a:gd name="T6" fmla="*/ 300 w 328"/>
                <a:gd name="T7" fmla="*/ 55 h 55"/>
                <a:gd name="T8" fmla="*/ 328 w 328"/>
                <a:gd name="T9" fmla="*/ 28 h 55"/>
                <a:gd name="T10" fmla="*/ 300 w 328"/>
                <a:gd name="T11" fmla="*/ 0 h 55"/>
                <a:gd name="T12" fmla="*/ 27 w 328"/>
                <a:gd name="T13" fmla="*/ 0 h 55"/>
                <a:gd name="T14" fmla="*/ 27 w 328"/>
                <a:gd name="T15" fmla="*/ 0 h 55"/>
                <a:gd name="T16" fmla="*/ 27 w 328"/>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5">
                  <a:moveTo>
                    <a:pt x="27" y="0"/>
                  </a:moveTo>
                  <a:cubicBezTo>
                    <a:pt x="12" y="0"/>
                    <a:pt x="0" y="13"/>
                    <a:pt x="0" y="28"/>
                  </a:cubicBezTo>
                  <a:cubicBezTo>
                    <a:pt x="0" y="43"/>
                    <a:pt x="12" y="55"/>
                    <a:pt x="27" y="55"/>
                  </a:cubicBezTo>
                  <a:cubicBezTo>
                    <a:pt x="300" y="55"/>
                    <a:pt x="300" y="55"/>
                    <a:pt x="300" y="55"/>
                  </a:cubicBezTo>
                  <a:cubicBezTo>
                    <a:pt x="315" y="55"/>
                    <a:pt x="328" y="43"/>
                    <a:pt x="328" y="28"/>
                  </a:cubicBezTo>
                  <a:cubicBezTo>
                    <a:pt x="328" y="13"/>
                    <a:pt x="315" y="0"/>
                    <a:pt x="300" y="0"/>
                  </a:cubicBezTo>
                  <a:lnTo>
                    <a:pt x="27" y="0"/>
                  </a:ln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noEditPoints="1"/>
            </p:cNvSpPr>
            <p:nvPr/>
          </p:nvSpPr>
          <p:spPr bwMode="auto">
            <a:xfrm>
              <a:off x="3020664" y="2468214"/>
              <a:ext cx="354927" cy="636557"/>
            </a:xfrm>
            <a:custGeom>
              <a:avLst/>
              <a:gdLst>
                <a:gd name="T0" fmla="*/ 765 w 792"/>
                <a:gd name="T1" fmla="*/ 1365 h 1420"/>
                <a:gd name="T2" fmla="*/ 246 w 792"/>
                <a:gd name="T3" fmla="*/ 1365 h 1420"/>
                <a:gd name="T4" fmla="*/ 164 w 792"/>
                <a:gd name="T5" fmla="*/ 1283 h 1420"/>
                <a:gd name="T6" fmla="*/ 164 w 792"/>
                <a:gd name="T7" fmla="*/ 27 h 1420"/>
                <a:gd name="T8" fmla="*/ 137 w 792"/>
                <a:gd name="T9" fmla="*/ 0 h 1420"/>
                <a:gd name="T10" fmla="*/ 0 w 792"/>
                <a:gd name="T11" fmla="*/ 136 h 1420"/>
                <a:gd name="T12" fmla="*/ 28 w 792"/>
                <a:gd name="T13" fmla="*/ 163 h 1420"/>
                <a:gd name="T14" fmla="*/ 55 w 792"/>
                <a:gd name="T15" fmla="*/ 136 h 1420"/>
                <a:gd name="T16" fmla="*/ 109 w 792"/>
                <a:gd name="T17" fmla="*/ 59 h 1420"/>
                <a:gd name="T18" fmla="*/ 109 w 792"/>
                <a:gd name="T19" fmla="*/ 1283 h 1420"/>
                <a:gd name="T20" fmla="*/ 246 w 792"/>
                <a:gd name="T21" fmla="*/ 1420 h 1420"/>
                <a:gd name="T22" fmla="*/ 765 w 792"/>
                <a:gd name="T23" fmla="*/ 1420 h 1420"/>
                <a:gd name="T24" fmla="*/ 792 w 792"/>
                <a:gd name="T25" fmla="*/ 1392 h 1420"/>
                <a:gd name="T26" fmla="*/ 765 w 792"/>
                <a:gd name="T27" fmla="*/ 1365 h 1420"/>
                <a:gd name="T28" fmla="*/ 765 w 792"/>
                <a:gd name="T29" fmla="*/ 1365 h 1420"/>
                <a:gd name="T30" fmla="*/ 765 w 792"/>
                <a:gd name="T31" fmla="*/ 136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420">
                  <a:moveTo>
                    <a:pt x="765" y="1365"/>
                  </a:moveTo>
                  <a:cubicBezTo>
                    <a:pt x="246" y="1365"/>
                    <a:pt x="246" y="1365"/>
                    <a:pt x="246" y="1365"/>
                  </a:cubicBezTo>
                  <a:cubicBezTo>
                    <a:pt x="201" y="1365"/>
                    <a:pt x="164" y="1328"/>
                    <a:pt x="164" y="1283"/>
                  </a:cubicBezTo>
                  <a:cubicBezTo>
                    <a:pt x="164" y="27"/>
                    <a:pt x="164" y="27"/>
                    <a:pt x="164" y="27"/>
                  </a:cubicBezTo>
                  <a:cubicBezTo>
                    <a:pt x="164" y="12"/>
                    <a:pt x="152" y="0"/>
                    <a:pt x="137" y="0"/>
                  </a:cubicBezTo>
                  <a:cubicBezTo>
                    <a:pt x="61" y="0"/>
                    <a:pt x="0" y="61"/>
                    <a:pt x="0" y="136"/>
                  </a:cubicBezTo>
                  <a:cubicBezTo>
                    <a:pt x="0" y="151"/>
                    <a:pt x="12" y="163"/>
                    <a:pt x="28" y="163"/>
                  </a:cubicBezTo>
                  <a:cubicBezTo>
                    <a:pt x="43" y="163"/>
                    <a:pt x="55" y="151"/>
                    <a:pt x="55" y="136"/>
                  </a:cubicBezTo>
                  <a:cubicBezTo>
                    <a:pt x="55" y="101"/>
                    <a:pt x="78" y="70"/>
                    <a:pt x="109" y="59"/>
                  </a:cubicBezTo>
                  <a:cubicBezTo>
                    <a:pt x="109" y="1283"/>
                    <a:pt x="109" y="1283"/>
                    <a:pt x="109" y="1283"/>
                  </a:cubicBezTo>
                  <a:cubicBezTo>
                    <a:pt x="109" y="1358"/>
                    <a:pt x="171" y="1420"/>
                    <a:pt x="246" y="1420"/>
                  </a:cubicBezTo>
                  <a:cubicBezTo>
                    <a:pt x="765" y="1420"/>
                    <a:pt x="765" y="1420"/>
                    <a:pt x="765" y="1420"/>
                  </a:cubicBezTo>
                  <a:cubicBezTo>
                    <a:pt x="780" y="1420"/>
                    <a:pt x="792" y="1407"/>
                    <a:pt x="792" y="1392"/>
                  </a:cubicBezTo>
                  <a:cubicBezTo>
                    <a:pt x="792" y="1377"/>
                    <a:pt x="780" y="1365"/>
                    <a:pt x="765" y="1365"/>
                  </a:cubicBezTo>
                  <a:close/>
                  <a:moveTo>
                    <a:pt x="765" y="1365"/>
                  </a:moveTo>
                  <a:cubicBezTo>
                    <a:pt x="765" y="1365"/>
                    <a:pt x="765" y="1365"/>
                    <a:pt x="765" y="13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noEditPoints="1"/>
            </p:cNvSpPr>
            <p:nvPr/>
          </p:nvSpPr>
          <p:spPr bwMode="auto">
            <a:xfrm>
              <a:off x="3167635" y="2663670"/>
              <a:ext cx="195835" cy="24621"/>
            </a:xfrm>
            <a:custGeom>
              <a:avLst/>
              <a:gdLst>
                <a:gd name="T0" fmla="*/ 27 w 437"/>
                <a:gd name="T1" fmla="*/ 55 h 55"/>
                <a:gd name="T2" fmla="*/ 410 w 437"/>
                <a:gd name="T3" fmla="*/ 55 h 55"/>
                <a:gd name="T4" fmla="*/ 437 w 437"/>
                <a:gd name="T5" fmla="*/ 28 h 55"/>
                <a:gd name="T6" fmla="*/ 410 w 437"/>
                <a:gd name="T7" fmla="*/ 0 h 55"/>
                <a:gd name="T8" fmla="*/ 27 w 437"/>
                <a:gd name="T9" fmla="*/ 0 h 55"/>
                <a:gd name="T10" fmla="*/ 0 w 437"/>
                <a:gd name="T11" fmla="*/ 28 h 55"/>
                <a:gd name="T12" fmla="*/ 27 w 437"/>
                <a:gd name="T13" fmla="*/ 55 h 55"/>
                <a:gd name="T14" fmla="*/ 27 w 437"/>
                <a:gd name="T15" fmla="*/ 55 h 55"/>
                <a:gd name="T16" fmla="*/ 27 w 437"/>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5">
                  <a:moveTo>
                    <a:pt x="27" y="55"/>
                  </a:moveTo>
                  <a:cubicBezTo>
                    <a:pt x="410" y="55"/>
                    <a:pt x="410" y="55"/>
                    <a:pt x="410" y="55"/>
                  </a:cubicBezTo>
                  <a:cubicBezTo>
                    <a:pt x="425" y="55"/>
                    <a:pt x="437" y="43"/>
                    <a:pt x="437" y="28"/>
                  </a:cubicBezTo>
                  <a:cubicBezTo>
                    <a:pt x="437" y="13"/>
                    <a:pt x="425" y="0"/>
                    <a:pt x="410" y="0"/>
                  </a:cubicBezTo>
                  <a:cubicBezTo>
                    <a:pt x="27" y="0"/>
                    <a:pt x="27" y="0"/>
                    <a:pt x="27" y="0"/>
                  </a:cubicBezTo>
                  <a:cubicBezTo>
                    <a:pt x="12" y="0"/>
                    <a:pt x="0" y="13"/>
                    <a:pt x="0" y="28"/>
                  </a:cubicBezTo>
                  <a:cubicBezTo>
                    <a:pt x="0" y="43"/>
                    <a:pt x="12" y="55"/>
                    <a:pt x="27" y="55"/>
                  </a:cubicBezTo>
                  <a:close/>
                  <a:moveTo>
                    <a:pt x="27" y="55"/>
                  </a:moveTo>
                  <a:cubicBezTo>
                    <a:pt x="27" y="55"/>
                    <a:pt x="27" y="55"/>
                    <a:pt x="27"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p:nvSpPr>
          <p:spPr bwMode="auto">
            <a:xfrm>
              <a:off x="3167635" y="2590563"/>
              <a:ext cx="73485" cy="24243"/>
            </a:xfrm>
            <a:custGeom>
              <a:avLst/>
              <a:gdLst>
                <a:gd name="T0" fmla="*/ 27 w 164"/>
                <a:gd name="T1" fmla="*/ 54 h 54"/>
                <a:gd name="T2" fmla="*/ 136 w 164"/>
                <a:gd name="T3" fmla="*/ 54 h 54"/>
                <a:gd name="T4" fmla="*/ 164 w 164"/>
                <a:gd name="T5" fmla="*/ 27 h 54"/>
                <a:gd name="T6" fmla="*/ 136 w 164"/>
                <a:gd name="T7" fmla="*/ 0 h 54"/>
                <a:gd name="T8" fmla="*/ 27 w 164"/>
                <a:gd name="T9" fmla="*/ 0 h 54"/>
                <a:gd name="T10" fmla="*/ 0 w 164"/>
                <a:gd name="T11" fmla="*/ 27 h 54"/>
                <a:gd name="T12" fmla="*/ 27 w 164"/>
                <a:gd name="T13" fmla="*/ 54 h 54"/>
                <a:gd name="T14" fmla="*/ 27 w 164"/>
                <a:gd name="T15" fmla="*/ 54 h 54"/>
                <a:gd name="T16" fmla="*/ 27 w 16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54">
                  <a:moveTo>
                    <a:pt x="27" y="54"/>
                  </a:moveTo>
                  <a:cubicBezTo>
                    <a:pt x="136" y="54"/>
                    <a:pt x="136" y="54"/>
                    <a:pt x="136" y="54"/>
                  </a:cubicBezTo>
                  <a:cubicBezTo>
                    <a:pt x="152" y="54"/>
                    <a:pt x="164" y="42"/>
                    <a:pt x="164" y="27"/>
                  </a:cubicBezTo>
                  <a:cubicBezTo>
                    <a:pt x="164" y="12"/>
                    <a:pt x="152" y="0"/>
                    <a:pt x="136" y="0"/>
                  </a:cubicBezTo>
                  <a:cubicBezTo>
                    <a:pt x="27" y="0"/>
                    <a:pt x="27" y="0"/>
                    <a:pt x="27" y="0"/>
                  </a:cubicBezTo>
                  <a:cubicBezTo>
                    <a:pt x="12" y="0"/>
                    <a:pt x="0" y="12"/>
                    <a:pt x="0" y="27"/>
                  </a:cubicBezTo>
                  <a:cubicBezTo>
                    <a:pt x="0" y="42"/>
                    <a:pt x="12" y="54"/>
                    <a:pt x="27" y="54"/>
                  </a:cubicBezTo>
                  <a:close/>
                  <a:moveTo>
                    <a:pt x="27" y="54"/>
                  </a:moveTo>
                  <a:cubicBezTo>
                    <a:pt x="27" y="54"/>
                    <a:pt x="27" y="54"/>
                    <a:pt x="27"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noEditPoints="1"/>
            </p:cNvSpPr>
            <p:nvPr/>
          </p:nvSpPr>
          <p:spPr bwMode="auto">
            <a:xfrm>
              <a:off x="3265363" y="2590563"/>
              <a:ext cx="122349" cy="24243"/>
            </a:xfrm>
            <a:custGeom>
              <a:avLst/>
              <a:gdLst>
                <a:gd name="T0" fmla="*/ 246 w 273"/>
                <a:gd name="T1" fmla="*/ 0 h 54"/>
                <a:gd name="T2" fmla="*/ 28 w 273"/>
                <a:gd name="T3" fmla="*/ 0 h 54"/>
                <a:gd name="T4" fmla="*/ 0 w 273"/>
                <a:gd name="T5" fmla="*/ 27 h 54"/>
                <a:gd name="T6" fmla="*/ 28 w 273"/>
                <a:gd name="T7" fmla="*/ 54 h 54"/>
                <a:gd name="T8" fmla="*/ 246 w 273"/>
                <a:gd name="T9" fmla="*/ 54 h 54"/>
                <a:gd name="T10" fmla="*/ 273 w 273"/>
                <a:gd name="T11" fmla="*/ 27 h 54"/>
                <a:gd name="T12" fmla="*/ 246 w 273"/>
                <a:gd name="T13" fmla="*/ 0 h 54"/>
                <a:gd name="T14" fmla="*/ 246 w 273"/>
                <a:gd name="T15" fmla="*/ 0 h 54"/>
                <a:gd name="T16" fmla="*/ 246 w 273"/>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54">
                  <a:moveTo>
                    <a:pt x="246" y="0"/>
                  </a:moveTo>
                  <a:cubicBezTo>
                    <a:pt x="28" y="0"/>
                    <a:pt x="28" y="0"/>
                    <a:pt x="28" y="0"/>
                  </a:cubicBezTo>
                  <a:cubicBezTo>
                    <a:pt x="13" y="0"/>
                    <a:pt x="0" y="12"/>
                    <a:pt x="0" y="27"/>
                  </a:cubicBezTo>
                  <a:cubicBezTo>
                    <a:pt x="0" y="42"/>
                    <a:pt x="13" y="54"/>
                    <a:pt x="28" y="54"/>
                  </a:cubicBezTo>
                  <a:cubicBezTo>
                    <a:pt x="246" y="54"/>
                    <a:pt x="246" y="54"/>
                    <a:pt x="246" y="54"/>
                  </a:cubicBezTo>
                  <a:cubicBezTo>
                    <a:pt x="261" y="54"/>
                    <a:pt x="273" y="42"/>
                    <a:pt x="273" y="27"/>
                  </a:cubicBezTo>
                  <a:cubicBezTo>
                    <a:pt x="273" y="12"/>
                    <a:pt x="261" y="0"/>
                    <a:pt x="246" y="0"/>
                  </a:cubicBezTo>
                  <a:close/>
                  <a:moveTo>
                    <a:pt x="246" y="0"/>
                  </a:moveTo>
                  <a:cubicBezTo>
                    <a:pt x="246" y="0"/>
                    <a:pt x="246" y="0"/>
                    <a:pt x="2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p:cNvSpPr>
              <a:spLocks noEditPoints="1"/>
            </p:cNvSpPr>
            <p:nvPr/>
          </p:nvSpPr>
          <p:spPr bwMode="auto">
            <a:xfrm>
              <a:off x="2971800" y="2419350"/>
              <a:ext cx="685421" cy="660800"/>
            </a:xfrm>
            <a:custGeom>
              <a:avLst/>
              <a:gdLst>
                <a:gd name="T0" fmla="*/ 1283 w 1529"/>
                <a:gd name="T1" fmla="*/ 0 h 1474"/>
                <a:gd name="T2" fmla="*/ 246 w 1529"/>
                <a:gd name="T3" fmla="*/ 0 h 1474"/>
                <a:gd name="T4" fmla="*/ 0 w 1529"/>
                <a:gd name="T5" fmla="*/ 245 h 1474"/>
                <a:gd name="T6" fmla="*/ 0 w 1529"/>
                <a:gd name="T7" fmla="*/ 246 h 1474"/>
                <a:gd name="T8" fmla="*/ 123 w 1529"/>
                <a:gd name="T9" fmla="*/ 458 h 1474"/>
                <a:gd name="T10" fmla="*/ 160 w 1529"/>
                <a:gd name="T11" fmla="*/ 448 h 1474"/>
                <a:gd name="T12" fmla="*/ 150 w 1529"/>
                <a:gd name="T13" fmla="*/ 411 h 1474"/>
                <a:gd name="T14" fmla="*/ 55 w 1529"/>
                <a:gd name="T15" fmla="*/ 245 h 1474"/>
                <a:gd name="T16" fmla="*/ 246 w 1529"/>
                <a:gd name="T17" fmla="*/ 55 h 1474"/>
                <a:gd name="T18" fmla="*/ 1283 w 1529"/>
                <a:gd name="T19" fmla="*/ 55 h 1474"/>
                <a:gd name="T20" fmla="*/ 1475 w 1529"/>
                <a:gd name="T21" fmla="*/ 246 h 1474"/>
                <a:gd name="T22" fmla="*/ 1475 w 1529"/>
                <a:gd name="T23" fmla="*/ 1393 h 1474"/>
                <a:gd name="T24" fmla="*/ 1463 w 1529"/>
                <a:gd name="T25" fmla="*/ 1433 h 1474"/>
                <a:gd name="T26" fmla="*/ 1473 w 1529"/>
                <a:gd name="T27" fmla="*/ 1470 h 1474"/>
                <a:gd name="T28" fmla="*/ 1487 w 1529"/>
                <a:gd name="T29" fmla="*/ 1474 h 1474"/>
                <a:gd name="T30" fmla="*/ 1510 w 1529"/>
                <a:gd name="T31" fmla="*/ 1460 h 1474"/>
                <a:gd name="T32" fmla="*/ 1529 w 1529"/>
                <a:gd name="T33" fmla="*/ 1393 h 1474"/>
                <a:gd name="T34" fmla="*/ 1529 w 1529"/>
                <a:gd name="T35" fmla="*/ 246 h 1474"/>
                <a:gd name="T36" fmla="*/ 1283 w 1529"/>
                <a:gd name="T37" fmla="*/ 0 h 1474"/>
                <a:gd name="T38" fmla="*/ 1283 w 1529"/>
                <a:gd name="T39" fmla="*/ 0 h 1474"/>
                <a:gd name="T40" fmla="*/ 1283 w 1529"/>
                <a:gd name="T41" fmla="*/ 0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9" h="1474">
                  <a:moveTo>
                    <a:pt x="1283" y="0"/>
                  </a:moveTo>
                  <a:cubicBezTo>
                    <a:pt x="246" y="0"/>
                    <a:pt x="246" y="0"/>
                    <a:pt x="246" y="0"/>
                  </a:cubicBezTo>
                  <a:cubicBezTo>
                    <a:pt x="111" y="0"/>
                    <a:pt x="1" y="110"/>
                    <a:pt x="0" y="245"/>
                  </a:cubicBezTo>
                  <a:cubicBezTo>
                    <a:pt x="0" y="246"/>
                    <a:pt x="0" y="246"/>
                    <a:pt x="0" y="246"/>
                  </a:cubicBezTo>
                  <a:cubicBezTo>
                    <a:pt x="0" y="333"/>
                    <a:pt x="47" y="414"/>
                    <a:pt x="123" y="458"/>
                  </a:cubicBezTo>
                  <a:cubicBezTo>
                    <a:pt x="136" y="466"/>
                    <a:pt x="153" y="461"/>
                    <a:pt x="160" y="448"/>
                  </a:cubicBezTo>
                  <a:cubicBezTo>
                    <a:pt x="168" y="435"/>
                    <a:pt x="163" y="418"/>
                    <a:pt x="150" y="411"/>
                  </a:cubicBezTo>
                  <a:cubicBezTo>
                    <a:pt x="91" y="377"/>
                    <a:pt x="55" y="313"/>
                    <a:pt x="55" y="245"/>
                  </a:cubicBezTo>
                  <a:cubicBezTo>
                    <a:pt x="55" y="140"/>
                    <a:pt x="140" y="55"/>
                    <a:pt x="246" y="55"/>
                  </a:cubicBezTo>
                  <a:cubicBezTo>
                    <a:pt x="1283" y="55"/>
                    <a:pt x="1283" y="55"/>
                    <a:pt x="1283" y="55"/>
                  </a:cubicBezTo>
                  <a:cubicBezTo>
                    <a:pt x="1389" y="55"/>
                    <a:pt x="1475" y="140"/>
                    <a:pt x="1475" y="246"/>
                  </a:cubicBezTo>
                  <a:cubicBezTo>
                    <a:pt x="1475" y="1393"/>
                    <a:pt x="1475" y="1393"/>
                    <a:pt x="1475" y="1393"/>
                  </a:cubicBezTo>
                  <a:cubicBezTo>
                    <a:pt x="1475" y="1406"/>
                    <a:pt x="1471" y="1420"/>
                    <a:pt x="1463" y="1433"/>
                  </a:cubicBezTo>
                  <a:cubicBezTo>
                    <a:pt x="1456" y="1446"/>
                    <a:pt x="1460" y="1463"/>
                    <a:pt x="1473" y="1470"/>
                  </a:cubicBezTo>
                  <a:cubicBezTo>
                    <a:pt x="1477" y="1473"/>
                    <a:pt x="1482" y="1474"/>
                    <a:pt x="1487" y="1474"/>
                  </a:cubicBezTo>
                  <a:cubicBezTo>
                    <a:pt x="1496" y="1474"/>
                    <a:pt x="1505" y="1469"/>
                    <a:pt x="1510" y="1460"/>
                  </a:cubicBezTo>
                  <a:cubicBezTo>
                    <a:pt x="1523" y="1440"/>
                    <a:pt x="1529" y="1416"/>
                    <a:pt x="1529" y="1393"/>
                  </a:cubicBezTo>
                  <a:cubicBezTo>
                    <a:pt x="1529" y="246"/>
                    <a:pt x="1529" y="246"/>
                    <a:pt x="1529" y="246"/>
                  </a:cubicBezTo>
                  <a:cubicBezTo>
                    <a:pt x="1529" y="110"/>
                    <a:pt x="1419" y="0"/>
                    <a:pt x="1283" y="0"/>
                  </a:cubicBezTo>
                  <a:close/>
                  <a:moveTo>
                    <a:pt x="1283" y="0"/>
                  </a:moveTo>
                  <a:cubicBezTo>
                    <a:pt x="1283" y="0"/>
                    <a:pt x="1283" y="0"/>
                    <a:pt x="128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noEditPoints="1"/>
            </p:cNvSpPr>
            <p:nvPr/>
          </p:nvSpPr>
          <p:spPr bwMode="auto">
            <a:xfrm>
              <a:off x="3437144" y="2908936"/>
              <a:ext cx="146402" cy="146592"/>
            </a:xfrm>
            <a:custGeom>
              <a:avLst/>
              <a:gdLst>
                <a:gd name="T0" fmla="*/ 327 w 327"/>
                <a:gd name="T1" fmla="*/ 163 h 327"/>
                <a:gd name="T2" fmla="*/ 164 w 327"/>
                <a:gd name="T3" fmla="*/ 0 h 327"/>
                <a:gd name="T4" fmla="*/ 0 w 327"/>
                <a:gd name="T5" fmla="*/ 163 h 327"/>
                <a:gd name="T6" fmla="*/ 164 w 327"/>
                <a:gd name="T7" fmla="*/ 327 h 327"/>
                <a:gd name="T8" fmla="*/ 327 w 327"/>
                <a:gd name="T9" fmla="*/ 163 h 327"/>
                <a:gd name="T10" fmla="*/ 164 w 327"/>
                <a:gd name="T11" fmla="*/ 273 h 327"/>
                <a:gd name="T12" fmla="*/ 54 w 327"/>
                <a:gd name="T13" fmla="*/ 163 h 327"/>
                <a:gd name="T14" fmla="*/ 164 w 327"/>
                <a:gd name="T15" fmla="*/ 54 h 327"/>
                <a:gd name="T16" fmla="*/ 273 w 327"/>
                <a:gd name="T17" fmla="*/ 163 h 327"/>
                <a:gd name="T18" fmla="*/ 164 w 327"/>
                <a:gd name="T19" fmla="*/ 273 h 327"/>
                <a:gd name="T20" fmla="*/ 164 w 327"/>
                <a:gd name="T21" fmla="*/ 273 h 327"/>
                <a:gd name="T22" fmla="*/ 164 w 327"/>
                <a:gd name="T23" fmla="*/ 27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327">
                  <a:moveTo>
                    <a:pt x="327" y="163"/>
                  </a:moveTo>
                  <a:cubicBezTo>
                    <a:pt x="327" y="73"/>
                    <a:pt x="254" y="0"/>
                    <a:pt x="164" y="0"/>
                  </a:cubicBezTo>
                  <a:cubicBezTo>
                    <a:pt x="73" y="0"/>
                    <a:pt x="0" y="73"/>
                    <a:pt x="0" y="163"/>
                  </a:cubicBezTo>
                  <a:cubicBezTo>
                    <a:pt x="0" y="254"/>
                    <a:pt x="73" y="327"/>
                    <a:pt x="164" y="327"/>
                  </a:cubicBezTo>
                  <a:cubicBezTo>
                    <a:pt x="254" y="327"/>
                    <a:pt x="327" y="254"/>
                    <a:pt x="327" y="163"/>
                  </a:cubicBezTo>
                  <a:close/>
                  <a:moveTo>
                    <a:pt x="164" y="273"/>
                  </a:moveTo>
                  <a:cubicBezTo>
                    <a:pt x="103" y="273"/>
                    <a:pt x="54" y="224"/>
                    <a:pt x="54" y="163"/>
                  </a:cubicBezTo>
                  <a:cubicBezTo>
                    <a:pt x="54" y="103"/>
                    <a:pt x="103" y="54"/>
                    <a:pt x="164" y="54"/>
                  </a:cubicBezTo>
                  <a:cubicBezTo>
                    <a:pt x="224" y="54"/>
                    <a:pt x="273" y="103"/>
                    <a:pt x="273" y="163"/>
                  </a:cubicBezTo>
                  <a:cubicBezTo>
                    <a:pt x="273" y="224"/>
                    <a:pt x="224" y="273"/>
                    <a:pt x="164" y="273"/>
                  </a:cubicBezTo>
                  <a:close/>
                  <a:moveTo>
                    <a:pt x="164" y="273"/>
                  </a:moveTo>
                  <a:cubicBezTo>
                    <a:pt x="164" y="273"/>
                    <a:pt x="164" y="273"/>
                    <a:pt x="164" y="2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noEditPoints="1"/>
            </p:cNvSpPr>
            <p:nvPr/>
          </p:nvSpPr>
          <p:spPr bwMode="auto">
            <a:xfrm>
              <a:off x="3390932" y="3039430"/>
              <a:ext cx="105304" cy="114205"/>
            </a:xfrm>
            <a:custGeom>
              <a:avLst/>
              <a:gdLst>
                <a:gd name="T0" fmla="*/ 217 w 235"/>
                <a:gd name="T1" fmla="*/ 64 h 255"/>
                <a:gd name="T2" fmla="*/ 180 w 235"/>
                <a:gd name="T3" fmla="*/ 74 h 255"/>
                <a:gd name="T4" fmla="*/ 121 w 235"/>
                <a:gd name="T5" fmla="*/ 176 h 255"/>
                <a:gd name="T6" fmla="*/ 112 w 235"/>
                <a:gd name="T7" fmla="*/ 161 h 255"/>
                <a:gd name="T8" fmla="*/ 91 w 235"/>
                <a:gd name="T9" fmla="*/ 149 h 255"/>
                <a:gd name="T10" fmla="*/ 74 w 235"/>
                <a:gd name="T11" fmla="*/ 148 h 255"/>
                <a:gd name="T12" fmla="*/ 134 w 235"/>
                <a:gd name="T13" fmla="*/ 45 h 255"/>
                <a:gd name="T14" fmla="*/ 124 w 235"/>
                <a:gd name="T15" fmla="*/ 7 h 255"/>
                <a:gd name="T16" fmla="*/ 86 w 235"/>
                <a:gd name="T17" fmla="*/ 17 h 255"/>
                <a:gd name="T18" fmla="*/ 4 w 235"/>
                <a:gd name="T19" fmla="*/ 159 h 255"/>
                <a:gd name="T20" fmla="*/ 4 w 235"/>
                <a:gd name="T21" fmla="*/ 186 h 255"/>
                <a:gd name="T22" fmla="*/ 26 w 235"/>
                <a:gd name="T23" fmla="*/ 200 h 255"/>
                <a:gd name="T24" fmla="*/ 74 w 235"/>
                <a:gd name="T25" fmla="*/ 203 h 255"/>
                <a:gd name="T26" fmla="*/ 100 w 235"/>
                <a:gd name="T27" fmla="*/ 242 h 255"/>
                <a:gd name="T28" fmla="*/ 123 w 235"/>
                <a:gd name="T29" fmla="*/ 255 h 255"/>
                <a:gd name="T30" fmla="*/ 123 w 235"/>
                <a:gd name="T31" fmla="*/ 255 h 255"/>
                <a:gd name="T32" fmla="*/ 146 w 235"/>
                <a:gd name="T33" fmla="*/ 241 h 255"/>
                <a:gd name="T34" fmla="*/ 227 w 235"/>
                <a:gd name="T35" fmla="*/ 101 h 255"/>
                <a:gd name="T36" fmla="*/ 217 w 235"/>
                <a:gd name="T37" fmla="*/ 64 h 255"/>
                <a:gd name="T38" fmla="*/ 217 w 235"/>
                <a:gd name="T39" fmla="*/ 64 h 255"/>
                <a:gd name="T40" fmla="*/ 217 w 235"/>
                <a:gd name="T41" fmla="*/ 6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 h="255">
                  <a:moveTo>
                    <a:pt x="217" y="64"/>
                  </a:moveTo>
                  <a:cubicBezTo>
                    <a:pt x="204" y="56"/>
                    <a:pt x="187" y="61"/>
                    <a:pt x="180" y="74"/>
                  </a:cubicBezTo>
                  <a:cubicBezTo>
                    <a:pt x="121" y="176"/>
                    <a:pt x="121" y="176"/>
                    <a:pt x="121" y="176"/>
                  </a:cubicBezTo>
                  <a:cubicBezTo>
                    <a:pt x="112" y="161"/>
                    <a:pt x="112" y="161"/>
                    <a:pt x="112" y="161"/>
                  </a:cubicBezTo>
                  <a:cubicBezTo>
                    <a:pt x="107" y="154"/>
                    <a:pt x="99" y="150"/>
                    <a:pt x="91" y="149"/>
                  </a:cubicBezTo>
                  <a:cubicBezTo>
                    <a:pt x="74" y="148"/>
                    <a:pt x="74" y="148"/>
                    <a:pt x="74" y="148"/>
                  </a:cubicBezTo>
                  <a:cubicBezTo>
                    <a:pt x="134" y="45"/>
                    <a:pt x="134" y="45"/>
                    <a:pt x="134" y="45"/>
                  </a:cubicBezTo>
                  <a:cubicBezTo>
                    <a:pt x="141" y="32"/>
                    <a:pt x="137" y="15"/>
                    <a:pt x="124" y="7"/>
                  </a:cubicBezTo>
                  <a:cubicBezTo>
                    <a:pt x="110" y="0"/>
                    <a:pt x="94" y="4"/>
                    <a:pt x="86" y="17"/>
                  </a:cubicBezTo>
                  <a:cubicBezTo>
                    <a:pt x="4" y="159"/>
                    <a:pt x="4" y="159"/>
                    <a:pt x="4" y="159"/>
                  </a:cubicBezTo>
                  <a:cubicBezTo>
                    <a:pt x="0" y="167"/>
                    <a:pt x="0" y="177"/>
                    <a:pt x="4" y="186"/>
                  </a:cubicBezTo>
                  <a:cubicBezTo>
                    <a:pt x="8" y="194"/>
                    <a:pt x="17" y="200"/>
                    <a:pt x="26" y="200"/>
                  </a:cubicBezTo>
                  <a:cubicBezTo>
                    <a:pt x="74" y="203"/>
                    <a:pt x="74" y="203"/>
                    <a:pt x="74" y="203"/>
                  </a:cubicBezTo>
                  <a:cubicBezTo>
                    <a:pt x="100" y="242"/>
                    <a:pt x="100" y="242"/>
                    <a:pt x="100" y="242"/>
                  </a:cubicBezTo>
                  <a:cubicBezTo>
                    <a:pt x="105" y="250"/>
                    <a:pt x="114" y="255"/>
                    <a:pt x="123" y="255"/>
                  </a:cubicBezTo>
                  <a:cubicBezTo>
                    <a:pt x="123" y="255"/>
                    <a:pt x="123" y="255"/>
                    <a:pt x="123" y="255"/>
                  </a:cubicBezTo>
                  <a:cubicBezTo>
                    <a:pt x="133" y="254"/>
                    <a:pt x="142" y="249"/>
                    <a:pt x="146" y="241"/>
                  </a:cubicBezTo>
                  <a:cubicBezTo>
                    <a:pt x="227" y="101"/>
                    <a:pt x="227" y="101"/>
                    <a:pt x="227" y="101"/>
                  </a:cubicBezTo>
                  <a:cubicBezTo>
                    <a:pt x="235" y="88"/>
                    <a:pt x="230" y="71"/>
                    <a:pt x="217" y="64"/>
                  </a:cubicBezTo>
                  <a:close/>
                  <a:moveTo>
                    <a:pt x="217" y="64"/>
                  </a:moveTo>
                  <a:cubicBezTo>
                    <a:pt x="217" y="64"/>
                    <a:pt x="217" y="64"/>
                    <a:pt x="21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6"/>
            <p:cNvSpPr>
              <a:spLocks noEditPoints="1"/>
            </p:cNvSpPr>
            <p:nvPr/>
          </p:nvSpPr>
          <p:spPr bwMode="auto">
            <a:xfrm>
              <a:off x="3524834" y="3039809"/>
              <a:ext cx="104925" cy="113826"/>
            </a:xfrm>
            <a:custGeom>
              <a:avLst/>
              <a:gdLst>
                <a:gd name="T0" fmla="*/ 148 w 234"/>
                <a:gd name="T1" fmla="*/ 18 h 254"/>
                <a:gd name="T2" fmla="*/ 111 w 234"/>
                <a:gd name="T3" fmla="*/ 8 h 254"/>
                <a:gd name="T4" fmla="*/ 101 w 234"/>
                <a:gd name="T5" fmla="*/ 45 h 254"/>
                <a:gd name="T6" fmla="*/ 160 w 234"/>
                <a:gd name="T7" fmla="*/ 147 h 254"/>
                <a:gd name="T8" fmla="*/ 143 w 234"/>
                <a:gd name="T9" fmla="*/ 148 h 254"/>
                <a:gd name="T10" fmla="*/ 122 w 234"/>
                <a:gd name="T11" fmla="*/ 160 h 254"/>
                <a:gd name="T12" fmla="*/ 113 w 234"/>
                <a:gd name="T13" fmla="*/ 175 h 254"/>
                <a:gd name="T14" fmla="*/ 54 w 234"/>
                <a:gd name="T15" fmla="*/ 73 h 254"/>
                <a:gd name="T16" fmla="*/ 17 w 234"/>
                <a:gd name="T17" fmla="*/ 63 h 254"/>
                <a:gd name="T18" fmla="*/ 7 w 234"/>
                <a:gd name="T19" fmla="*/ 100 h 254"/>
                <a:gd name="T20" fmla="*/ 88 w 234"/>
                <a:gd name="T21" fmla="*/ 240 h 254"/>
                <a:gd name="T22" fmla="*/ 111 w 234"/>
                <a:gd name="T23" fmla="*/ 254 h 254"/>
                <a:gd name="T24" fmla="*/ 111 w 234"/>
                <a:gd name="T25" fmla="*/ 254 h 254"/>
                <a:gd name="T26" fmla="*/ 134 w 234"/>
                <a:gd name="T27" fmla="*/ 241 h 254"/>
                <a:gd name="T28" fmla="*/ 160 w 234"/>
                <a:gd name="T29" fmla="*/ 202 h 254"/>
                <a:gd name="T30" fmla="*/ 208 w 234"/>
                <a:gd name="T31" fmla="*/ 199 h 254"/>
                <a:gd name="T32" fmla="*/ 230 w 234"/>
                <a:gd name="T33" fmla="*/ 185 h 254"/>
                <a:gd name="T34" fmla="*/ 230 w 234"/>
                <a:gd name="T35" fmla="*/ 158 h 254"/>
                <a:gd name="T36" fmla="*/ 148 w 234"/>
                <a:gd name="T37" fmla="*/ 18 h 254"/>
                <a:gd name="T38" fmla="*/ 148 w 234"/>
                <a:gd name="T39" fmla="*/ 18 h 254"/>
                <a:gd name="T40" fmla="*/ 148 w 234"/>
                <a:gd name="T41" fmla="*/ 1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54">
                  <a:moveTo>
                    <a:pt x="148" y="18"/>
                  </a:moveTo>
                  <a:cubicBezTo>
                    <a:pt x="141" y="5"/>
                    <a:pt x="124" y="0"/>
                    <a:pt x="111" y="8"/>
                  </a:cubicBezTo>
                  <a:cubicBezTo>
                    <a:pt x="98" y="15"/>
                    <a:pt x="94" y="32"/>
                    <a:pt x="101" y="45"/>
                  </a:cubicBezTo>
                  <a:cubicBezTo>
                    <a:pt x="160" y="147"/>
                    <a:pt x="160" y="147"/>
                    <a:pt x="160" y="147"/>
                  </a:cubicBezTo>
                  <a:cubicBezTo>
                    <a:pt x="143" y="148"/>
                    <a:pt x="143" y="148"/>
                    <a:pt x="143" y="148"/>
                  </a:cubicBezTo>
                  <a:cubicBezTo>
                    <a:pt x="135" y="149"/>
                    <a:pt x="127" y="153"/>
                    <a:pt x="122" y="160"/>
                  </a:cubicBezTo>
                  <a:cubicBezTo>
                    <a:pt x="113" y="175"/>
                    <a:pt x="113" y="175"/>
                    <a:pt x="113" y="175"/>
                  </a:cubicBezTo>
                  <a:cubicBezTo>
                    <a:pt x="54" y="73"/>
                    <a:pt x="54" y="73"/>
                    <a:pt x="54" y="73"/>
                  </a:cubicBezTo>
                  <a:cubicBezTo>
                    <a:pt x="47" y="60"/>
                    <a:pt x="30" y="56"/>
                    <a:pt x="17" y="63"/>
                  </a:cubicBezTo>
                  <a:cubicBezTo>
                    <a:pt x="4" y="71"/>
                    <a:pt x="0" y="87"/>
                    <a:pt x="7" y="100"/>
                  </a:cubicBezTo>
                  <a:cubicBezTo>
                    <a:pt x="88" y="240"/>
                    <a:pt x="88" y="240"/>
                    <a:pt x="88" y="240"/>
                  </a:cubicBezTo>
                  <a:cubicBezTo>
                    <a:pt x="92" y="248"/>
                    <a:pt x="101" y="253"/>
                    <a:pt x="111" y="254"/>
                  </a:cubicBezTo>
                  <a:cubicBezTo>
                    <a:pt x="111" y="254"/>
                    <a:pt x="111" y="254"/>
                    <a:pt x="111" y="254"/>
                  </a:cubicBezTo>
                  <a:cubicBezTo>
                    <a:pt x="121" y="254"/>
                    <a:pt x="129" y="249"/>
                    <a:pt x="134" y="241"/>
                  </a:cubicBezTo>
                  <a:cubicBezTo>
                    <a:pt x="160" y="202"/>
                    <a:pt x="160" y="202"/>
                    <a:pt x="160" y="202"/>
                  </a:cubicBezTo>
                  <a:cubicBezTo>
                    <a:pt x="208" y="199"/>
                    <a:pt x="208" y="199"/>
                    <a:pt x="208" y="199"/>
                  </a:cubicBezTo>
                  <a:cubicBezTo>
                    <a:pt x="217" y="199"/>
                    <a:pt x="226" y="193"/>
                    <a:pt x="230" y="185"/>
                  </a:cubicBezTo>
                  <a:cubicBezTo>
                    <a:pt x="234" y="176"/>
                    <a:pt x="234" y="166"/>
                    <a:pt x="230" y="158"/>
                  </a:cubicBezTo>
                  <a:lnTo>
                    <a:pt x="148" y="18"/>
                  </a:lnTo>
                  <a:close/>
                  <a:moveTo>
                    <a:pt x="148" y="18"/>
                  </a:moveTo>
                  <a:cubicBezTo>
                    <a:pt x="148" y="18"/>
                    <a:pt x="148" y="18"/>
                    <a:pt x="148"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
            <p:cNvSpPr>
              <a:spLocks noEditPoints="1"/>
            </p:cNvSpPr>
            <p:nvPr/>
          </p:nvSpPr>
          <p:spPr bwMode="auto">
            <a:xfrm>
              <a:off x="3167635" y="2737155"/>
              <a:ext cx="97728" cy="24621"/>
            </a:xfrm>
            <a:custGeom>
              <a:avLst/>
              <a:gdLst>
                <a:gd name="T0" fmla="*/ 27 w 218"/>
                <a:gd name="T1" fmla="*/ 55 h 55"/>
                <a:gd name="T2" fmla="*/ 191 w 218"/>
                <a:gd name="T3" fmla="*/ 55 h 55"/>
                <a:gd name="T4" fmla="*/ 218 w 218"/>
                <a:gd name="T5" fmla="*/ 28 h 55"/>
                <a:gd name="T6" fmla="*/ 191 w 218"/>
                <a:gd name="T7" fmla="*/ 0 h 55"/>
                <a:gd name="T8" fmla="*/ 27 w 218"/>
                <a:gd name="T9" fmla="*/ 0 h 55"/>
                <a:gd name="T10" fmla="*/ 0 w 218"/>
                <a:gd name="T11" fmla="*/ 28 h 55"/>
                <a:gd name="T12" fmla="*/ 27 w 218"/>
                <a:gd name="T13" fmla="*/ 55 h 55"/>
                <a:gd name="T14" fmla="*/ 27 w 218"/>
                <a:gd name="T15" fmla="*/ 55 h 55"/>
                <a:gd name="T16" fmla="*/ 27 w 218"/>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55">
                  <a:moveTo>
                    <a:pt x="27" y="55"/>
                  </a:moveTo>
                  <a:cubicBezTo>
                    <a:pt x="191" y="55"/>
                    <a:pt x="191" y="55"/>
                    <a:pt x="191" y="55"/>
                  </a:cubicBezTo>
                  <a:cubicBezTo>
                    <a:pt x="206" y="55"/>
                    <a:pt x="218" y="43"/>
                    <a:pt x="218" y="28"/>
                  </a:cubicBezTo>
                  <a:cubicBezTo>
                    <a:pt x="218" y="13"/>
                    <a:pt x="206" y="0"/>
                    <a:pt x="191" y="0"/>
                  </a:cubicBezTo>
                  <a:cubicBezTo>
                    <a:pt x="27" y="0"/>
                    <a:pt x="27" y="0"/>
                    <a:pt x="27" y="0"/>
                  </a:cubicBezTo>
                  <a:cubicBezTo>
                    <a:pt x="12" y="0"/>
                    <a:pt x="0" y="13"/>
                    <a:pt x="0" y="28"/>
                  </a:cubicBezTo>
                  <a:cubicBezTo>
                    <a:pt x="0" y="43"/>
                    <a:pt x="12" y="55"/>
                    <a:pt x="27" y="55"/>
                  </a:cubicBezTo>
                  <a:close/>
                  <a:moveTo>
                    <a:pt x="27" y="55"/>
                  </a:moveTo>
                  <a:cubicBezTo>
                    <a:pt x="27" y="55"/>
                    <a:pt x="27" y="55"/>
                    <a:pt x="27"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
            <p:cNvSpPr>
              <a:spLocks noEditPoints="1"/>
            </p:cNvSpPr>
            <p:nvPr/>
          </p:nvSpPr>
          <p:spPr bwMode="auto">
            <a:xfrm>
              <a:off x="3167635" y="2810640"/>
              <a:ext cx="171213" cy="24811"/>
            </a:xfrm>
            <a:custGeom>
              <a:avLst/>
              <a:gdLst>
                <a:gd name="T0" fmla="*/ 27 w 382"/>
                <a:gd name="T1" fmla="*/ 55 h 55"/>
                <a:gd name="T2" fmla="*/ 355 w 382"/>
                <a:gd name="T3" fmla="*/ 55 h 55"/>
                <a:gd name="T4" fmla="*/ 382 w 382"/>
                <a:gd name="T5" fmla="*/ 27 h 55"/>
                <a:gd name="T6" fmla="*/ 355 w 382"/>
                <a:gd name="T7" fmla="*/ 0 h 55"/>
                <a:gd name="T8" fmla="*/ 27 w 382"/>
                <a:gd name="T9" fmla="*/ 0 h 55"/>
                <a:gd name="T10" fmla="*/ 0 w 382"/>
                <a:gd name="T11" fmla="*/ 27 h 55"/>
                <a:gd name="T12" fmla="*/ 27 w 382"/>
                <a:gd name="T13" fmla="*/ 55 h 55"/>
                <a:gd name="T14" fmla="*/ 27 w 382"/>
                <a:gd name="T15" fmla="*/ 55 h 55"/>
                <a:gd name="T16" fmla="*/ 27 w 382"/>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55">
                  <a:moveTo>
                    <a:pt x="27" y="55"/>
                  </a:moveTo>
                  <a:cubicBezTo>
                    <a:pt x="355" y="55"/>
                    <a:pt x="355" y="55"/>
                    <a:pt x="355" y="55"/>
                  </a:cubicBezTo>
                  <a:cubicBezTo>
                    <a:pt x="370" y="55"/>
                    <a:pt x="382" y="43"/>
                    <a:pt x="382" y="27"/>
                  </a:cubicBezTo>
                  <a:cubicBezTo>
                    <a:pt x="382" y="12"/>
                    <a:pt x="370" y="0"/>
                    <a:pt x="355" y="0"/>
                  </a:cubicBezTo>
                  <a:cubicBezTo>
                    <a:pt x="27" y="0"/>
                    <a:pt x="27" y="0"/>
                    <a:pt x="27" y="0"/>
                  </a:cubicBezTo>
                  <a:cubicBezTo>
                    <a:pt x="12" y="0"/>
                    <a:pt x="0" y="12"/>
                    <a:pt x="0" y="27"/>
                  </a:cubicBezTo>
                  <a:cubicBezTo>
                    <a:pt x="0" y="43"/>
                    <a:pt x="12" y="55"/>
                    <a:pt x="27" y="55"/>
                  </a:cubicBezTo>
                  <a:close/>
                  <a:moveTo>
                    <a:pt x="27" y="55"/>
                  </a:moveTo>
                  <a:cubicBezTo>
                    <a:pt x="27" y="55"/>
                    <a:pt x="27" y="55"/>
                    <a:pt x="27"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9"/>
            <p:cNvSpPr>
              <a:spLocks noEditPoints="1"/>
            </p:cNvSpPr>
            <p:nvPr/>
          </p:nvSpPr>
          <p:spPr bwMode="auto">
            <a:xfrm>
              <a:off x="3162710" y="2884315"/>
              <a:ext cx="200759" cy="123675"/>
            </a:xfrm>
            <a:custGeom>
              <a:avLst/>
              <a:gdLst>
                <a:gd name="T0" fmla="*/ 41 w 448"/>
                <a:gd name="T1" fmla="*/ 231 h 276"/>
                <a:gd name="T2" fmla="*/ 78 w 448"/>
                <a:gd name="T3" fmla="*/ 243 h 276"/>
                <a:gd name="T4" fmla="*/ 90 w 448"/>
                <a:gd name="T5" fmla="*/ 206 h 276"/>
                <a:gd name="T6" fmla="*/ 74 w 448"/>
                <a:gd name="T7" fmla="*/ 76 h 276"/>
                <a:gd name="T8" fmla="*/ 120 w 448"/>
                <a:gd name="T9" fmla="*/ 55 h 276"/>
                <a:gd name="T10" fmla="*/ 141 w 448"/>
                <a:gd name="T11" fmla="*/ 63 h 276"/>
                <a:gd name="T12" fmla="*/ 122 w 448"/>
                <a:gd name="T13" fmla="*/ 236 h 276"/>
                <a:gd name="T14" fmla="*/ 133 w 448"/>
                <a:gd name="T15" fmla="*/ 269 h 276"/>
                <a:gd name="T16" fmla="*/ 167 w 448"/>
                <a:gd name="T17" fmla="*/ 265 h 276"/>
                <a:gd name="T18" fmla="*/ 202 w 448"/>
                <a:gd name="T19" fmla="*/ 232 h 276"/>
                <a:gd name="T20" fmla="*/ 202 w 448"/>
                <a:gd name="T21" fmla="*/ 246 h 276"/>
                <a:gd name="T22" fmla="*/ 219 w 448"/>
                <a:gd name="T23" fmla="*/ 271 h 276"/>
                <a:gd name="T24" fmla="*/ 249 w 448"/>
                <a:gd name="T25" fmla="*/ 265 h 276"/>
                <a:gd name="T26" fmla="*/ 288 w 448"/>
                <a:gd name="T27" fmla="*/ 232 h 276"/>
                <a:gd name="T28" fmla="*/ 287 w 448"/>
                <a:gd name="T29" fmla="*/ 234 h 276"/>
                <a:gd name="T30" fmla="*/ 288 w 448"/>
                <a:gd name="T31" fmla="*/ 260 h 276"/>
                <a:gd name="T32" fmla="*/ 311 w 448"/>
                <a:gd name="T33" fmla="*/ 273 h 276"/>
                <a:gd name="T34" fmla="*/ 421 w 448"/>
                <a:gd name="T35" fmla="*/ 273 h 276"/>
                <a:gd name="T36" fmla="*/ 448 w 448"/>
                <a:gd name="T37" fmla="*/ 246 h 276"/>
                <a:gd name="T38" fmla="*/ 421 w 448"/>
                <a:gd name="T39" fmla="*/ 218 h 276"/>
                <a:gd name="T40" fmla="*/ 349 w 448"/>
                <a:gd name="T41" fmla="*/ 218 h 276"/>
                <a:gd name="T42" fmla="*/ 345 w 448"/>
                <a:gd name="T43" fmla="*/ 182 h 276"/>
                <a:gd name="T44" fmla="*/ 311 w 448"/>
                <a:gd name="T45" fmla="*/ 164 h 276"/>
                <a:gd name="T46" fmla="*/ 256 w 448"/>
                <a:gd name="T47" fmla="*/ 187 h 276"/>
                <a:gd name="T48" fmla="*/ 237 w 448"/>
                <a:gd name="T49" fmla="*/ 161 h 276"/>
                <a:gd name="T50" fmla="*/ 198 w 448"/>
                <a:gd name="T51" fmla="*/ 167 h 276"/>
                <a:gd name="T52" fmla="*/ 186 w 448"/>
                <a:gd name="T53" fmla="*/ 32 h 276"/>
                <a:gd name="T54" fmla="*/ 120 w 448"/>
                <a:gd name="T55" fmla="*/ 0 h 276"/>
                <a:gd name="T56" fmla="*/ 27 w 448"/>
                <a:gd name="T57" fmla="*/ 48 h 276"/>
                <a:gd name="T58" fmla="*/ 41 w 448"/>
                <a:gd name="T59" fmla="*/ 231 h 276"/>
                <a:gd name="T60" fmla="*/ 41 w 448"/>
                <a:gd name="T61" fmla="*/ 231 h 276"/>
                <a:gd name="T62" fmla="*/ 41 w 448"/>
                <a:gd name="T63" fmla="*/ 23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276">
                  <a:moveTo>
                    <a:pt x="41" y="231"/>
                  </a:moveTo>
                  <a:cubicBezTo>
                    <a:pt x="48" y="244"/>
                    <a:pt x="64" y="250"/>
                    <a:pt x="78" y="243"/>
                  </a:cubicBezTo>
                  <a:cubicBezTo>
                    <a:pt x="91" y="236"/>
                    <a:pt x="97" y="220"/>
                    <a:pt x="90" y="206"/>
                  </a:cubicBezTo>
                  <a:cubicBezTo>
                    <a:pt x="63" y="152"/>
                    <a:pt x="57" y="104"/>
                    <a:pt x="74" y="76"/>
                  </a:cubicBezTo>
                  <a:cubicBezTo>
                    <a:pt x="83" y="62"/>
                    <a:pt x="98" y="55"/>
                    <a:pt x="120" y="55"/>
                  </a:cubicBezTo>
                  <a:cubicBezTo>
                    <a:pt x="133" y="55"/>
                    <a:pt x="138" y="59"/>
                    <a:pt x="141" y="63"/>
                  </a:cubicBezTo>
                  <a:cubicBezTo>
                    <a:pt x="161" y="93"/>
                    <a:pt x="142" y="182"/>
                    <a:pt x="122" y="236"/>
                  </a:cubicBezTo>
                  <a:cubicBezTo>
                    <a:pt x="117" y="248"/>
                    <a:pt x="122" y="262"/>
                    <a:pt x="133" y="269"/>
                  </a:cubicBezTo>
                  <a:cubicBezTo>
                    <a:pt x="143" y="276"/>
                    <a:pt x="158" y="274"/>
                    <a:pt x="167" y="265"/>
                  </a:cubicBezTo>
                  <a:cubicBezTo>
                    <a:pt x="178" y="253"/>
                    <a:pt x="191" y="242"/>
                    <a:pt x="202" y="232"/>
                  </a:cubicBezTo>
                  <a:cubicBezTo>
                    <a:pt x="202" y="246"/>
                    <a:pt x="202" y="246"/>
                    <a:pt x="202" y="246"/>
                  </a:cubicBezTo>
                  <a:cubicBezTo>
                    <a:pt x="202" y="257"/>
                    <a:pt x="209" y="267"/>
                    <a:pt x="219" y="271"/>
                  </a:cubicBezTo>
                  <a:cubicBezTo>
                    <a:pt x="229" y="275"/>
                    <a:pt x="241" y="273"/>
                    <a:pt x="249" y="265"/>
                  </a:cubicBezTo>
                  <a:cubicBezTo>
                    <a:pt x="261" y="253"/>
                    <a:pt x="276" y="240"/>
                    <a:pt x="288" y="232"/>
                  </a:cubicBezTo>
                  <a:cubicBezTo>
                    <a:pt x="287" y="232"/>
                    <a:pt x="287" y="233"/>
                    <a:pt x="287" y="234"/>
                  </a:cubicBezTo>
                  <a:cubicBezTo>
                    <a:pt x="283" y="242"/>
                    <a:pt x="283" y="252"/>
                    <a:pt x="288" y="260"/>
                  </a:cubicBezTo>
                  <a:cubicBezTo>
                    <a:pt x="293" y="268"/>
                    <a:pt x="302" y="273"/>
                    <a:pt x="311" y="273"/>
                  </a:cubicBezTo>
                  <a:cubicBezTo>
                    <a:pt x="421" y="273"/>
                    <a:pt x="421" y="273"/>
                    <a:pt x="421" y="273"/>
                  </a:cubicBezTo>
                  <a:cubicBezTo>
                    <a:pt x="436" y="273"/>
                    <a:pt x="448" y="261"/>
                    <a:pt x="448" y="246"/>
                  </a:cubicBezTo>
                  <a:cubicBezTo>
                    <a:pt x="448" y="231"/>
                    <a:pt x="436" y="218"/>
                    <a:pt x="421" y="218"/>
                  </a:cubicBezTo>
                  <a:cubicBezTo>
                    <a:pt x="349" y="218"/>
                    <a:pt x="349" y="218"/>
                    <a:pt x="349" y="218"/>
                  </a:cubicBezTo>
                  <a:cubicBezTo>
                    <a:pt x="352" y="205"/>
                    <a:pt x="351" y="192"/>
                    <a:pt x="345" y="182"/>
                  </a:cubicBezTo>
                  <a:cubicBezTo>
                    <a:pt x="338" y="170"/>
                    <a:pt x="325" y="164"/>
                    <a:pt x="311" y="164"/>
                  </a:cubicBezTo>
                  <a:cubicBezTo>
                    <a:pt x="294" y="164"/>
                    <a:pt x="275" y="174"/>
                    <a:pt x="256" y="187"/>
                  </a:cubicBezTo>
                  <a:cubicBezTo>
                    <a:pt x="255" y="175"/>
                    <a:pt x="248" y="165"/>
                    <a:pt x="237" y="161"/>
                  </a:cubicBezTo>
                  <a:cubicBezTo>
                    <a:pt x="230" y="158"/>
                    <a:pt x="221" y="154"/>
                    <a:pt x="198" y="167"/>
                  </a:cubicBezTo>
                  <a:cubicBezTo>
                    <a:pt x="207" y="120"/>
                    <a:pt x="209" y="66"/>
                    <a:pt x="186" y="32"/>
                  </a:cubicBezTo>
                  <a:cubicBezTo>
                    <a:pt x="176" y="18"/>
                    <a:pt x="156" y="0"/>
                    <a:pt x="120" y="0"/>
                  </a:cubicBezTo>
                  <a:cubicBezTo>
                    <a:pt x="79" y="0"/>
                    <a:pt x="46" y="17"/>
                    <a:pt x="27" y="48"/>
                  </a:cubicBezTo>
                  <a:cubicBezTo>
                    <a:pt x="0" y="92"/>
                    <a:pt x="5" y="159"/>
                    <a:pt x="41" y="231"/>
                  </a:cubicBezTo>
                  <a:close/>
                  <a:moveTo>
                    <a:pt x="41" y="231"/>
                  </a:moveTo>
                  <a:cubicBezTo>
                    <a:pt x="41" y="231"/>
                    <a:pt x="41" y="231"/>
                    <a:pt x="41" y="2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noEditPoints="1"/>
            </p:cNvSpPr>
            <p:nvPr/>
          </p:nvSpPr>
          <p:spPr bwMode="auto">
            <a:xfrm>
              <a:off x="3363469" y="2810640"/>
              <a:ext cx="147160" cy="24811"/>
            </a:xfrm>
            <a:custGeom>
              <a:avLst/>
              <a:gdLst>
                <a:gd name="T0" fmla="*/ 328 w 328"/>
                <a:gd name="T1" fmla="*/ 27 h 55"/>
                <a:gd name="T2" fmla="*/ 300 w 328"/>
                <a:gd name="T3" fmla="*/ 0 h 55"/>
                <a:gd name="T4" fmla="*/ 27 w 328"/>
                <a:gd name="T5" fmla="*/ 0 h 55"/>
                <a:gd name="T6" fmla="*/ 0 w 328"/>
                <a:gd name="T7" fmla="*/ 27 h 55"/>
                <a:gd name="T8" fmla="*/ 27 w 328"/>
                <a:gd name="T9" fmla="*/ 55 h 55"/>
                <a:gd name="T10" fmla="*/ 300 w 328"/>
                <a:gd name="T11" fmla="*/ 55 h 55"/>
                <a:gd name="T12" fmla="*/ 328 w 328"/>
                <a:gd name="T13" fmla="*/ 27 h 55"/>
                <a:gd name="T14" fmla="*/ 328 w 328"/>
                <a:gd name="T15" fmla="*/ 27 h 55"/>
                <a:gd name="T16" fmla="*/ 328 w 328"/>
                <a:gd name="T1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5">
                  <a:moveTo>
                    <a:pt x="328" y="27"/>
                  </a:moveTo>
                  <a:cubicBezTo>
                    <a:pt x="328" y="12"/>
                    <a:pt x="315" y="0"/>
                    <a:pt x="300" y="0"/>
                  </a:cubicBezTo>
                  <a:cubicBezTo>
                    <a:pt x="27" y="0"/>
                    <a:pt x="27" y="0"/>
                    <a:pt x="27" y="0"/>
                  </a:cubicBezTo>
                  <a:cubicBezTo>
                    <a:pt x="12" y="0"/>
                    <a:pt x="0" y="12"/>
                    <a:pt x="0" y="27"/>
                  </a:cubicBezTo>
                  <a:cubicBezTo>
                    <a:pt x="0" y="43"/>
                    <a:pt x="12" y="55"/>
                    <a:pt x="27" y="55"/>
                  </a:cubicBezTo>
                  <a:cubicBezTo>
                    <a:pt x="300" y="55"/>
                    <a:pt x="300" y="55"/>
                    <a:pt x="300" y="55"/>
                  </a:cubicBezTo>
                  <a:cubicBezTo>
                    <a:pt x="315" y="55"/>
                    <a:pt x="328" y="43"/>
                    <a:pt x="328" y="27"/>
                  </a:cubicBezTo>
                  <a:close/>
                  <a:moveTo>
                    <a:pt x="328" y="27"/>
                  </a:moveTo>
                  <a:cubicBezTo>
                    <a:pt x="328" y="27"/>
                    <a:pt x="328" y="27"/>
                    <a:pt x="32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1936820" y="791553"/>
            <a:ext cx="2202097" cy="688845"/>
            <a:chOff x="4032792" y="2307773"/>
            <a:chExt cx="2202097" cy="688845"/>
          </a:xfrm>
        </p:grpSpPr>
        <p:sp>
          <p:nvSpPr>
            <p:cNvPr id="16" name="TextBox 15"/>
            <p:cNvSpPr txBox="1"/>
            <p:nvPr/>
          </p:nvSpPr>
          <p:spPr>
            <a:xfrm>
              <a:off x="4032792" y="2307773"/>
              <a:ext cx="2139408" cy="530915"/>
            </a:xfrm>
            <a:prstGeom prst="rect">
              <a:avLst/>
            </a:prstGeom>
            <a:noFill/>
          </p:spPr>
          <p:txBody>
            <a:bodyPr wrap="square" rtlCol="0">
              <a:spAutoFit/>
            </a:bodyPr>
            <a:lstStyle/>
            <a:p>
              <a:r>
                <a:rPr lang="en-US" sz="2850" dirty="0">
                  <a:solidFill>
                    <a:schemeClr val="bg1"/>
                  </a:solidFill>
                  <a:latin typeface="Uni Sans Heavy CAPS" panose="00000500000000000000" pitchFamily="50" charset="0"/>
                </a:rPr>
                <a:t>education</a:t>
              </a:r>
            </a:p>
          </p:txBody>
        </p:sp>
        <p:sp>
          <p:nvSpPr>
            <p:cNvPr id="17" name="TextBox 16"/>
            <p:cNvSpPr txBox="1"/>
            <p:nvPr/>
          </p:nvSpPr>
          <p:spPr>
            <a:xfrm>
              <a:off x="4057885" y="2796563"/>
              <a:ext cx="2177004" cy="200055"/>
            </a:xfrm>
            <a:prstGeom prst="rect">
              <a:avLst/>
            </a:prstGeom>
            <a:noFill/>
          </p:spPr>
          <p:txBody>
            <a:bodyPr wrap="square" rtlCol="0">
              <a:spAutoFit/>
            </a:bodyPr>
            <a:lstStyle/>
            <a:p>
              <a:r>
                <a:rPr lang="en-US" sz="700" b="1" spc="300" dirty="0">
                  <a:solidFill>
                    <a:schemeClr val="bg1"/>
                  </a:solidFill>
                  <a:latin typeface="+mj-lt"/>
                </a:rPr>
                <a:t>PRESENTATION TEMPLATE</a:t>
              </a:r>
            </a:p>
          </p:txBody>
        </p:sp>
      </p:grpSp>
      <p:pic>
        <p:nvPicPr>
          <p:cNvPr id="7" name="Picture Placeholder 6">
            <a:extLst>
              <a:ext uri="{FF2B5EF4-FFF2-40B4-BE49-F238E27FC236}">
                <a16:creationId xmlns:a16="http://schemas.microsoft.com/office/drawing/2014/main" id="{625E847F-1744-467A-A52C-35D8DACA4B7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526" r="14526"/>
          <a:stretch>
            <a:fillRect/>
          </a:stretch>
        </p:blipFill>
        <p:spPr>
          <a:xfrm>
            <a:off x="0" y="-32031"/>
            <a:ext cx="9144000" cy="4584981"/>
          </a:xfrm>
        </p:spPr>
      </p:pic>
      <p:sp>
        <p:nvSpPr>
          <p:cNvPr id="34" name="Freeform 185">
            <a:extLst>
              <a:ext uri="{FF2B5EF4-FFF2-40B4-BE49-F238E27FC236}">
                <a16:creationId xmlns:a16="http://schemas.microsoft.com/office/drawing/2014/main" id="{FE3A366D-E9E0-4198-BA78-CF351F3C2018}"/>
              </a:ext>
            </a:extLst>
          </p:cNvPr>
          <p:cNvSpPr>
            <a:spLocks noEditPoints="1"/>
          </p:cNvSpPr>
          <p:nvPr/>
        </p:nvSpPr>
        <p:spPr bwMode="auto">
          <a:xfrm>
            <a:off x="7424737" y="2466975"/>
            <a:ext cx="271463" cy="333375"/>
          </a:xfrm>
          <a:custGeom>
            <a:avLst/>
            <a:gdLst/>
            <a:ahLst/>
            <a:cxnLst>
              <a:cxn ang="0">
                <a:pos x="92" y="90"/>
              </a:cxn>
              <a:cxn ang="0">
                <a:pos x="77" y="119"/>
              </a:cxn>
              <a:cxn ang="0">
                <a:pos x="77" y="121"/>
              </a:cxn>
              <a:cxn ang="0">
                <a:pos x="59" y="124"/>
              </a:cxn>
              <a:cxn ang="0">
                <a:pos x="41" y="121"/>
              </a:cxn>
              <a:cxn ang="0">
                <a:pos x="41" y="119"/>
              </a:cxn>
              <a:cxn ang="0">
                <a:pos x="26" y="90"/>
              </a:cxn>
              <a:cxn ang="0">
                <a:pos x="11" y="55"/>
              </a:cxn>
              <a:cxn ang="0">
                <a:pos x="59" y="10"/>
              </a:cxn>
              <a:cxn ang="0">
                <a:pos x="107" y="55"/>
              </a:cxn>
              <a:cxn ang="0">
                <a:pos x="92" y="90"/>
              </a:cxn>
              <a:cxn ang="0">
                <a:pos x="101" y="15"/>
              </a:cxn>
              <a:cxn ang="0">
                <a:pos x="59" y="0"/>
              </a:cxn>
              <a:cxn ang="0">
                <a:pos x="17" y="15"/>
              </a:cxn>
              <a:cxn ang="0">
                <a:pos x="0" y="55"/>
              </a:cxn>
              <a:cxn ang="0">
                <a:pos x="18" y="98"/>
              </a:cxn>
              <a:cxn ang="0">
                <a:pos x="30" y="116"/>
              </a:cxn>
              <a:cxn ang="0">
                <a:pos x="29" y="118"/>
              </a:cxn>
              <a:cxn ang="0">
                <a:pos x="27" y="123"/>
              </a:cxn>
              <a:cxn ang="0">
                <a:pos x="39" y="136"/>
              </a:cxn>
              <a:cxn ang="0">
                <a:pos x="40" y="137"/>
              </a:cxn>
              <a:cxn ang="0">
                <a:pos x="59" y="145"/>
              </a:cxn>
              <a:cxn ang="0">
                <a:pos x="78" y="137"/>
              </a:cxn>
              <a:cxn ang="0">
                <a:pos x="78" y="136"/>
              </a:cxn>
              <a:cxn ang="0">
                <a:pos x="91" y="123"/>
              </a:cxn>
              <a:cxn ang="0">
                <a:pos x="89" y="118"/>
              </a:cxn>
              <a:cxn ang="0">
                <a:pos x="88" y="116"/>
              </a:cxn>
              <a:cxn ang="0">
                <a:pos x="100" y="98"/>
              </a:cxn>
              <a:cxn ang="0">
                <a:pos x="118" y="55"/>
              </a:cxn>
              <a:cxn ang="0">
                <a:pos x="101" y="15"/>
              </a:cxn>
            </a:cxnLst>
            <a:rect l="0" t="0" r="r" b="b"/>
            <a:pathLst>
              <a:path w="118" h="145">
                <a:moveTo>
                  <a:pt x="92" y="90"/>
                </a:moveTo>
                <a:cubicBezTo>
                  <a:pt x="85" y="96"/>
                  <a:pt x="77" y="105"/>
                  <a:pt x="77" y="119"/>
                </a:cubicBezTo>
                <a:cubicBezTo>
                  <a:pt x="77" y="120"/>
                  <a:pt x="77" y="121"/>
                  <a:pt x="77" y="121"/>
                </a:cubicBezTo>
                <a:cubicBezTo>
                  <a:pt x="75" y="122"/>
                  <a:pt x="70" y="124"/>
                  <a:pt x="59" y="124"/>
                </a:cubicBezTo>
                <a:cubicBezTo>
                  <a:pt x="49" y="124"/>
                  <a:pt x="44" y="122"/>
                  <a:pt x="41" y="121"/>
                </a:cubicBezTo>
                <a:cubicBezTo>
                  <a:pt x="41" y="121"/>
                  <a:pt x="41" y="120"/>
                  <a:pt x="41" y="119"/>
                </a:cubicBezTo>
                <a:cubicBezTo>
                  <a:pt x="41" y="105"/>
                  <a:pt x="33" y="97"/>
                  <a:pt x="26" y="90"/>
                </a:cubicBezTo>
                <a:cubicBezTo>
                  <a:pt x="18" y="82"/>
                  <a:pt x="11" y="75"/>
                  <a:pt x="11" y="55"/>
                </a:cubicBezTo>
                <a:cubicBezTo>
                  <a:pt x="11" y="29"/>
                  <a:pt x="31" y="10"/>
                  <a:pt x="59" y="10"/>
                </a:cubicBezTo>
                <a:cubicBezTo>
                  <a:pt x="87" y="10"/>
                  <a:pt x="107" y="29"/>
                  <a:pt x="107" y="55"/>
                </a:cubicBezTo>
                <a:cubicBezTo>
                  <a:pt x="107" y="75"/>
                  <a:pt x="100" y="82"/>
                  <a:pt x="92" y="90"/>
                </a:cubicBezTo>
                <a:moveTo>
                  <a:pt x="101" y="15"/>
                </a:moveTo>
                <a:cubicBezTo>
                  <a:pt x="90" y="5"/>
                  <a:pt x="75" y="0"/>
                  <a:pt x="59" y="0"/>
                </a:cubicBezTo>
                <a:cubicBezTo>
                  <a:pt x="43" y="0"/>
                  <a:pt x="28" y="5"/>
                  <a:pt x="17" y="15"/>
                </a:cubicBezTo>
                <a:cubicBezTo>
                  <a:pt x="6" y="25"/>
                  <a:pt x="0" y="39"/>
                  <a:pt x="0" y="55"/>
                </a:cubicBezTo>
                <a:cubicBezTo>
                  <a:pt x="0" y="80"/>
                  <a:pt x="10" y="90"/>
                  <a:pt x="18" y="98"/>
                </a:cubicBezTo>
                <a:cubicBezTo>
                  <a:pt x="24" y="103"/>
                  <a:pt x="29" y="107"/>
                  <a:pt x="30" y="116"/>
                </a:cubicBezTo>
                <a:cubicBezTo>
                  <a:pt x="30" y="117"/>
                  <a:pt x="29" y="117"/>
                  <a:pt x="29" y="118"/>
                </a:cubicBezTo>
                <a:cubicBezTo>
                  <a:pt x="28" y="119"/>
                  <a:pt x="27" y="121"/>
                  <a:pt x="27" y="123"/>
                </a:cubicBezTo>
                <a:cubicBezTo>
                  <a:pt x="27" y="128"/>
                  <a:pt x="30" y="133"/>
                  <a:pt x="39" y="136"/>
                </a:cubicBezTo>
                <a:cubicBezTo>
                  <a:pt x="40" y="136"/>
                  <a:pt x="40" y="137"/>
                  <a:pt x="40" y="137"/>
                </a:cubicBezTo>
                <a:cubicBezTo>
                  <a:pt x="42" y="140"/>
                  <a:pt x="46" y="145"/>
                  <a:pt x="59" y="145"/>
                </a:cubicBezTo>
                <a:cubicBezTo>
                  <a:pt x="71" y="145"/>
                  <a:pt x="76" y="140"/>
                  <a:pt x="78" y="137"/>
                </a:cubicBezTo>
                <a:cubicBezTo>
                  <a:pt x="78" y="137"/>
                  <a:pt x="78" y="136"/>
                  <a:pt x="78" y="136"/>
                </a:cubicBezTo>
                <a:cubicBezTo>
                  <a:pt x="88" y="133"/>
                  <a:pt x="91" y="128"/>
                  <a:pt x="91" y="123"/>
                </a:cubicBezTo>
                <a:cubicBezTo>
                  <a:pt x="91" y="121"/>
                  <a:pt x="90" y="119"/>
                  <a:pt x="89" y="118"/>
                </a:cubicBezTo>
                <a:cubicBezTo>
                  <a:pt x="89" y="117"/>
                  <a:pt x="88" y="117"/>
                  <a:pt x="88" y="116"/>
                </a:cubicBezTo>
                <a:cubicBezTo>
                  <a:pt x="89" y="107"/>
                  <a:pt x="94" y="103"/>
                  <a:pt x="100" y="98"/>
                </a:cubicBezTo>
                <a:cubicBezTo>
                  <a:pt x="108" y="90"/>
                  <a:pt x="118" y="80"/>
                  <a:pt x="118" y="55"/>
                </a:cubicBezTo>
                <a:cubicBezTo>
                  <a:pt x="118" y="39"/>
                  <a:pt x="112" y="25"/>
                  <a:pt x="101" y="15"/>
                </a:cubicBezTo>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063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7298" y="294952"/>
            <a:ext cx="3209404" cy="461665"/>
          </a:xfrm>
          <a:prstGeom prst="rect">
            <a:avLst/>
          </a:prstGeom>
          <a:noFill/>
        </p:spPr>
        <p:txBody>
          <a:bodyPr wrap="square" rtlCol="0">
            <a:spAutoFit/>
          </a:bodyPr>
          <a:lstStyle/>
          <a:p>
            <a:pPr algn="ctr"/>
            <a:r>
              <a:rPr lang="ar-EG" sz="2400" b="1" dirty="0">
                <a:solidFill>
                  <a:srgbClr val="0A84AA"/>
                </a:solidFill>
                <a:latin typeface="Janna LT" panose="01000000000000000000" pitchFamily="2" charset="-78"/>
                <a:cs typeface="Janna LT" panose="01000000000000000000" pitchFamily="2" charset="-78"/>
              </a:rPr>
              <a:t>اهداف المشروع </a:t>
            </a:r>
            <a:endParaRPr lang="en-US" sz="2400" b="1" dirty="0">
              <a:solidFill>
                <a:srgbClr val="0A84AA"/>
              </a:solidFill>
              <a:latin typeface="Roboto Bk" pitchFamily="2" charset="0"/>
              <a:ea typeface="Roboto Bk" pitchFamily="2" charset="0"/>
            </a:endParaRPr>
          </a:p>
        </p:txBody>
      </p:sp>
      <p:grpSp>
        <p:nvGrpSpPr>
          <p:cNvPr id="5" name="Group 4"/>
          <p:cNvGrpSpPr>
            <a:grpSpLocks noChangeAspect="1"/>
          </p:cNvGrpSpPr>
          <p:nvPr/>
        </p:nvGrpSpPr>
        <p:grpSpPr bwMode="auto">
          <a:xfrm>
            <a:off x="5562600" y="973032"/>
            <a:ext cx="2771774" cy="3640406"/>
            <a:chOff x="606" y="911"/>
            <a:chExt cx="1554" cy="2041"/>
          </a:xfrm>
        </p:grpSpPr>
        <p:sp>
          <p:nvSpPr>
            <p:cNvPr id="7" name="Oval 5"/>
            <p:cNvSpPr>
              <a:spLocks noChangeArrowheads="1"/>
            </p:cNvSpPr>
            <p:nvPr/>
          </p:nvSpPr>
          <p:spPr bwMode="auto">
            <a:xfrm>
              <a:off x="770" y="2895"/>
              <a:ext cx="1058" cy="57"/>
            </a:xfrm>
            <a:prstGeom prst="ellipse">
              <a:avLst/>
            </a:prstGeom>
            <a:solidFill>
              <a:srgbClr val="BCA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14" y="2762"/>
              <a:ext cx="758" cy="144"/>
            </a:xfrm>
            <a:custGeom>
              <a:avLst/>
              <a:gdLst>
                <a:gd name="T0" fmla="*/ 988 w 988"/>
                <a:gd name="T1" fmla="*/ 188 h 188"/>
                <a:gd name="T2" fmla="*/ 106 w 988"/>
                <a:gd name="T3" fmla="*/ 188 h 188"/>
                <a:gd name="T4" fmla="*/ 0 w 988"/>
                <a:gd name="T5" fmla="*/ 99 h 188"/>
                <a:gd name="T6" fmla="*/ 0 w 988"/>
                <a:gd name="T7" fmla="*/ 86 h 188"/>
                <a:gd name="T8" fmla="*/ 106 w 988"/>
                <a:gd name="T9" fmla="*/ 0 h 188"/>
                <a:gd name="T10" fmla="*/ 988 w 988"/>
                <a:gd name="T11" fmla="*/ 0 h 188"/>
                <a:gd name="T12" fmla="*/ 963 w 988"/>
                <a:gd name="T13" fmla="*/ 90 h 188"/>
                <a:gd name="T14" fmla="*/ 988 w 988"/>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8" h="188">
                  <a:moveTo>
                    <a:pt x="988" y="188"/>
                  </a:moveTo>
                  <a:cubicBezTo>
                    <a:pt x="106" y="188"/>
                    <a:pt x="106" y="188"/>
                    <a:pt x="106" y="188"/>
                  </a:cubicBezTo>
                  <a:cubicBezTo>
                    <a:pt x="51" y="188"/>
                    <a:pt x="0" y="147"/>
                    <a:pt x="0" y="99"/>
                  </a:cubicBezTo>
                  <a:cubicBezTo>
                    <a:pt x="0" y="86"/>
                    <a:pt x="0" y="86"/>
                    <a:pt x="0" y="86"/>
                  </a:cubicBezTo>
                  <a:cubicBezTo>
                    <a:pt x="0" y="39"/>
                    <a:pt x="51" y="0"/>
                    <a:pt x="106" y="0"/>
                  </a:cubicBezTo>
                  <a:cubicBezTo>
                    <a:pt x="988" y="0"/>
                    <a:pt x="988" y="0"/>
                    <a:pt x="988" y="0"/>
                  </a:cubicBezTo>
                  <a:cubicBezTo>
                    <a:pt x="988" y="0"/>
                    <a:pt x="963" y="31"/>
                    <a:pt x="963" y="90"/>
                  </a:cubicBezTo>
                  <a:cubicBezTo>
                    <a:pt x="963" y="157"/>
                    <a:pt x="988" y="188"/>
                    <a:pt x="988" y="188"/>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1255" y="2768"/>
              <a:ext cx="425" cy="141"/>
            </a:xfrm>
            <a:custGeom>
              <a:avLst/>
              <a:gdLst>
                <a:gd name="T0" fmla="*/ 554 w 554"/>
                <a:gd name="T1" fmla="*/ 184 h 184"/>
                <a:gd name="T2" fmla="*/ 0 w 554"/>
                <a:gd name="T3" fmla="*/ 184 h 184"/>
                <a:gd name="T4" fmla="*/ 0 w 554"/>
                <a:gd name="T5" fmla="*/ 0 h 184"/>
                <a:gd name="T6" fmla="*/ 554 w 554"/>
                <a:gd name="T7" fmla="*/ 0 h 184"/>
                <a:gd name="T8" fmla="*/ 529 w 554"/>
                <a:gd name="T9" fmla="*/ 88 h 184"/>
                <a:gd name="T10" fmla="*/ 554 w 554"/>
                <a:gd name="T11" fmla="*/ 184 h 184"/>
              </a:gdLst>
              <a:ahLst/>
              <a:cxnLst>
                <a:cxn ang="0">
                  <a:pos x="T0" y="T1"/>
                </a:cxn>
                <a:cxn ang="0">
                  <a:pos x="T2" y="T3"/>
                </a:cxn>
                <a:cxn ang="0">
                  <a:pos x="T4" y="T5"/>
                </a:cxn>
                <a:cxn ang="0">
                  <a:pos x="T6" y="T7"/>
                </a:cxn>
                <a:cxn ang="0">
                  <a:pos x="T8" y="T9"/>
                </a:cxn>
                <a:cxn ang="0">
                  <a:pos x="T10" y="T11"/>
                </a:cxn>
              </a:cxnLst>
              <a:rect l="0" t="0" r="r" b="b"/>
              <a:pathLst>
                <a:path w="554" h="184">
                  <a:moveTo>
                    <a:pt x="554" y="184"/>
                  </a:moveTo>
                  <a:cubicBezTo>
                    <a:pt x="0" y="184"/>
                    <a:pt x="0" y="184"/>
                    <a:pt x="0" y="184"/>
                  </a:cubicBezTo>
                  <a:cubicBezTo>
                    <a:pt x="0" y="0"/>
                    <a:pt x="0" y="0"/>
                    <a:pt x="0" y="0"/>
                  </a:cubicBezTo>
                  <a:cubicBezTo>
                    <a:pt x="554" y="0"/>
                    <a:pt x="554" y="0"/>
                    <a:pt x="554" y="0"/>
                  </a:cubicBezTo>
                  <a:cubicBezTo>
                    <a:pt x="554" y="0"/>
                    <a:pt x="529" y="29"/>
                    <a:pt x="529" y="88"/>
                  </a:cubicBezTo>
                  <a:cubicBezTo>
                    <a:pt x="529" y="155"/>
                    <a:pt x="554" y="184"/>
                    <a:pt x="554" y="184"/>
                  </a:cubicBezTo>
                  <a:close/>
                </a:path>
              </a:pathLst>
            </a:custGeom>
            <a:solidFill>
              <a:srgbClr val="F0F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926" y="2761"/>
              <a:ext cx="88" cy="147"/>
            </a:xfrm>
            <a:custGeom>
              <a:avLst/>
              <a:gdLst>
                <a:gd name="T0" fmla="*/ 107 w 115"/>
                <a:gd name="T1" fmla="*/ 192 h 192"/>
                <a:gd name="T2" fmla="*/ 0 w 115"/>
                <a:gd name="T3" fmla="*/ 102 h 192"/>
                <a:gd name="T4" fmla="*/ 0 w 115"/>
                <a:gd name="T5" fmla="*/ 90 h 192"/>
                <a:gd name="T6" fmla="*/ 31 w 115"/>
                <a:gd name="T7" fmla="*/ 25 h 192"/>
                <a:gd name="T8" fmla="*/ 107 w 115"/>
                <a:gd name="T9" fmla="*/ 0 h 192"/>
                <a:gd name="T10" fmla="*/ 114 w 115"/>
                <a:gd name="T11" fmla="*/ 7 h 192"/>
                <a:gd name="T12" fmla="*/ 108 w 115"/>
                <a:gd name="T13" fmla="*/ 13 h 192"/>
                <a:gd name="T14" fmla="*/ 16 w 115"/>
                <a:gd name="T15" fmla="*/ 90 h 192"/>
                <a:gd name="T16" fmla="*/ 16 w 115"/>
                <a:gd name="T17" fmla="*/ 102 h 192"/>
                <a:gd name="T18" fmla="*/ 107 w 115"/>
                <a:gd name="T19" fmla="*/ 179 h 192"/>
                <a:gd name="T20" fmla="*/ 115 w 115"/>
                <a:gd name="T21" fmla="*/ 185 h 192"/>
                <a:gd name="T22" fmla="*/ 107 w 115"/>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92">
                  <a:moveTo>
                    <a:pt x="107" y="192"/>
                  </a:moveTo>
                  <a:cubicBezTo>
                    <a:pt x="46" y="192"/>
                    <a:pt x="0" y="152"/>
                    <a:pt x="0" y="102"/>
                  </a:cubicBezTo>
                  <a:cubicBezTo>
                    <a:pt x="0" y="90"/>
                    <a:pt x="0" y="90"/>
                    <a:pt x="0" y="90"/>
                  </a:cubicBezTo>
                  <a:cubicBezTo>
                    <a:pt x="0" y="65"/>
                    <a:pt x="10" y="42"/>
                    <a:pt x="31" y="25"/>
                  </a:cubicBezTo>
                  <a:cubicBezTo>
                    <a:pt x="52" y="9"/>
                    <a:pt x="78" y="0"/>
                    <a:pt x="107" y="0"/>
                  </a:cubicBezTo>
                  <a:cubicBezTo>
                    <a:pt x="111" y="0"/>
                    <a:pt x="114" y="3"/>
                    <a:pt x="114" y="7"/>
                  </a:cubicBezTo>
                  <a:cubicBezTo>
                    <a:pt x="114" y="10"/>
                    <a:pt x="112" y="13"/>
                    <a:pt x="108" y="13"/>
                  </a:cubicBezTo>
                  <a:cubicBezTo>
                    <a:pt x="55" y="13"/>
                    <a:pt x="16" y="47"/>
                    <a:pt x="16" y="90"/>
                  </a:cubicBezTo>
                  <a:cubicBezTo>
                    <a:pt x="16" y="102"/>
                    <a:pt x="16" y="102"/>
                    <a:pt x="16" y="102"/>
                  </a:cubicBezTo>
                  <a:cubicBezTo>
                    <a:pt x="16" y="145"/>
                    <a:pt x="55" y="179"/>
                    <a:pt x="107" y="179"/>
                  </a:cubicBezTo>
                  <a:cubicBezTo>
                    <a:pt x="111" y="179"/>
                    <a:pt x="115" y="182"/>
                    <a:pt x="115" y="185"/>
                  </a:cubicBezTo>
                  <a:cubicBezTo>
                    <a:pt x="115" y="189"/>
                    <a:pt x="111" y="192"/>
                    <a:pt x="107" y="192"/>
                  </a:cubicBezTo>
                  <a:close/>
                </a:path>
              </a:pathLst>
            </a:custGeom>
            <a:solidFill>
              <a:srgbClr val="4A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904" y="2756"/>
              <a:ext cx="781" cy="156"/>
            </a:xfrm>
            <a:custGeom>
              <a:avLst/>
              <a:gdLst>
                <a:gd name="T0" fmla="*/ 1016 w 1016"/>
                <a:gd name="T1" fmla="*/ 204 h 204"/>
                <a:gd name="T2" fmla="*/ 116 w 1016"/>
                <a:gd name="T3" fmla="*/ 204 h 204"/>
                <a:gd name="T4" fmla="*/ 0 w 1016"/>
                <a:gd name="T5" fmla="*/ 107 h 204"/>
                <a:gd name="T6" fmla="*/ 0 w 1016"/>
                <a:gd name="T7" fmla="*/ 94 h 204"/>
                <a:gd name="T8" fmla="*/ 116 w 1016"/>
                <a:gd name="T9" fmla="*/ 0 h 204"/>
                <a:gd name="T10" fmla="*/ 1016 w 1016"/>
                <a:gd name="T11" fmla="*/ 0 h 204"/>
                <a:gd name="T12" fmla="*/ 1016 w 1016"/>
                <a:gd name="T13" fmla="*/ 20 h 204"/>
                <a:gd name="T14" fmla="*/ 116 w 1016"/>
                <a:gd name="T15" fmla="*/ 20 h 204"/>
                <a:gd name="T16" fmla="*/ 28 w 1016"/>
                <a:gd name="T17" fmla="*/ 94 h 204"/>
                <a:gd name="T18" fmla="*/ 28 w 1016"/>
                <a:gd name="T19" fmla="*/ 107 h 204"/>
                <a:gd name="T20" fmla="*/ 116 w 1016"/>
                <a:gd name="T21" fmla="*/ 184 h 204"/>
                <a:gd name="T22" fmla="*/ 1016 w 1016"/>
                <a:gd name="T23" fmla="*/ 184 h 204"/>
                <a:gd name="T24" fmla="*/ 1016 w 1016"/>
                <a:gd name="T2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6" h="204">
                  <a:moveTo>
                    <a:pt x="1016" y="204"/>
                  </a:moveTo>
                  <a:cubicBezTo>
                    <a:pt x="116" y="204"/>
                    <a:pt x="116" y="204"/>
                    <a:pt x="116" y="204"/>
                  </a:cubicBezTo>
                  <a:cubicBezTo>
                    <a:pt x="54" y="204"/>
                    <a:pt x="0" y="162"/>
                    <a:pt x="0" y="107"/>
                  </a:cubicBezTo>
                  <a:cubicBezTo>
                    <a:pt x="0" y="94"/>
                    <a:pt x="0" y="94"/>
                    <a:pt x="0" y="94"/>
                  </a:cubicBezTo>
                  <a:cubicBezTo>
                    <a:pt x="0" y="42"/>
                    <a:pt x="53" y="0"/>
                    <a:pt x="116" y="0"/>
                  </a:cubicBezTo>
                  <a:cubicBezTo>
                    <a:pt x="1016" y="0"/>
                    <a:pt x="1016" y="0"/>
                    <a:pt x="1016" y="0"/>
                  </a:cubicBezTo>
                  <a:cubicBezTo>
                    <a:pt x="1016" y="20"/>
                    <a:pt x="1016" y="20"/>
                    <a:pt x="1016" y="20"/>
                  </a:cubicBezTo>
                  <a:cubicBezTo>
                    <a:pt x="116" y="20"/>
                    <a:pt x="116" y="20"/>
                    <a:pt x="116" y="20"/>
                  </a:cubicBezTo>
                  <a:cubicBezTo>
                    <a:pt x="67" y="20"/>
                    <a:pt x="28" y="54"/>
                    <a:pt x="28" y="94"/>
                  </a:cubicBezTo>
                  <a:cubicBezTo>
                    <a:pt x="28" y="107"/>
                    <a:pt x="28" y="107"/>
                    <a:pt x="28" y="107"/>
                  </a:cubicBezTo>
                  <a:cubicBezTo>
                    <a:pt x="28" y="149"/>
                    <a:pt x="68" y="184"/>
                    <a:pt x="116" y="184"/>
                  </a:cubicBezTo>
                  <a:cubicBezTo>
                    <a:pt x="1016" y="184"/>
                    <a:pt x="1016" y="184"/>
                    <a:pt x="1016" y="184"/>
                  </a:cubicBezTo>
                  <a:lnTo>
                    <a:pt x="1016" y="204"/>
                  </a:ln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1018" y="2221"/>
              <a:ext cx="502" cy="108"/>
            </a:xfrm>
            <a:custGeom>
              <a:avLst/>
              <a:gdLst>
                <a:gd name="T0" fmla="*/ 653 w 653"/>
                <a:gd name="T1" fmla="*/ 140 h 140"/>
                <a:gd name="T2" fmla="*/ 76 w 653"/>
                <a:gd name="T3" fmla="*/ 140 h 140"/>
                <a:gd name="T4" fmla="*/ 0 w 653"/>
                <a:gd name="T5" fmla="*/ 71 h 140"/>
                <a:gd name="T6" fmla="*/ 0 w 653"/>
                <a:gd name="T7" fmla="*/ 61 h 140"/>
                <a:gd name="T8" fmla="*/ 76 w 653"/>
                <a:gd name="T9" fmla="*/ 0 h 140"/>
                <a:gd name="T10" fmla="*/ 653 w 653"/>
                <a:gd name="T11" fmla="*/ 0 h 140"/>
                <a:gd name="T12" fmla="*/ 634 w 653"/>
                <a:gd name="T13" fmla="*/ 67 h 140"/>
                <a:gd name="T14" fmla="*/ 653 w 653"/>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 h="140">
                  <a:moveTo>
                    <a:pt x="653" y="140"/>
                  </a:moveTo>
                  <a:cubicBezTo>
                    <a:pt x="76" y="140"/>
                    <a:pt x="76" y="140"/>
                    <a:pt x="76" y="140"/>
                  </a:cubicBezTo>
                  <a:cubicBezTo>
                    <a:pt x="35" y="140"/>
                    <a:pt x="0" y="106"/>
                    <a:pt x="0" y="71"/>
                  </a:cubicBezTo>
                  <a:cubicBezTo>
                    <a:pt x="0" y="61"/>
                    <a:pt x="0" y="61"/>
                    <a:pt x="0" y="61"/>
                  </a:cubicBezTo>
                  <a:cubicBezTo>
                    <a:pt x="0" y="25"/>
                    <a:pt x="35" y="0"/>
                    <a:pt x="76" y="0"/>
                  </a:cubicBezTo>
                  <a:cubicBezTo>
                    <a:pt x="653" y="0"/>
                    <a:pt x="653" y="0"/>
                    <a:pt x="653" y="0"/>
                  </a:cubicBezTo>
                  <a:cubicBezTo>
                    <a:pt x="653" y="0"/>
                    <a:pt x="634" y="23"/>
                    <a:pt x="634" y="67"/>
                  </a:cubicBezTo>
                  <a:cubicBezTo>
                    <a:pt x="634" y="117"/>
                    <a:pt x="653" y="140"/>
                    <a:pt x="653" y="140"/>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1172" y="2221"/>
              <a:ext cx="353" cy="108"/>
            </a:xfrm>
            <a:custGeom>
              <a:avLst/>
              <a:gdLst>
                <a:gd name="T0" fmla="*/ 460 w 460"/>
                <a:gd name="T1" fmla="*/ 140 h 140"/>
                <a:gd name="T2" fmla="*/ 0 w 460"/>
                <a:gd name="T3" fmla="*/ 140 h 140"/>
                <a:gd name="T4" fmla="*/ 0 w 460"/>
                <a:gd name="T5" fmla="*/ 0 h 140"/>
                <a:gd name="T6" fmla="*/ 460 w 460"/>
                <a:gd name="T7" fmla="*/ 0 h 140"/>
                <a:gd name="T8" fmla="*/ 442 w 460"/>
                <a:gd name="T9" fmla="*/ 67 h 140"/>
                <a:gd name="T10" fmla="*/ 460 w 460"/>
                <a:gd name="T11" fmla="*/ 140 h 140"/>
              </a:gdLst>
              <a:ahLst/>
              <a:cxnLst>
                <a:cxn ang="0">
                  <a:pos x="T0" y="T1"/>
                </a:cxn>
                <a:cxn ang="0">
                  <a:pos x="T2" y="T3"/>
                </a:cxn>
                <a:cxn ang="0">
                  <a:pos x="T4" y="T5"/>
                </a:cxn>
                <a:cxn ang="0">
                  <a:pos x="T6" y="T7"/>
                </a:cxn>
                <a:cxn ang="0">
                  <a:pos x="T8" y="T9"/>
                </a:cxn>
                <a:cxn ang="0">
                  <a:pos x="T10" y="T11"/>
                </a:cxn>
              </a:cxnLst>
              <a:rect l="0" t="0" r="r" b="b"/>
              <a:pathLst>
                <a:path w="460" h="140">
                  <a:moveTo>
                    <a:pt x="460" y="140"/>
                  </a:moveTo>
                  <a:cubicBezTo>
                    <a:pt x="0" y="140"/>
                    <a:pt x="0" y="140"/>
                    <a:pt x="0" y="140"/>
                  </a:cubicBezTo>
                  <a:cubicBezTo>
                    <a:pt x="0" y="0"/>
                    <a:pt x="0" y="0"/>
                    <a:pt x="0" y="0"/>
                  </a:cubicBezTo>
                  <a:cubicBezTo>
                    <a:pt x="460" y="0"/>
                    <a:pt x="460" y="0"/>
                    <a:pt x="460" y="0"/>
                  </a:cubicBezTo>
                  <a:cubicBezTo>
                    <a:pt x="460" y="0"/>
                    <a:pt x="442" y="23"/>
                    <a:pt x="442" y="67"/>
                  </a:cubicBezTo>
                  <a:cubicBezTo>
                    <a:pt x="442" y="117"/>
                    <a:pt x="460" y="140"/>
                    <a:pt x="460" y="140"/>
                  </a:cubicBezTo>
                  <a:close/>
                </a:path>
              </a:pathLst>
            </a:custGeom>
            <a:solidFill>
              <a:srgbClr val="F0F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auto">
            <a:xfrm>
              <a:off x="1024" y="2217"/>
              <a:ext cx="66" cy="111"/>
            </a:xfrm>
            <a:custGeom>
              <a:avLst/>
              <a:gdLst>
                <a:gd name="T0" fmla="*/ 81 w 86"/>
                <a:gd name="T1" fmla="*/ 144 h 144"/>
                <a:gd name="T2" fmla="*/ 0 w 86"/>
                <a:gd name="T3" fmla="*/ 77 h 144"/>
                <a:gd name="T4" fmla="*/ 0 w 86"/>
                <a:gd name="T5" fmla="*/ 67 h 144"/>
                <a:gd name="T6" fmla="*/ 24 w 86"/>
                <a:gd name="T7" fmla="*/ 19 h 144"/>
                <a:gd name="T8" fmla="*/ 81 w 86"/>
                <a:gd name="T9" fmla="*/ 0 h 144"/>
                <a:gd name="T10" fmla="*/ 86 w 86"/>
                <a:gd name="T11" fmla="*/ 5 h 144"/>
                <a:gd name="T12" fmla="*/ 79 w 86"/>
                <a:gd name="T13" fmla="*/ 10 h 144"/>
                <a:gd name="T14" fmla="*/ 8 w 86"/>
                <a:gd name="T15" fmla="*/ 67 h 144"/>
                <a:gd name="T16" fmla="*/ 8 w 86"/>
                <a:gd name="T17" fmla="*/ 77 h 144"/>
                <a:gd name="T18" fmla="*/ 79 w 86"/>
                <a:gd name="T19" fmla="*/ 134 h 144"/>
                <a:gd name="T20" fmla="*/ 85 w 86"/>
                <a:gd name="T21" fmla="*/ 139 h 144"/>
                <a:gd name="T22" fmla="*/ 81 w 86"/>
                <a:gd name="T2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4">
                  <a:moveTo>
                    <a:pt x="81" y="144"/>
                  </a:moveTo>
                  <a:cubicBezTo>
                    <a:pt x="35" y="144"/>
                    <a:pt x="0" y="115"/>
                    <a:pt x="0" y="77"/>
                  </a:cubicBezTo>
                  <a:cubicBezTo>
                    <a:pt x="0" y="67"/>
                    <a:pt x="0" y="67"/>
                    <a:pt x="0" y="67"/>
                  </a:cubicBezTo>
                  <a:cubicBezTo>
                    <a:pt x="0" y="49"/>
                    <a:pt x="8" y="32"/>
                    <a:pt x="24" y="19"/>
                  </a:cubicBezTo>
                  <a:cubicBezTo>
                    <a:pt x="39" y="7"/>
                    <a:pt x="59" y="0"/>
                    <a:pt x="81" y="0"/>
                  </a:cubicBezTo>
                  <a:cubicBezTo>
                    <a:pt x="84" y="0"/>
                    <a:pt x="86" y="3"/>
                    <a:pt x="86" y="5"/>
                  </a:cubicBezTo>
                  <a:cubicBezTo>
                    <a:pt x="86" y="8"/>
                    <a:pt x="82" y="10"/>
                    <a:pt x="79" y="10"/>
                  </a:cubicBezTo>
                  <a:cubicBezTo>
                    <a:pt x="40" y="10"/>
                    <a:pt x="8" y="35"/>
                    <a:pt x="8" y="67"/>
                  </a:cubicBezTo>
                  <a:cubicBezTo>
                    <a:pt x="8" y="77"/>
                    <a:pt x="8" y="77"/>
                    <a:pt x="8" y="77"/>
                  </a:cubicBezTo>
                  <a:cubicBezTo>
                    <a:pt x="8" y="109"/>
                    <a:pt x="40" y="134"/>
                    <a:pt x="79" y="134"/>
                  </a:cubicBezTo>
                  <a:cubicBezTo>
                    <a:pt x="82" y="134"/>
                    <a:pt x="85" y="136"/>
                    <a:pt x="85" y="139"/>
                  </a:cubicBezTo>
                  <a:cubicBezTo>
                    <a:pt x="85" y="142"/>
                    <a:pt x="84" y="144"/>
                    <a:pt x="81" y="144"/>
                  </a:cubicBezTo>
                  <a:close/>
                </a:path>
              </a:pathLst>
            </a:custGeom>
            <a:solidFill>
              <a:srgbClr val="4A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auto">
            <a:xfrm>
              <a:off x="1012" y="2212"/>
              <a:ext cx="516" cy="120"/>
            </a:xfrm>
            <a:custGeom>
              <a:avLst/>
              <a:gdLst>
                <a:gd name="T0" fmla="*/ 672 w 672"/>
                <a:gd name="T1" fmla="*/ 156 h 156"/>
                <a:gd name="T2" fmla="*/ 82 w 672"/>
                <a:gd name="T3" fmla="*/ 156 h 156"/>
                <a:gd name="T4" fmla="*/ 0 w 672"/>
                <a:gd name="T5" fmla="*/ 83 h 156"/>
                <a:gd name="T6" fmla="*/ 0 w 672"/>
                <a:gd name="T7" fmla="*/ 73 h 156"/>
                <a:gd name="T8" fmla="*/ 82 w 672"/>
                <a:gd name="T9" fmla="*/ 0 h 156"/>
                <a:gd name="T10" fmla="*/ 672 w 672"/>
                <a:gd name="T11" fmla="*/ 0 h 156"/>
                <a:gd name="T12" fmla="*/ 672 w 672"/>
                <a:gd name="T13" fmla="*/ 16 h 156"/>
                <a:gd name="T14" fmla="*/ 82 w 672"/>
                <a:gd name="T15" fmla="*/ 16 h 156"/>
                <a:gd name="T16" fmla="*/ 16 w 672"/>
                <a:gd name="T17" fmla="*/ 73 h 156"/>
                <a:gd name="T18" fmla="*/ 16 w 672"/>
                <a:gd name="T19" fmla="*/ 83 h 156"/>
                <a:gd name="T20" fmla="*/ 82 w 672"/>
                <a:gd name="T21" fmla="*/ 144 h 156"/>
                <a:gd name="T22" fmla="*/ 672 w 672"/>
                <a:gd name="T23" fmla="*/ 144 h 156"/>
                <a:gd name="T24" fmla="*/ 672 w 672"/>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156">
                  <a:moveTo>
                    <a:pt x="672" y="156"/>
                  </a:moveTo>
                  <a:cubicBezTo>
                    <a:pt x="82" y="156"/>
                    <a:pt x="82" y="156"/>
                    <a:pt x="82" y="156"/>
                  </a:cubicBezTo>
                  <a:cubicBezTo>
                    <a:pt x="36" y="156"/>
                    <a:pt x="0" y="123"/>
                    <a:pt x="0" y="83"/>
                  </a:cubicBezTo>
                  <a:cubicBezTo>
                    <a:pt x="0" y="73"/>
                    <a:pt x="0" y="73"/>
                    <a:pt x="0" y="73"/>
                  </a:cubicBezTo>
                  <a:cubicBezTo>
                    <a:pt x="0" y="33"/>
                    <a:pt x="35" y="0"/>
                    <a:pt x="82" y="0"/>
                  </a:cubicBezTo>
                  <a:cubicBezTo>
                    <a:pt x="672" y="0"/>
                    <a:pt x="672" y="0"/>
                    <a:pt x="672" y="0"/>
                  </a:cubicBezTo>
                  <a:cubicBezTo>
                    <a:pt x="672" y="16"/>
                    <a:pt x="672" y="16"/>
                    <a:pt x="672" y="16"/>
                  </a:cubicBezTo>
                  <a:cubicBezTo>
                    <a:pt x="82" y="16"/>
                    <a:pt x="82" y="16"/>
                    <a:pt x="82" y="16"/>
                  </a:cubicBezTo>
                  <a:cubicBezTo>
                    <a:pt x="46" y="16"/>
                    <a:pt x="16" y="43"/>
                    <a:pt x="16" y="73"/>
                  </a:cubicBezTo>
                  <a:cubicBezTo>
                    <a:pt x="16" y="83"/>
                    <a:pt x="16" y="83"/>
                    <a:pt x="16" y="83"/>
                  </a:cubicBezTo>
                  <a:cubicBezTo>
                    <a:pt x="16" y="114"/>
                    <a:pt x="47" y="144"/>
                    <a:pt x="82" y="144"/>
                  </a:cubicBezTo>
                  <a:cubicBezTo>
                    <a:pt x="672" y="144"/>
                    <a:pt x="672" y="144"/>
                    <a:pt x="672" y="144"/>
                  </a:cubicBezTo>
                  <a:lnTo>
                    <a:pt x="672" y="156"/>
                  </a:lnTo>
                  <a:close/>
                </a:path>
              </a:pathLst>
            </a:custGeom>
            <a:solidFill>
              <a:srgbClr val="92A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954" y="2415"/>
              <a:ext cx="741" cy="113"/>
            </a:xfrm>
            <a:custGeom>
              <a:avLst/>
              <a:gdLst>
                <a:gd name="T0" fmla="*/ 965 w 965"/>
                <a:gd name="T1" fmla="*/ 148 h 148"/>
                <a:gd name="T2" fmla="*/ 73 w 965"/>
                <a:gd name="T3" fmla="*/ 148 h 148"/>
                <a:gd name="T4" fmla="*/ 0 w 965"/>
                <a:gd name="T5" fmla="*/ 77 h 148"/>
                <a:gd name="T6" fmla="*/ 0 w 965"/>
                <a:gd name="T7" fmla="*/ 67 h 148"/>
                <a:gd name="T8" fmla="*/ 73 w 965"/>
                <a:gd name="T9" fmla="*/ 0 h 148"/>
                <a:gd name="T10" fmla="*/ 965 w 965"/>
                <a:gd name="T11" fmla="*/ 0 h 148"/>
                <a:gd name="T12" fmla="*/ 946 w 965"/>
                <a:gd name="T13" fmla="*/ 71 h 148"/>
                <a:gd name="T14" fmla="*/ 965 w 96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5" h="148">
                  <a:moveTo>
                    <a:pt x="965" y="148"/>
                  </a:moveTo>
                  <a:cubicBezTo>
                    <a:pt x="73" y="148"/>
                    <a:pt x="73" y="148"/>
                    <a:pt x="73" y="148"/>
                  </a:cubicBezTo>
                  <a:cubicBezTo>
                    <a:pt x="31" y="148"/>
                    <a:pt x="0" y="114"/>
                    <a:pt x="0" y="77"/>
                  </a:cubicBezTo>
                  <a:cubicBezTo>
                    <a:pt x="0" y="67"/>
                    <a:pt x="0" y="67"/>
                    <a:pt x="0" y="67"/>
                  </a:cubicBezTo>
                  <a:cubicBezTo>
                    <a:pt x="0" y="30"/>
                    <a:pt x="31" y="0"/>
                    <a:pt x="73" y="0"/>
                  </a:cubicBezTo>
                  <a:cubicBezTo>
                    <a:pt x="965" y="0"/>
                    <a:pt x="965" y="0"/>
                    <a:pt x="965" y="0"/>
                  </a:cubicBezTo>
                  <a:cubicBezTo>
                    <a:pt x="965" y="0"/>
                    <a:pt x="946" y="25"/>
                    <a:pt x="946" y="71"/>
                  </a:cubicBezTo>
                  <a:cubicBezTo>
                    <a:pt x="946" y="123"/>
                    <a:pt x="965" y="148"/>
                    <a:pt x="965" y="148"/>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auto">
            <a:xfrm>
              <a:off x="1195" y="2417"/>
              <a:ext cx="500" cy="110"/>
            </a:xfrm>
            <a:custGeom>
              <a:avLst/>
              <a:gdLst>
                <a:gd name="T0" fmla="*/ 651 w 651"/>
                <a:gd name="T1" fmla="*/ 0 h 143"/>
                <a:gd name="T2" fmla="*/ 0 w 651"/>
                <a:gd name="T3" fmla="*/ 0 h 143"/>
                <a:gd name="T4" fmla="*/ 0 w 651"/>
                <a:gd name="T5" fmla="*/ 143 h 143"/>
                <a:gd name="T6" fmla="*/ 651 w 651"/>
                <a:gd name="T7" fmla="*/ 143 h 143"/>
                <a:gd name="T8" fmla="*/ 632 w 651"/>
                <a:gd name="T9" fmla="*/ 68 h 143"/>
                <a:gd name="T10" fmla="*/ 651 w 651"/>
                <a:gd name="T11" fmla="*/ 0 h 143"/>
              </a:gdLst>
              <a:ahLst/>
              <a:cxnLst>
                <a:cxn ang="0">
                  <a:pos x="T0" y="T1"/>
                </a:cxn>
                <a:cxn ang="0">
                  <a:pos x="T2" y="T3"/>
                </a:cxn>
                <a:cxn ang="0">
                  <a:pos x="T4" y="T5"/>
                </a:cxn>
                <a:cxn ang="0">
                  <a:pos x="T6" y="T7"/>
                </a:cxn>
                <a:cxn ang="0">
                  <a:pos x="T8" y="T9"/>
                </a:cxn>
                <a:cxn ang="0">
                  <a:pos x="T10" y="T11"/>
                </a:cxn>
              </a:cxnLst>
              <a:rect l="0" t="0" r="r" b="b"/>
              <a:pathLst>
                <a:path w="651" h="143">
                  <a:moveTo>
                    <a:pt x="651" y="0"/>
                  </a:moveTo>
                  <a:cubicBezTo>
                    <a:pt x="0" y="0"/>
                    <a:pt x="0" y="0"/>
                    <a:pt x="0" y="0"/>
                  </a:cubicBezTo>
                  <a:cubicBezTo>
                    <a:pt x="0" y="143"/>
                    <a:pt x="0" y="143"/>
                    <a:pt x="0" y="143"/>
                  </a:cubicBezTo>
                  <a:cubicBezTo>
                    <a:pt x="651" y="143"/>
                    <a:pt x="651" y="143"/>
                    <a:pt x="651" y="143"/>
                  </a:cubicBezTo>
                  <a:cubicBezTo>
                    <a:pt x="651" y="143"/>
                    <a:pt x="632" y="120"/>
                    <a:pt x="632" y="68"/>
                  </a:cubicBezTo>
                  <a:cubicBezTo>
                    <a:pt x="632" y="23"/>
                    <a:pt x="651" y="0"/>
                    <a:pt x="651" y="0"/>
                  </a:cubicBezTo>
                  <a:close/>
                </a:path>
              </a:pathLst>
            </a:custGeom>
            <a:solidFill>
              <a:srgbClr val="F0F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p:cNvSpPr>
              <a:spLocks/>
            </p:cNvSpPr>
            <p:nvPr/>
          </p:nvSpPr>
          <p:spPr bwMode="auto">
            <a:xfrm>
              <a:off x="957" y="2412"/>
              <a:ext cx="68" cy="120"/>
            </a:xfrm>
            <a:custGeom>
              <a:avLst/>
              <a:gdLst>
                <a:gd name="T0" fmla="*/ 80 w 89"/>
                <a:gd name="T1" fmla="*/ 156 h 156"/>
                <a:gd name="T2" fmla="*/ 0 w 89"/>
                <a:gd name="T3" fmla="*/ 82 h 156"/>
                <a:gd name="T4" fmla="*/ 0 w 89"/>
                <a:gd name="T5" fmla="*/ 72 h 156"/>
                <a:gd name="T6" fmla="*/ 82 w 89"/>
                <a:gd name="T7" fmla="*/ 0 h 156"/>
                <a:gd name="T8" fmla="*/ 89 w 89"/>
                <a:gd name="T9" fmla="*/ 6 h 156"/>
                <a:gd name="T10" fmla="*/ 79 w 89"/>
                <a:gd name="T11" fmla="*/ 13 h 156"/>
                <a:gd name="T12" fmla="*/ 8 w 89"/>
                <a:gd name="T13" fmla="*/ 72 h 156"/>
                <a:gd name="T14" fmla="*/ 8 w 89"/>
                <a:gd name="T15" fmla="*/ 82 h 156"/>
                <a:gd name="T16" fmla="*/ 76 w 89"/>
                <a:gd name="T17" fmla="*/ 143 h 156"/>
                <a:gd name="T18" fmla="*/ 86 w 89"/>
                <a:gd name="T19" fmla="*/ 150 h 156"/>
                <a:gd name="T20" fmla="*/ 80 w 89"/>
                <a:gd name="T2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56">
                  <a:moveTo>
                    <a:pt x="80" y="156"/>
                  </a:moveTo>
                  <a:cubicBezTo>
                    <a:pt x="35" y="156"/>
                    <a:pt x="0" y="123"/>
                    <a:pt x="0" y="82"/>
                  </a:cubicBezTo>
                  <a:cubicBezTo>
                    <a:pt x="0" y="72"/>
                    <a:pt x="0" y="72"/>
                    <a:pt x="0" y="72"/>
                  </a:cubicBezTo>
                  <a:cubicBezTo>
                    <a:pt x="0" y="32"/>
                    <a:pt x="36" y="0"/>
                    <a:pt x="82" y="0"/>
                  </a:cubicBezTo>
                  <a:cubicBezTo>
                    <a:pt x="86" y="0"/>
                    <a:pt x="89" y="2"/>
                    <a:pt x="89" y="6"/>
                  </a:cubicBezTo>
                  <a:cubicBezTo>
                    <a:pt x="89" y="10"/>
                    <a:pt x="84" y="13"/>
                    <a:pt x="79" y="13"/>
                  </a:cubicBezTo>
                  <a:cubicBezTo>
                    <a:pt x="41" y="13"/>
                    <a:pt x="8" y="39"/>
                    <a:pt x="8" y="72"/>
                  </a:cubicBezTo>
                  <a:cubicBezTo>
                    <a:pt x="8" y="82"/>
                    <a:pt x="8" y="82"/>
                    <a:pt x="8" y="82"/>
                  </a:cubicBezTo>
                  <a:cubicBezTo>
                    <a:pt x="8" y="116"/>
                    <a:pt x="39" y="143"/>
                    <a:pt x="76" y="143"/>
                  </a:cubicBezTo>
                  <a:cubicBezTo>
                    <a:pt x="81" y="143"/>
                    <a:pt x="86" y="146"/>
                    <a:pt x="86" y="150"/>
                  </a:cubicBezTo>
                  <a:cubicBezTo>
                    <a:pt x="86" y="153"/>
                    <a:pt x="84" y="156"/>
                    <a:pt x="80" y="156"/>
                  </a:cubicBezTo>
                  <a:close/>
                </a:path>
              </a:pathLst>
            </a:custGeom>
            <a:solidFill>
              <a:srgbClr val="A5A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941" y="2412"/>
              <a:ext cx="768" cy="123"/>
            </a:xfrm>
            <a:custGeom>
              <a:avLst/>
              <a:gdLst>
                <a:gd name="T0" fmla="*/ 1000 w 1000"/>
                <a:gd name="T1" fmla="*/ 160 h 160"/>
                <a:gd name="T2" fmla="*/ 87 w 1000"/>
                <a:gd name="T3" fmla="*/ 160 h 160"/>
                <a:gd name="T4" fmla="*/ 0 w 1000"/>
                <a:gd name="T5" fmla="*/ 81 h 160"/>
                <a:gd name="T6" fmla="*/ 0 w 1000"/>
                <a:gd name="T7" fmla="*/ 71 h 160"/>
                <a:gd name="T8" fmla="*/ 87 w 1000"/>
                <a:gd name="T9" fmla="*/ 0 h 160"/>
                <a:gd name="T10" fmla="*/ 1000 w 1000"/>
                <a:gd name="T11" fmla="*/ 0 h 160"/>
                <a:gd name="T12" fmla="*/ 1000 w 1000"/>
                <a:gd name="T13" fmla="*/ 16 h 160"/>
                <a:gd name="T14" fmla="*/ 87 w 1000"/>
                <a:gd name="T15" fmla="*/ 16 h 160"/>
                <a:gd name="T16" fmla="*/ 20 w 1000"/>
                <a:gd name="T17" fmla="*/ 71 h 160"/>
                <a:gd name="T18" fmla="*/ 20 w 1000"/>
                <a:gd name="T19" fmla="*/ 81 h 160"/>
                <a:gd name="T20" fmla="*/ 87 w 1000"/>
                <a:gd name="T21" fmla="*/ 148 h 160"/>
                <a:gd name="T22" fmla="*/ 1000 w 1000"/>
                <a:gd name="T23" fmla="*/ 148 h 160"/>
                <a:gd name="T24" fmla="*/ 1000 w 1000"/>
                <a:gd name="T2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0" h="160">
                  <a:moveTo>
                    <a:pt x="1000" y="160"/>
                  </a:moveTo>
                  <a:cubicBezTo>
                    <a:pt x="87" y="160"/>
                    <a:pt x="87" y="160"/>
                    <a:pt x="87" y="160"/>
                  </a:cubicBezTo>
                  <a:cubicBezTo>
                    <a:pt x="41" y="160"/>
                    <a:pt x="0" y="123"/>
                    <a:pt x="0" y="81"/>
                  </a:cubicBezTo>
                  <a:cubicBezTo>
                    <a:pt x="0" y="71"/>
                    <a:pt x="0" y="71"/>
                    <a:pt x="0" y="71"/>
                  </a:cubicBezTo>
                  <a:cubicBezTo>
                    <a:pt x="0" y="31"/>
                    <a:pt x="38" y="0"/>
                    <a:pt x="87" y="0"/>
                  </a:cubicBezTo>
                  <a:cubicBezTo>
                    <a:pt x="1000" y="0"/>
                    <a:pt x="1000" y="0"/>
                    <a:pt x="1000" y="0"/>
                  </a:cubicBezTo>
                  <a:cubicBezTo>
                    <a:pt x="1000" y="16"/>
                    <a:pt x="1000" y="16"/>
                    <a:pt x="1000" y="16"/>
                  </a:cubicBezTo>
                  <a:cubicBezTo>
                    <a:pt x="87" y="16"/>
                    <a:pt x="87" y="16"/>
                    <a:pt x="87" y="16"/>
                  </a:cubicBezTo>
                  <a:cubicBezTo>
                    <a:pt x="59" y="16"/>
                    <a:pt x="20" y="50"/>
                    <a:pt x="20" y="71"/>
                  </a:cubicBezTo>
                  <a:cubicBezTo>
                    <a:pt x="20" y="81"/>
                    <a:pt x="20" y="81"/>
                    <a:pt x="20" y="81"/>
                  </a:cubicBezTo>
                  <a:cubicBezTo>
                    <a:pt x="20" y="115"/>
                    <a:pt x="50" y="148"/>
                    <a:pt x="87" y="148"/>
                  </a:cubicBezTo>
                  <a:cubicBezTo>
                    <a:pt x="1000" y="148"/>
                    <a:pt x="1000" y="148"/>
                    <a:pt x="1000" y="148"/>
                  </a:cubicBezTo>
                  <a:lnTo>
                    <a:pt x="1000" y="160"/>
                  </a:lnTo>
                  <a:close/>
                </a:path>
              </a:pathLst>
            </a:custGeom>
            <a:solidFill>
              <a:srgbClr val="C05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1038" y="2651"/>
              <a:ext cx="232" cy="99"/>
            </a:xfrm>
            <a:custGeom>
              <a:avLst/>
              <a:gdLst>
                <a:gd name="T0" fmla="*/ 0 w 302"/>
                <a:gd name="T1" fmla="*/ 128 h 128"/>
                <a:gd name="T2" fmla="*/ 237 w 302"/>
                <a:gd name="T3" fmla="*/ 128 h 128"/>
                <a:gd name="T4" fmla="*/ 302 w 302"/>
                <a:gd name="T5" fmla="*/ 66 h 128"/>
                <a:gd name="T6" fmla="*/ 302 w 302"/>
                <a:gd name="T7" fmla="*/ 57 h 128"/>
                <a:gd name="T8" fmla="*/ 237 w 302"/>
                <a:gd name="T9" fmla="*/ 0 h 128"/>
                <a:gd name="T10" fmla="*/ 0 w 302"/>
                <a:gd name="T11" fmla="*/ 0 h 128"/>
                <a:gd name="T12" fmla="*/ 17 w 302"/>
                <a:gd name="T13" fmla="*/ 61 h 128"/>
                <a:gd name="T14" fmla="*/ 0 w 302"/>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28">
                  <a:moveTo>
                    <a:pt x="0" y="128"/>
                  </a:moveTo>
                  <a:cubicBezTo>
                    <a:pt x="237" y="128"/>
                    <a:pt x="237" y="128"/>
                    <a:pt x="237" y="128"/>
                  </a:cubicBezTo>
                  <a:cubicBezTo>
                    <a:pt x="274" y="128"/>
                    <a:pt x="302" y="99"/>
                    <a:pt x="302" y="66"/>
                  </a:cubicBezTo>
                  <a:cubicBezTo>
                    <a:pt x="302" y="57"/>
                    <a:pt x="302" y="57"/>
                    <a:pt x="302" y="57"/>
                  </a:cubicBezTo>
                  <a:cubicBezTo>
                    <a:pt x="302" y="24"/>
                    <a:pt x="274" y="0"/>
                    <a:pt x="237" y="0"/>
                  </a:cubicBezTo>
                  <a:cubicBezTo>
                    <a:pt x="0" y="0"/>
                    <a:pt x="0" y="0"/>
                    <a:pt x="0" y="0"/>
                  </a:cubicBezTo>
                  <a:cubicBezTo>
                    <a:pt x="0" y="0"/>
                    <a:pt x="17" y="21"/>
                    <a:pt x="17" y="61"/>
                  </a:cubicBezTo>
                  <a:cubicBezTo>
                    <a:pt x="17" y="107"/>
                    <a:pt x="0" y="128"/>
                    <a:pt x="0" y="128"/>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1216" y="2646"/>
              <a:ext cx="39" cy="106"/>
            </a:xfrm>
            <a:custGeom>
              <a:avLst/>
              <a:gdLst>
                <a:gd name="T0" fmla="*/ 6 w 50"/>
                <a:gd name="T1" fmla="*/ 138 h 138"/>
                <a:gd name="T2" fmla="*/ 2 w 50"/>
                <a:gd name="T3" fmla="*/ 135 h 138"/>
                <a:gd name="T4" fmla="*/ 3 w 50"/>
                <a:gd name="T5" fmla="*/ 129 h 138"/>
                <a:gd name="T6" fmla="*/ 39 w 50"/>
                <a:gd name="T7" fmla="*/ 66 h 138"/>
                <a:gd name="T8" fmla="*/ 3 w 50"/>
                <a:gd name="T9" fmla="*/ 9 h 138"/>
                <a:gd name="T10" fmla="*/ 2 w 50"/>
                <a:gd name="T11" fmla="*/ 2 h 138"/>
                <a:gd name="T12" fmla="*/ 9 w 50"/>
                <a:gd name="T13" fmla="*/ 1 h 138"/>
                <a:gd name="T14" fmla="*/ 50 w 50"/>
                <a:gd name="T15" fmla="*/ 66 h 138"/>
                <a:gd name="T16" fmla="*/ 9 w 50"/>
                <a:gd name="T17" fmla="*/ 137 h 138"/>
                <a:gd name="T18" fmla="*/ 6 w 50"/>
                <a:gd name="T1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38">
                  <a:moveTo>
                    <a:pt x="6" y="138"/>
                  </a:moveTo>
                  <a:cubicBezTo>
                    <a:pt x="4" y="138"/>
                    <a:pt x="3" y="137"/>
                    <a:pt x="2" y="135"/>
                  </a:cubicBezTo>
                  <a:cubicBezTo>
                    <a:pt x="0" y="133"/>
                    <a:pt x="1" y="130"/>
                    <a:pt x="3" y="129"/>
                  </a:cubicBezTo>
                  <a:cubicBezTo>
                    <a:pt x="15" y="122"/>
                    <a:pt x="39" y="125"/>
                    <a:pt x="39" y="66"/>
                  </a:cubicBezTo>
                  <a:cubicBezTo>
                    <a:pt x="39" y="29"/>
                    <a:pt x="4" y="9"/>
                    <a:pt x="3" y="9"/>
                  </a:cubicBezTo>
                  <a:cubicBezTo>
                    <a:pt x="1" y="7"/>
                    <a:pt x="0" y="5"/>
                    <a:pt x="2" y="2"/>
                  </a:cubicBezTo>
                  <a:cubicBezTo>
                    <a:pt x="3" y="0"/>
                    <a:pt x="6" y="0"/>
                    <a:pt x="9" y="1"/>
                  </a:cubicBezTo>
                  <a:cubicBezTo>
                    <a:pt x="11" y="2"/>
                    <a:pt x="50" y="23"/>
                    <a:pt x="50" y="66"/>
                  </a:cubicBezTo>
                  <a:cubicBezTo>
                    <a:pt x="50" y="114"/>
                    <a:pt x="11" y="136"/>
                    <a:pt x="9" y="137"/>
                  </a:cubicBezTo>
                  <a:cubicBezTo>
                    <a:pt x="8" y="137"/>
                    <a:pt x="7" y="138"/>
                    <a:pt x="6" y="138"/>
                  </a:cubicBezTo>
                  <a:close/>
                </a:path>
              </a:pathLst>
            </a:custGeom>
            <a:solidFill>
              <a:srgbClr val="A5A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auto">
            <a:xfrm>
              <a:off x="1027" y="2648"/>
              <a:ext cx="538" cy="108"/>
            </a:xfrm>
            <a:custGeom>
              <a:avLst/>
              <a:gdLst>
                <a:gd name="T0" fmla="*/ 624 w 700"/>
                <a:gd name="T1" fmla="*/ 0 h 140"/>
                <a:gd name="T2" fmla="*/ 0 w 700"/>
                <a:gd name="T3" fmla="*/ 0 h 140"/>
                <a:gd name="T4" fmla="*/ 0 w 700"/>
                <a:gd name="T5" fmla="*/ 8 h 140"/>
                <a:gd name="T6" fmla="*/ 269 w 700"/>
                <a:gd name="T7" fmla="*/ 8 h 140"/>
                <a:gd name="T8" fmla="*/ 295 w 700"/>
                <a:gd name="T9" fmla="*/ 61 h 140"/>
                <a:gd name="T10" fmla="*/ 264 w 700"/>
                <a:gd name="T11" fmla="*/ 124 h 140"/>
                <a:gd name="T12" fmla="*/ 0 w 700"/>
                <a:gd name="T13" fmla="*/ 124 h 140"/>
                <a:gd name="T14" fmla="*/ 0 w 700"/>
                <a:gd name="T15" fmla="*/ 140 h 140"/>
                <a:gd name="T16" fmla="*/ 624 w 700"/>
                <a:gd name="T17" fmla="*/ 140 h 140"/>
                <a:gd name="T18" fmla="*/ 700 w 700"/>
                <a:gd name="T19" fmla="*/ 68 h 140"/>
                <a:gd name="T20" fmla="*/ 700 w 700"/>
                <a:gd name="T21" fmla="*/ 59 h 140"/>
                <a:gd name="T22" fmla="*/ 624 w 700"/>
                <a:gd name="T2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0" h="140">
                  <a:moveTo>
                    <a:pt x="624" y="0"/>
                  </a:moveTo>
                  <a:cubicBezTo>
                    <a:pt x="0" y="0"/>
                    <a:pt x="0" y="0"/>
                    <a:pt x="0" y="0"/>
                  </a:cubicBezTo>
                  <a:cubicBezTo>
                    <a:pt x="0" y="8"/>
                    <a:pt x="0" y="8"/>
                    <a:pt x="0" y="8"/>
                  </a:cubicBezTo>
                  <a:cubicBezTo>
                    <a:pt x="269" y="8"/>
                    <a:pt x="269" y="8"/>
                    <a:pt x="269" y="8"/>
                  </a:cubicBezTo>
                  <a:cubicBezTo>
                    <a:pt x="280" y="20"/>
                    <a:pt x="295" y="36"/>
                    <a:pt x="295" y="61"/>
                  </a:cubicBezTo>
                  <a:cubicBezTo>
                    <a:pt x="295" y="94"/>
                    <a:pt x="276" y="116"/>
                    <a:pt x="264" y="124"/>
                  </a:cubicBezTo>
                  <a:cubicBezTo>
                    <a:pt x="0" y="124"/>
                    <a:pt x="0" y="124"/>
                    <a:pt x="0" y="124"/>
                  </a:cubicBezTo>
                  <a:cubicBezTo>
                    <a:pt x="0" y="140"/>
                    <a:pt x="0" y="140"/>
                    <a:pt x="0" y="140"/>
                  </a:cubicBezTo>
                  <a:cubicBezTo>
                    <a:pt x="624" y="140"/>
                    <a:pt x="624" y="140"/>
                    <a:pt x="624" y="140"/>
                  </a:cubicBezTo>
                  <a:cubicBezTo>
                    <a:pt x="665" y="140"/>
                    <a:pt x="700" y="114"/>
                    <a:pt x="700" y="68"/>
                  </a:cubicBezTo>
                  <a:cubicBezTo>
                    <a:pt x="700" y="59"/>
                    <a:pt x="700" y="59"/>
                    <a:pt x="700" y="59"/>
                  </a:cubicBezTo>
                  <a:cubicBezTo>
                    <a:pt x="700" y="23"/>
                    <a:pt x="668" y="0"/>
                    <a:pt x="624" y="0"/>
                  </a:cubicBezTo>
                  <a:close/>
                </a:path>
              </a:pathLst>
            </a:custGeom>
            <a:solidFill>
              <a:srgbClr val="C05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auto">
            <a:xfrm>
              <a:off x="1308" y="2648"/>
              <a:ext cx="46" cy="108"/>
            </a:xfrm>
            <a:custGeom>
              <a:avLst/>
              <a:gdLst>
                <a:gd name="T0" fmla="*/ 61 w 61"/>
                <a:gd name="T1" fmla="*/ 71 h 140"/>
                <a:gd name="T2" fmla="*/ 40 w 61"/>
                <a:gd name="T3" fmla="*/ 0 h 140"/>
                <a:gd name="T4" fmla="*/ 0 w 61"/>
                <a:gd name="T5" fmla="*/ 0 h 140"/>
                <a:gd name="T6" fmla="*/ 21 w 61"/>
                <a:gd name="T7" fmla="*/ 71 h 140"/>
                <a:gd name="T8" fmla="*/ 0 w 61"/>
                <a:gd name="T9" fmla="*/ 140 h 140"/>
                <a:gd name="T10" fmla="*/ 40 w 61"/>
                <a:gd name="T11" fmla="*/ 140 h 140"/>
                <a:gd name="T12" fmla="*/ 61 w 61"/>
                <a:gd name="T13" fmla="*/ 71 h 140"/>
              </a:gdLst>
              <a:ahLst/>
              <a:cxnLst>
                <a:cxn ang="0">
                  <a:pos x="T0" y="T1"/>
                </a:cxn>
                <a:cxn ang="0">
                  <a:pos x="T2" y="T3"/>
                </a:cxn>
                <a:cxn ang="0">
                  <a:pos x="T4" y="T5"/>
                </a:cxn>
                <a:cxn ang="0">
                  <a:pos x="T6" y="T7"/>
                </a:cxn>
                <a:cxn ang="0">
                  <a:pos x="T8" y="T9"/>
                </a:cxn>
                <a:cxn ang="0">
                  <a:pos x="T10" y="T11"/>
                </a:cxn>
                <a:cxn ang="0">
                  <a:pos x="T12" y="T13"/>
                </a:cxn>
              </a:cxnLst>
              <a:rect l="0" t="0" r="r" b="b"/>
              <a:pathLst>
                <a:path w="61" h="140">
                  <a:moveTo>
                    <a:pt x="61" y="71"/>
                  </a:moveTo>
                  <a:cubicBezTo>
                    <a:pt x="61" y="30"/>
                    <a:pt x="40" y="0"/>
                    <a:pt x="40" y="0"/>
                  </a:cubicBezTo>
                  <a:cubicBezTo>
                    <a:pt x="0" y="0"/>
                    <a:pt x="0" y="0"/>
                    <a:pt x="0" y="0"/>
                  </a:cubicBezTo>
                  <a:cubicBezTo>
                    <a:pt x="0" y="0"/>
                    <a:pt x="21" y="30"/>
                    <a:pt x="21" y="71"/>
                  </a:cubicBezTo>
                  <a:cubicBezTo>
                    <a:pt x="21" y="117"/>
                    <a:pt x="0" y="140"/>
                    <a:pt x="0" y="140"/>
                  </a:cubicBezTo>
                  <a:cubicBezTo>
                    <a:pt x="40" y="140"/>
                    <a:pt x="40" y="140"/>
                    <a:pt x="40" y="140"/>
                  </a:cubicBezTo>
                  <a:cubicBezTo>
                    <a:pt x="40" y="140"/>
                    <a:pt x="61" y="117"/>
                    <a:pt x="61" y="71"/>
                  </a:cubicBezTo>
                  <a:close/>
                </a:path>
              </a:pathLst>
            </a:custGeom>
            <a:solidFill>
              <a:srgbClr val="C0B9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1454" y="2648"/>
              <a:ext cx="48" cy="108"/>
            </a:xfrm>
            <a:custGeom>
              <a:avLst/>
              <a:gdLst>
                <a:gd name="T0" fmla="*/ 62 w 62"/>
                <a:gd name="T1" fmla="*/ 71 h 140"/>
                <a:gd name="T2" fmla="*/ 40 w 62"/>
                <a:gd name="T3" fmla="*/ 0 h 140"/>
                <a:gd name="T4" fmla="*/ 0 w 62"/>
                <a:gd name="T5" fmla="*/ 0 h 140"/>
                <a:gd name="T6" fmla="*/ 21 w 62"/>
                <a:gd name="T7" fmla="*/ 71 h 140"/>
                <a:gd name="T8" fmla="*/ 0 w 62"/>
                <a:gd name="T9" fmla="*/ 140 h 140"/>
                <a:gd name="T10" fmla="*/ 40 w 62"/>
                <a:gd name="T11" fmla="*/ 140 h 140"/>
                <a:gd name="T12" fmla="*/ 62 w 62"/>
                <a:gd name="T13" fmla="*/ 71 h 140"/>
              </a:gdLst>
              <a:ahLst/>
              <a:cxnLst>
                <a:cxn ang="0">
                  <a:pos x="T0" y="T1"/>
                </a:cxn>
                <a:cxn ang="0">
                  <a:pos x="T2" y="T3"/>
                </a:cxn>
                <a:cxn ang="0">
                  <a:pos x="T4" y="T5"/>
                </a:cxn>
                <a:cxn ang="0">
                  <a:pos x="T6" y="T7"/>
                </a:cxn>
                <a:cxn ang="0">
                  <a:pos x="T8" y="T9"/>
                </a:cxn>
                <a:cxn ang="0">
                  <a:pos x="T10" y="T11"/>
                </a:cxn>
                <a:cxn ang="0">
                  <a:pos x="T12" y="T13"/>
                </a:cxn>
              </a:cxnLst>
              <a:rect l="0" t="0" r="r" b="b"/>
              <a:pathLst>
                <a:path w="62" h="140">
                  <a:moveTo>
                    <a:pt x="62" y="71"/>
                  </a:moveTo>
                  <a:cubicBezTo>
                    <a:pt x="62" y="30"/>
                    <a:pt x="40" y="0"/>
                    <a:pt x="40" y="0"/>
                  </a:cubicBezTo>
                  <a:cubicBezTo>
                    <a:pt x="0" y="0"/>
                    <a:pt x="0" y="0"/>
                    <a:pt x="0" y="0"/>
                  </a:cubicBezTo>
                  <a:cubicBezTo>
                    <a:pt x="0" y="0"/>
                    <a:pt x="21" y="30"/>
                    <a:pt x="21" y="71"/>
                  </a:cubicBezTo>
                  <a:cubicBezTo>
                    <a:pt x="21" y="117"/>
                    <a:pt x="0" y="140"/>
                    <a:pt x="0" y="140"/>
                  </a:cubicBezTo>
                  <a:cubicBezTo>
                    <a:pt x="40" y="140"/>
                    <a:pt x="40" y="140"/>
                    <a:pt x="40" y="140"/>
                  </a:cubicBezTo>
                  <a:cubicBezTo>
                    <a:pt x="40" y="140"/>
                    <a:pt x="62" y="117"/>
                    <a:pt x="62" y="71"/>
                  </a:cubicBezTo>
                  <a:close/>
                </a:path>
              </a:pathLst>
            </a:custGeom>
            <a:solidFill>
              <a:srgbClr val="C0B9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auto">
            <a:xfrm>
              <a:off x="1273" y="2071"/>
              <a:ext cx="223" cy="67"/>
            </a:xfrm>
            <a:custGeom>
              <a:avLst/>
              <a:gdLst>
                <a:gd name="T0" fmla="*/ 290 w 290"/>
                <a:gd name="T1" fmla="*/ 88 h 88"/>
                <a:gd name="T2" fmla="*/ 51 w 290"/>
                <a:gd name="T3" fmla="*/ 88 h 88"/>
                <a:gd name="T4" fmla="*/ 0 w 290"/>
                <a:gd name="T5" fmla="*/ 45 h 88"/>
                <a:gd name="T6" fmla="*/ 0 w 290"/>
                <a:gd name="T7" fmla="*/ 39 h 88"/>
                <a:gd name="T8" fmla="*/ 51 w 290"/>
                <a:gd name="T9" fmla="*/ 0 h 88"/>
                <a:gd name="T10" fmla="*/ 290 w 290"/>
                <a:gd name="T11" fmla="*/ 0 h 88"/>
                <a:gd name="T12" fmla="*/ 279 w 290"/>
                <a:gd name="T13" fmla="*/ 42 h 88"/>
                <a:gd name="T14" fmla="*/ 290 w 290"/>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8">
                  <a:moveTo>
                    <a:pt x="290" y="88"/>
                  </a:moveTo>
                  <a:cubicBezTo>
                    <a:pt x="51" y="88"/>
                    <a:pt x="51" y="88"/>
                    <a:pt x="51" y="88"/>
                  </a:cubicBezTo>
                  <a:cubicBezTo>
                    <a:pt x="25" y="88"/>
                    <a:pt x="0" y="67"/>
                    <a:pt x="0" y="45"/>
                  </a:cubicBezTo>
                  <a:cubicBezTo>
                    <a:pt x="0" y="39"/>
                    <a:pt x="0" y="39"/>
                    <a:pt x="0" y="39"/>
                  </a:cubicBezTo>
                  <a:cubicBezTo>
                    <a:pt x="0" y="17"/>
                    <a:pt x="25" y="0"/>
                    <a:pt x="51" y="0"/>
                  </a:cubicBezTo>
                  <a:cubicBezTo>
                    <a:pt x="290" y="0"/>
                    <a:pt x="290" y="0"/>
                    <a:pt x="290" y="0"/>
                  </a:cubicBezTo>
                  <a:cubicBezTo>
                    <a:pt x="290" y="0"/>
                    <a:pt x="279" y="15"/>
                    <a:pt x="279" y="42"/>
                  </a:cubicBezTo>
                  <a:cubicBezTo>
                    <a:pt x="279" y="73"/>
                    <a:pt x="290" y="88"/>
                    <a:pt x="290" y="88"/>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p:cNvSpPr>
            <p:nvPr/>
          </p:nvSpPr>
          <p:spPr bwMode="auto">
            <a:xfrm>
              <a:off x="1083" y="2071"/>
              <a:ext cx="226" cy="64"/>
            </a:xfrm>
            <a:custGeom>
              <a:avLst/>
              <a:gdLst>
                <a:gd name="T0" fmla="*/ 295 w 295"/>
                <a:gd name="T1" fmla="*/ 84 h 84"/>
                <a:gd name="T2" fmla="*/ 47 w 295"/>
                <a:gd name="T3" fmla="*/ 84 h 84"/>
                <a:gd name="T4" fmla="*/ 0 w 295"/>
                <a:gd name="T5" fmla="*/ 44 h 84"/>
                <a:gd name="T6" fmla="*/ 0 w 295"/>
                <a:gd name="T7" fmla="*/ 38 h 84"/>
                <a:gd name="T8" fmla="*/ 47 w 295"/>
                <a:gd name="T9" fmla="*/ 0 h 84"/>
                <a:gd name="T10" fmla="*/ 295 w 295"/>
                <a:gd name="T11" fmla="*/ 0 h 84"/>
                <a:gd name="T12" fmla="*/ 269 w 295"/>
                <a:gd name="T13" fmla="*/ 40 h 84"/>
                <a:gd name="T14" fmla="*/ 295 w 295"/>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84">
                  <a:moveTo>
                    <a:pt x="295" y="84"/>
                  </a:moveTo>
                  <a:cubicBezTo>
                    <a:pt x="47" y="84"/>
                    <a:pt x="47" y="84"/>
                    <a:pt x="47" y="84"/>
                  </a:cubicBezTo>
                  <a:cubicBezTo>
                    <a:pt x="22" y="84"/>
                    <a:pt x="0" y="66"/>
                    <a:pt x="0" y="44"/>
                  </a:cubicBezTo>
                  <a:cubicBezTo>
                    <a:pt x="0" y="38"/>
                    <a:pt x="0" y="38"/>
                    <a:pt x="0" y="38"/>
                  </a:cubicBezTo>
                  <a:cubicBezTo>
                    <a:pt x="0" y="16"/>
                    <a:pt x="22" y="0"/>
                    <a:pt x="47" y="0"/>
                  </a:cubicBezTo>
                  <a:cubicBezTo>
                    <a:pt x="295" y="0"/>
                    <a:pt x="295" y="0"/>
                    <a:pt x="295" y="0"/>
                  </a:cubicBezTo>
                  <a:cubicBezTo>
                    <a:pt x="295" y="0"/>
                    <a:pt x="269" y="13"/>
                    <a:pt x="269" y="40"/>
                  </a:cubicBezTo>
                  <a:cubicBezTo>
                    <a:pt x="269" y="71"/>
                    <a:pt x="295" y="84"/>
                    <a:pt x="295" y="84"/>
                  </a:cubicBez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p:cNvSpPr>
            <p:nvPr/>
          </p:nvSpPr>
          <p:spPr bwMode="auto">
            <a:xfrm>
              <a:off x="1288" y="2068"/>
              <a:ext cx="27" cy="70"/>
            </a:xfrm>
            <a:custGeom>
              <a:avLst/>
              <a:gdLst>
                <a:gd name="T0" fmla="*/ 30 w 34"/>
                <a:gd name="T1" fmla="*/ 92 h 92"/>
                <a:gd name="T2" fmla="*/ 33 w 34"/>
                <a:gd name="T3" fmla="*/ 91 h 92"/>
                <a:gd name="T4" fmla="*/ 32 w 34"/>
                <a:gd name="T5" fmla="*/ 87 h 92"/>
                <a:gd name="T6" fmla="*/ 7 w 34"/>
                <a:gd name="T7" fmla="*/ 44 h 92"/>
                <a:gd name="T8" fmla="*/ 32 w 34"/>
                <a:gd name="T9" fmla="*/ 6 h 92"/>
                <a:gd name="T10" fmla="*/ 33 w 34"/>
                <a:gd name="T11" fmla="*/ 1 h 92"/>
                <a:gd name="T12" fmla="*/ 27 w 34"/>
                <a:gd name="T13" fmla="*/ 1 h 92"/>
                <a:gd name="T14" fmla="*/ 0 w 34"/>
                <a:gd name="T15" fmla="*/ 44 h 92"/>
                <a:gd name="T16" fmla="*/ 28 w 34"/>
                <a:gd name="T17" fmla="*/ 92 h 92"/>
                <a:gd name="T18" fmla="*/ 30 w 34"/>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92">
                  <a:moveTo>
                    <a:pt x="30" y="92"/>
                  </a:moveTo>
                  <a:cubicBezTo>
                    <a:pt x="31" y="92"/>
                    <a:pt x="32" y="92"/>
                    <a:pt x="33" y="91"/>
                  </a:cubicBezTo>
                  <a:cubicBezTo>
                    <a:pt x="34" y="89"/>
                    <a:pt x="33" y="88"/>
                    <a:pt x="32" y="87"/>
                  </a:cubicBezTo>
                  <a:cubicBezTo>
                    <a:pt x="31" y="86"/>
                    <a:pt x="7" y="73"/>
                    <a:pt x="7" y="44"/>
                  </a:cubicBezTo>
                  <a:cubicBezTo>
                    <a:pt x="7" y="19"/>
                    <a:pt x="31" y="6"/>
                    <a:pt x="32" y="6"/>
                  </a:cubicBezTo>
                  <a:cubicBezTo>
                    <a:pt x="33" y="5"/>
                    <a:pt x="34" y="3"/>
                    <a:pt x="33" y="1"/>
                  </a:cubicBezTo>
                  <a:cubicBezTo>
                    <a:pt x="32" y="0"/>
                    <a:pt x="29" y="0"/>
                    <a:pt x="27" y="1"/>
                  </a:cubicBezTo>
                  <a:cubicBezTo>
                    <a:pt x="26" y="1"/>
                    <a:pt x="0" y="16"/>
                    <a:pt x="0" y="44"/>
                  </a:cubicBezTo>
                  <a:cubicBezTo>
                    <a:pt x="0" y="77"/>
                    <a:pt x="27" y="91"/>
                    <a:pt x="28" y="92"/>
                  </a:cubicBezTo>
                  <a:cubicBezTo>
                    <a:pt x="28" y="92"/>
                    <a:pt x="29" y="92"/>
                    <a:pt x="30" y="92"/>
                  </a:cubicBezTo>
                  <a:close/>
                </a:path>
              </a:pathLst>
            </a:custGeom>
            <a:solidFill>
              <a:srgbClr val="4A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auto">
            <a:xfrm>
              <a:off x="1080" y="2068"/>
              <a:ext cx="423" cy="73"/>
            </a:xfrm>
            <a:custGeom>
              <a:avLst/>
              <a:gdLst>
                <a:gd name="T0" fmla="*/ 51 w 552"/>
                <a:gd name="T1" fmla="*/ 96 h 96"/>
                <a:gd name="T2" fmla="*/ 552 w 552"/>
                <a:gd name="T3" fmla="*/ 96 h 96"/>
                <a:gd name="T4" fmla="*/ 552 w 552"/>
                <a:gd name="T5" fmla="*/ 88 h 96"/>
                <a:gd name="T6" fmla="*/ 51 w 552"/>
                <a:gd name="T7" fmla="*/ 88 h 96"/>
                <a:gd name="T8" fmla="*/ 8 w 552"/>
                <a:gd name="T9" fmla="*/ 48 h 96"/>
                <a:gd name="T10" fmla="*/ 8 w 552"/>
                <a:gd name="T11" fmla="*/ 42 h 96"/>
                <a:gd name="T12" fmla="*/ 51 w 552"/>
                <a:gd name="T13" fmla="*/ 8 h 96"/>
                <a:gd name="T14" fmla="*/ 552 w 552"/>
                <a:gd name="T15" fmla="*/ 8 h 96"/>
                <a:gd name="T16" fmla="*/ 552 w 552"/>
                <a:gd name="T17" fmla="*/ 0 h 96"/>
                <a:gd name="T18" fmla="*/ 51 w 552"/>
                <a:gd name="T19" fmla="*/ 0 h 96"/>
                <a:gd name="T20" fmla="*/ 0 w 552"/>
                <a:gd name="T21" fmla="*/ 42 h 96"/>
                <a:gd name="T22" fmla="*/ 0 w 552"/>
                <a:gd name="T23" fmla="*/ 48 h 96"/>
                <a:gd name="T24" fmla="*/ 51 w 552"/>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2" h="96">
                  <a:moveTo>
                    <a:pt x="51" y="96"/>
                  </a:moveTo>
                  <a:cubicBezTo>
                    <a:pt x="552" y="96"/>
                    <a:pt x="552" y="96"/>
                    <a:pt x="552" y="96"/>
                  </a:cubicBezTo>
                  <a:cubicBezTo>
                    <a:pt x="552" y="88"/>
                    <a:pt x="552" y="88"/>
                    <a:pt x="552" y="88"/>
                  </a:cubicBezTo>
                  <a:cubicBezTo>
                    <a:pt x="51" y="88"/>
                    <a:pt x="51" y="88"/>
                    <a:pt x="51" y="88"/>
                  </a:cubicBezTo>
                  <a:cubicBezTo>
                    <a:pt x="30" y="88"/>
                    <a:pt x="8" y="68"/>
                    <a:pt x="8" y="48"/>
                  </a:cubicBezTo>
                  <a:cubicBezTo>
                    <a:pt x="8" y="42"/>
                    <a:pt x="8" y="42"/>
                    <a:pt x="8" y="42"/>
                  </a:cubicBezTo>
                  <a:cubicBezTo>
                    <a:pt x="8" y="23"/>
                    <a:pt x="29" y="8"/>
                    <a:pt x="51" y="8"/>
                  </a:cubicBezTo>
                  <a:cubicBezTo>
                    <a:pt x="552" y="8"/>
                    <a:pt x="552" y="8"/>
                    <a:pt x="552" y="8"/>
                  </a:cubicBezTo>
                  <a:cubicBezTo>
                    <a:pt x="552" y="0"/>
                    <a:pt x="552" y="0"/>
                    <a:pt x="552" y="0"/>
                  </a:cubicBezTo>
                  <a:cubicBezTo>
                    <a:pt x="51" y="0"/>
                    <a:pt x="51" y="0"/>
                    <a:pt x="51" y="0"/>
                  </a:cubicBezTo>
                  <a:cubicBezTo>
                    <a:pt x="22" y="0"/>
                    <a:pt x="0" y="17"/>
                    <a:pt x="0" y="42"/>
                  </a:cubicBezTo>
                  <a:cubicBezTo>
                    <a:pt x="0" y="48"/>
                    <a:pt x="0" y="48"/>
                    <a:pt x="0" y="48"/>
                  </a:cubicBezTo>
                  <a:cubicBezTo>
                    <a:pt x="0" y="74"/>
                    <a:pt x="24" y="96"/>
                    <a:pt x="51" y="96"/>
                  </a:cubicBez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p:cNvSpPr>
              <a:spLocks/>
            </p:cNvSpPr>
            <p:nvPr/>
          </p:nvSpPr>
          <p:spPr bwMode="auto">
            <a:xfrm>
              <a:off x="1152" y="2012"/>
              <a:ext cx="235" cy="56"/>
            </a:xfrm>
            <a:custGeom>
              <a:avLst/>
              <a:gdLst>
                <a:gd name="T0" fmla="*/ 0 w 306"/>
                <a:gd name="T1" fmla="*/ 72 h 72"/>
                <a:gd name="T2" fmla="*/ 277 w 306"/>
                <a:gd name="T3" fmla="*/ 72 h 72"/>
                <a:gd name="T4" fmla="*/ 306 w 306"/>
                <a:gd name="T5" fmla="*/ 36 h 72"/>
                <a:gd name="T6" fmla="*/ 306 w 306"/>
                <a:gd name="T7" fmla="*/ 31 h 72"/>
                <a:gd name="T8" fmla="*/ 277 w 306"/>
                <a:gd name="T9" fmla="*/ 0 h 72"/>
                <a:gd name="T10" fmla="*/ 0 w 306"/>
                <a:gd name="T11" fmla="*/ 0 h 72"/>
                <a:gd name="T12" fmla="*/ 8 w 306"/>
                <a:gd name="T13" fmla="*/ 34 h 72"/>
                <a:gd name="T14" fmla="*/ 0 w 306"/>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72">
                  <a:moveTo>
                    <a:pt x="0" y="72"/>
                  </a:moveTo>
                  <a:cubicBezTo>
                    <a:pt x="277" y="72"/>
                    <a:pt x="277" y="72"/>
                    <a:pt x="277" y="72"/>
                  </a:cubicBezTo>
                  <a:cubicBezTo>
                    <a:pt x="294" y="72"/>
                    <a:pt x="306" y="53"/>
                    <a:pt x="306" y="36"/>
                  </a:cubicBezTo>
                  <a:cubicBezTo>
                    <a:pt x="306" y="31"/>
                    <a:pt x="306" y="31"/>
                    <a:pt x="306" y="31"/>
                  </a:cubicBezTo>
                  <a:cubicBezTo>
                    <a:pt x="306" y="14"/>
                    <a:pt x="294" y="0"/>
                    <a:pt x="277" y="0"/>
                  </a:cubicBezTo>
                  <a:cubicBezTo>
                    <a:pt x="0" y="0"/>
                    <a:pt x="0" y="0"/>
                    <a:pt x="0" y="0"/>
                  </a:cubicBezTo>
                  <a:cubicBezTo>
                    <a:pt x="0" y="0"/>
                    <a:pt x="8" y="13"/>
                    <a:pt x="8" y="34"/>
                  </a:cubicBezTo>
                  <a:cubicBezTo>
                    <a:pt x="8" y="59"/>
                    <a:pt x="0" y="72"/>
                    <a:pt x="0" y="72"/>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auto">
            <a:xfrm>
              <a:off x="1364" y="2013"/>
              <a:ext cx="16" cy="53"/>
            </a:xfrm>
            <a:custGeom>
              <a:avLst/>
              <a:gdLst>
                <a:gd name="T0" fmla="*/ 4 w 20"/>
                <a:gd name="T1" fmla="*/ 69 h 69"/>
                <a:gd name="T2" fmla="*/ 2 w 20"/>
                <a:gd name="T3" fmla="*/ 68 h 69"/>
                <a:gd name="T4" fmla="*/ 1 w 20"/>
                <a:gd name="T5" fmla="*/ 67 h 69"/>
                <a:gd name="T6" fmla="*/ 16 w 20"/>
                <a:gd name="T7" fmla="*/ 33 h 69"/>
                <a:gd name="T8" fmla="*/ 3 w 20"/>
                <a:gd name="T9" fmla="*/ 5 h 69"/>
                <a:gd name="T10" fmla="*/ 2 w 20"/>
                <a:gd name="T11" fmla="*/ 1 h 69"/>
                <a:gd name="T12" fmla="*/ 7 w 20"/>
                <a:gd name="T13" fmla="*/ 3 h 69"/>
                <a:gd name="T14" fmla="*/ 20 w 20"/>
                <a:gd name="T15" fmla="*/ 33 h 69"/>
                <a:gd name="T16" fmla="*/ 5 w 20"/>
                <a:gd name="T17" fmla="*/ 69 h 69"/>
                <a:gd name="T18" fmla="*/ 4 w 20"/>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9">
                  <a:moveTo>
                    <a:pt x="4" y="69"/>
                  </a:moveTo>
                  <a:cubicBezTo>
                    <a:pt x="3" y="69"/>
                    <a:pt x="3" y="69"/>
                    <a:pt x="2" y="68"/>
                  </a:cubicBezTo>
                  <a:cubicBezTo>
                    <a:pt x="2" y="67"/>
                    <a:pt x="0" y="67"/>
                    <a:pt x="1" y="67"/>
                  </a:cubicBezTo>
                  <a:cubicBezTo>
                    <a:pt x="2" y="66"/>
                    <a:pt x="16" y="55"/>
                    <a:pt x="16" y="33"/>
                  </a:cubicBezTo>
                  <a:cubicBezTo>
                    <a:pt x="16" y="15"/>
                    <a:pt x="3" y="5"/>
                    <a:pt x="3" y="5"/>
                  </a:cubicBezTo>
                  <a:cubicBezTo>
                    <a:pt x="2" y="4"/>
                    <a:pt x="2" y="2"/>
                    <a:pt x="2" y="1"/>
                  </a:cubicBezTo>
                  <a:cubicBezTo>
                    <a:pt x="3" y="0"/>
                    <a:pt x="6" y="2"/>
                    <a:pt x="7" y="3"/>
                  </a:cubicBezTo>
                  <a:cubicBezTo>
                    <a:pt x="7" y="3"/>
                    <a:pt x="20" y="12"/>
                    <a:pt x="20" y="33"/>
                  </a:cubicBezTo>
                  <a:cubicBezTo>
                    <a:pt x="20" y="58"/>
                    <a:pt x="6" y="69"/>
                    <a:pt x="5" y="69"/>
                  </a:cubicBezTo>
                  <a:lnTo>
                    <a:pt x="4" y="69"/>
                  </a:lnTo>
                  <a:close/>
                </a:path>
              </a:pathLst>
            </a:custGeom>
            <a:solidFill>
              <a:srgbClr val="4A6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p:cNvSpPr>
            <p:nvPr/>
          </p:nvSpPr>
          <p:spPr bwMode="auto">
            <a:xfrm>
              <a:off x="1148" y="2009"/>
              <a:ext cx="368" cy="59"/>
            </a:xfrm>
            <a:custGeom>
              <a:avLst/>
              <a:gdLst>
                <a:gd name="T0" fmla="*/ 447 w 479"/>
                <a:gd name="T1" fmla="*/ 0 h 78"/>
                <a:gd name="T2" fmla="*/ 0 w 479"/>
                <a:gd name="T3" fmla="*/ 0 h 78"/>
                <a:gd name="T4" fmla="*/ 0 w 479"/>
                <a:gd name="T5" fmla="*/ 12 h 78"/>
                <a:gd name="T6" fmla="*/ 291 w 479"/>
                <a:gd name="T7" fmla="*/ 12 h 78"/>
                <a:gd name="T8" fmla="*/ 301 w 479"/>
                <a:gd name="T9" fmla="*/ 40 h 78"/>
                <a:gd name="T10" fmla="*/ 290 w 479"/>
                <a:gd name="T11" fmla="*/ 72 h 78"/>
                <a:gd name="T12" fmla="*/ 0 w 479"/>
                <a:gd name="T13" fmla="*/ 72 h 78"/>
                <a:gd name="T14" fmla="*/ 0 w 479"/>
                <a:gd name="T15" fmla="*/ 78 h 78"/>
                <a:gd name="T16" fmla="*/ 284 w 479"/>
                <a:gd name="T17" fmla="*/ 78 h 78"/>
                <a:gd name="T18" fmla="*/ 447 w 479"/>
                <a:gd name="T19" fmla="*/ 78 h 78"/>
                <a:gd name="T20" fmla="*/ 447 w 479"/>
                <a:gd name="T21" fmla="*/ 78 h 78"/>
                <a:gd name="T22" fmla="*/ 448 w 479"/>
                <a:gd name="T23" fmla="*/ 78 h 78"/>
                <a:gd name="T24" fmla="*/ 479 w 479"/>
                <a:gd name="T25" fmla="*/ 41 h 78"/>
                <a:gd name="T26" fmla="*/ 479 w 479"/>
                <a:gd name="T27" fmla="*/ 36 h 78"/>
                <a:gd name="T28" fmla="*/ 447 w 479"/>
                <a:gd name="T2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9" h="78">
                  <a:moveTo>
                    <a:pt x="447" y="0"/>
                  </a:moveTo>
                  <a:cubicBezTo>
                    <a:pt x="0" y="0"/>
                    <a:pt x="0" y="0"/>
                    <a:pt x="0" y="0"/>
                  </a:cubicBezTo>
                  <a:cubicBezTo>
                    <a:pt x="0" y="12"/>
                    <a:pt x="0" y="12"/>
                    <a:pt x="0" y="12"/>
                  </a:cubicBezTo>
                  <a:cubicBezTo>
                    <a:pt x="291" y="12"/>
                    <a:pt x="291" y="12"/>
                    <a:pt x="291" y="12"/>
                  </a:cubicBezTo>
                  <a:cubicBezTo>
                    <a:pt x="295" y="18"/>
                    <a:pt x="301" y="27"/>
                    <a:pt x="301" y="40"/>
                  </a:cubicBezTo>
                  <a:cubicBezTo>
                    <a:pt x="301" y="55"/>
                    <a:pt x="295" y="66"/>
                    <a:pt x="290" y="72"/>
                  </a:cubicBezTo>
                  <a:cubicBezTo>
                    <a:pt x="0" y="72"/>
                    <a:pt x="0" y="72"/>
                    <a:pt x="0" y="72"/>
                  </a:cubicBezTo>
                  <a:cubicBezTo>
                    <a:pt x="0" y="78"/>
                    <a:pt x="0" y="78"/>
                    <a:pt x="0" y="78"/>
                  </a:cubicBezTo>
                  <a:cubicBezTo>
                    <a:pt x="284" y="78"/>
                    <a:pt x="284" y="78"/>
                    <a:pt x="284" y="78"/>
                  </a:cubicBezTo>
                  <a:cubicBezTo>
                    <a:pt x="447" y="78"/>
                    <a:pt x="447" y="78"/>
                    <a:pt x="447" y="78"/>
                  </a:cubicBezTo>
                  <a:cubicBezTo>
                    <a:pt x="447" y="78"/>
                    <a:pt x="447" y="78"/>
                    <a:pt x="447" y="78"/>
                  </a:cubicBezTo>
                  <a:cubicBezTo>
                    <a:pt x="448" y="78"/>
                    <a:pt x="448" y="78"/>
                    <a:pt x="448" y="78"/>
                  </a:cubicBezTo>
                  <a:cubicBezTo>
                    <a:pt x="466" y="77"/>
                    <a:pt x="479" y="61"/>
                    <a:pt x="479" y="41"/>
                  </a:cubicBezTo>
                  <a:cubicBezTo>
                    <a:pt x="479" y="36"/>
                    <a:pt x="479" y="36"/>
                    <a:pt x="479" y="36"/>
                  </a:cubicBezTo>
                  <a:cubicBezTo>
                    <a:pt x="479" y="16"/>
                    <a:pt x="467" y="0"/>
                    <a:pt x="447" y="0"/>
                  </a:cubicBez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0"/>
            <p:cNvSpPr>
              <a:spLocks noChangeArrowheads="1"/>
            </p:cNvSpPr>
            <p:nvPr/>
          </p:nvSpPr>
          <p:spPr bwMode="auto">
            <a:xfrm>
              <a:off x="990" y="2535"/>
              <a:ext cx="652" cy="113"/>
            </a:xfrm>
            <a:prstGeom prst="rect">
              <a:avLst/>
            </a:prstGeom>
            <a:solidFill>
              <a:srgbClr val="3D6C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1"/>
            <p:cNvSpPr>
              <a:spLocks noChangeArrowheads="1"/>
            </p:cNvSpPr>
            <p:nvPr/>
          </p:nvSpPr>
          <p:spPr bwMode="auto">
            <a:xfrm>
              <a:off x="1027" y="2535"/>
              <a:ext cx="22" cy="113"/>
            </a:xfrm>
            <a:prstGeom prst="rect">
              <a:avLst/>
            </a:prstGeom>
            <a:solidFill>
              <a:srgbClr val="EEED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2"/>
            <p:cNvSpPr>
              <a:spLocks noChangeArrowheads="1"/>
            </p:cNvSpPr>
            <p:nvPr/>
          </p:nvSpPr>
          <p:spPr bwMode="auto">
            <a:xfrm>
              <a:off x="1064" y="2535"/>
              <a:ext cx="28" cy="113"/>
            </a:xfrm>
            <a:prstGeom prst="rect">
              <a:avLst/>
            </a:prstGeom>
            <a:solidFill>
              <a:srgbClr val="EEED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
            <p:cNvSpPr>
              <a:spLocks noChangeArrowheads="1"/>
            </p:cNvSpPr>
            <p:nvPr/>
          </p:nvSpPr>
          <p:spPr bwMode="auto">
            <a:xfrm>
              <a:off x="1006" y="2141"/>
              <a:ext cx="605" cy="71"/>
            </a:xfrm>
            <a:prstGeom prst="rect">
              <a:avLst/>
            </a:prstGeom>
            <a:solidFill>
              <a:srgbClr val="C052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4"/>
            <p:cNvSpPr>
              <a:spLocks noChangeArrowheads="1"/>
            </p:cNvSpPr>
            <p:nvPr/>
          </p:nvSpPr>
          <p:spPr bwMode="auto">
            <a:xfrm>
              <a:off x="1568" y="2141"/>
              <a:ext cx="25" cy="71"/>
            </a:xfrm>
            <a:prstGeom prst="rect">
              <a:avLst/>
            </a:prstGeom>
            <a:solidFill>
              <a:srgbClr val="EEED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5"/>
            <p:cNvSpPr>
              <a:spLocks noChangeArrowheads="1"/>
            </p:cNvSpPr>
            <p:nvPr/>
          </p:nvSpPr>
          <p:spPr bwMode="auto">
            <a:xfrm>
              <a:off x="1537" y="2141"/>
              <a:ext cx="25" cy="71"/>
            </a:xfrm>
            <a:prstGeom prst="rect">
              <a:avLst/>
            </a:prstGeom>
            <a:solidFill>
              <a:srgbClr val="EEED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p:cNvSpPr>
              <a:spLocks/>
            </p:cNvSpPr>
            <p:nvPr/>
          </p:nvSpPr>
          <p:spPr bwMode="auto">
            <a:xfrm>
              <a:off x="1162" y="2338"/>
              <a:ext cx="483" cy="71"/>
            </a:xfrm>
            <a:custGeom>
              <a:avLst/>
              <a:gdLst>
                <a:gd name="T0" fmla="*/ 628 w 628"/>
                <a:gd name="T1" fmla="*/ 92 h 92"/>
                <a:gd name="T2" fmla="*/ 66 w 628"/>
                <a:gd name="T3" fmla="*/ 92 h 92"/>
                <a:gd name="T4" fmla="*/ 0 w 628"/>
                <a:gd name="T5" fmla="*/ 46 h 92"/>
                <a:gd name="T6" fmla="*/ 0 w 628"/>
                <a:gd name="T7" fmla="*/ 37 h 92"/>
                <a:gd name="T8" fmla="*/ 66 w 628"/>
                <a:gd name="T9" fmla="*/ 0 h 92"/>
                <a:gd name="T10" fmla="*/ 628 w 628"/>
                <a:gd name="T11" fmla="*/ 0 h 92"/>
                <a:gd name="T12" fmla="*/ 628 w 628"/>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628" h="92">
                  <a:moveTo>
                    <a:pt x="628" y="92"/>
                  </a:moveTo>
                  <a:cubicBezTo>
                    <a:pt x="66" y="92"/>
                    <a:pt x="66" y="92"/>
                    <a:pt x="66" y="92"/>
                  </a:cubicBezTo>
                  <a:cubicBezTo>
                    <a:pt x="29" y="92"/>
                    <a:pt x="0" y="77"/>
                    <a:pt x="0" y="46"/>
                  </a:cubicBezTo>
                  <a:cubicBezTo>
                    <a:pt x="0" y="37"/>
                    <a:pt x="0" y="37"/>
                    <a:pt x="0" y="37"/>
                  </a:cubicBezTo>
                  <a:cubicBezTo>
                    <a:pt x="0" y="5"/>
                    <a:pt x="29" y="0"/>
                    <a:pt x="66" y="0"/>
                  </a:cubicBezTo>
                  <a:cubicBezTo>
                    <a:pt x="628" y="0"/>
                    <a:pt x="628" y="0"/>
                    <a:pt x="628" y="0"/>
                  </a:cubicBezTo>
                  <a:lnTo>
                    <a:pt x="628" y="92"/>
                  </a:ln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auto">
            <a:xfrm>
              <a:off x="1387" y="2338"/>
              <a:ext cx="282" cy="71"/>
            </a:xfrm>
            <a:custGeom>
              <a:avLst/>
              <a:gdLst>
                <a:gd name="T0" fmla="*/ 368 w 368"/>
                <a:gd name="T1" fmla="*/ 92 h 92"/>
                <a:gd name="T2" fmla="*/ 0 w 368"/>
                <a:gd name="T3" fmla="*/ 92 h 92"/>
                <a:gd name="T4" fmla="*/ 0 w 368"/>
                <a:gd name="T5" fmla="*/ 0 h 92"/>
                <a:gd name="T6" fmla="*/ 368 w 368"/>
                <a:gd name="T7" fmla="*/ 0 h 92"/>
                <a:gd name="T8" fmla="*/ 359 w 368"/>
                <a:gd name="T9" fmla="*/ 46 h 92"/>
                <a:gd name="T10" fmla="*/ 368 w 368"/>
                <a:gd name="T11" fmla="*/ 92 h 92"/>
              </a:gdLst>
              <a:ahLst/>
              <a:cxnLst>
                <a:cxn ang="0">
                  <a:pos x="T0" y="T1"/>
                </a:cxn>
                <a:cxn ang="0">
                  <a:pos x="T2" y="T3"/>
                </a:cxn>
                <a:cxn ang="0">
                  <a:pos x="T4" y="T5"/>
                </a:cxn>
                <a:cxn ang="0">
                  <a:pos x="T6" y="T7"/>
                </a:cxn>
                <a:cxn ang="0">
                  <a:pos x="T8" y="T9"/>
                </a:cxn>
                <a:cxn ang="0">
                  <a:pos x="T10" y="T11"/>
                </a:cxn>
              </a:cxnLst>
              <a:rect l="0" t="0" r="r" b="b"/>
              <a:pathLst>
                <a:path w="368" h="92">
                  <a:moveTo>
                    <a:pt x="368" y="92"/>
                  </a:moveTo>
                  <a:cubicBezTo>
                    <a:pt x="0" y="92"/>
                    <a:pt x="0" y="92"/>
                    <a:pt x="0" y="92"/>
                  </a:cubicBezTo>
                  <a:cubicBezTo>
                    <a:pt x="0" y="0"/>
                    <a:pt x="0" y="0"/>
                    <a:pt x="0" y="0"/>
                  </a:cubicBezTo>
                  <a:cubicBezTo>
                    <a:pt x="368" y="0"/>
                    <a:pt x="368" y="0"/>
                    <a:pt x="368" y="0"/>
                  </a:cubicBezTo>
                  <a:cubicBezTo>
                    <a:pt x="368" y="0"/>
                    <a:pt x="359" y="19"/>
                    <a:pt x="359" y="46"/>
                  </a:cubicBezTo>
                  <a:cubicBezTo>
                    <a:pt x="359" y="74"/>
                    <a:pt x="368" y="92"/>
                    <a:pt x="368" y="92"/>
                  </a:cubicBezTo>
                  <a:close/>
                </a:path>
              </a:pathLst>
            </a:custGeom>
            <a:solidFill>
              <a:srgbClr val="F0F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auto">
            <a:xfrm>
              <a:off x="1162" y="2332"/>
              <a:ext cx="517" cy="80"/>
            </a:xfrm>
            <a:custGeom>
              <a:avLst/>
              <a:gdLst>
                <a:gd name="T0" fmla="*/ 68 w 672"/>
                <a:gd name="T1" fmla="*/ 104 h 104"/>
                <a:gd name="T2" fmla="*/ 672 w 672"/>
                <a:gd name="T3" fmla="*/ 104 h 104"/>
                <a:gd name="T4" fmla="*/ 672 w 672"/>
                <a:gd name="T5" fmla="*/ 96 h 104"/>
                <a:gd name="T6" fmla="*/ 68 w 672"/>
                <a:gd name="T7" fmla="*/ 96 h 104"/>
                <a:gd name="T8" fmla="*/ 8 w 672"/>
                <a:gd name="T9" fmla="*/ 54 h 104"/>
                <a:gd name="T10" fmla="*/ 8 w 672"/>
                <a:gd name="T11" fmla="*/ 45 h 104"/>
                <a:gd name="T12" fmla="*/ 68 w 672"/>
                <a:gd name="T13" fmla="*/ 12 h 104"/>
                <a:gd name="T14" fmla="*/ 672 w 672"/>
                <a:gd name="T15" fmla="*/ 12 h 104"/>
                <a:gd name="T16" fmla="*/ 672 w 672"/>
                <a:gd name="T17" fmla="*/ 0 h 104"/>
                <a:gd name="T18" fmla="*/ 68 w 672"/>
                <a:gd name="T19" fmla="*/ 0 h 104"/>
                <a:gd name="T20" fmla="*/ 0 w 672"/>
                <a:gd name="T21" fmla="*/ 45 h 104"/>
                <a:gd name="T22" fmla="*/ 0 w 672"/>
                <a:gd name="T23" fmla="*/ 54 h 104"/>
                <a:gd name="T24" fmla="*/ 68 w 672"/>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104">
                  <a:moveTo>
                    <a:pt x="68" y="104"/>
                  </a:moveTo>
                  <a:cubicBezTo>
                    <a:pt x="672" y="104"/>
                    <a:pt x="672" y="104"/>
                    <a:pt x="672" y="104"/>
                  </a:cubicBezTo>
                  <a:cubicBezTo>
                    <a:pt x="672" y="96"/>
                    <a:pt x="672" y="96"/>
                    <a:pt x="672" y="96"/>
                  </a:cubicBezTo>
                  <a:cubicBezTo>
                    <a:pt x="68" y="96"/>
                    <a:pt x="68" y="96"/>
                    <a:pt x="68" y="96"/>
                  </a:cubicBezTo>
                  <a:cubicBezTo>
                    <a:pt x="26" y="96"/>
                    <a:pt x="8" y="81"/>
                    <a:pt x="8" y="54"/>
                  </a:cubicBezTo>
                  <a:cubicBezTo>
                    <a:pt x="8" y="45"/>
                    <a:pt x="8" y="45"/>
                    <a:pt x="8" y="45"/>
                  </a:cubicBezTo>
                  <a:cubicBezTo>
                    <a:pt x="8" y="21"/>
                    <a:pt x="24" y="12"/>
                    <a:pt x="68" y="12"/>
                  </a:cubicBezTo>
                  <a:cubicBezTo>
                    <a:pt x="672" y="12"/>
                    <a:pt x="672" y="12"/>
                    <a:pt x="672" y="12"/>
                  </a:cubicBezTo>
                  <a:cubicBezTo>
                    <a:pt x="672" y="0"/>
                    <a:pt x="672" y="0"/>
                    <a:pt x="672" y="0"/>
                  </a:cubicBezTo>
                  <a:cubicBezTo>
                    <a:pt x="68" y="0"/>
                    <a:pt x="68" y="0"/>
                    <a:pt x="68" y="0"/>
                  </a:cubicBezTo>
                  <a:cubicBezTo>
                    <a:pt x="36" y="0"/>
                    <a:pt x="0" y="6"/>
                    <a:pt x="0" y="45"/>
                  </a:cubicBezTo>
                  <a:cubicBezTo>
                    <a:pt x="0" y="54"/>
                    <a:pt x="0" y="54"/>
                    <a:pt x="0" y="54"/>
                  </a:cubicBezTo>
                  <a:cubicBezTo>
                    <a:pt x="0" y="76"/>
                    <a:pt x="7" y="104"/>
                    <a:pt x="68" y="104"/>
                  </a:cubicBez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9"/>
            <p:cNvSpPr>
              <a:spLocks noChangeArrowheads="1"/>
            </p:cNvSpPr>
            <p:nvPr/>
          </p:nvSpPr>
          <p:spPr bwMode="auto">
            <a:xfrm>
              <a:off x="1900" y="1012"/>
              <a:ext cx="36" cy="51"/>
            </a:xfrm>
            <a:prstGeom prst="ellipse">
              <a:avLst/>
            </a:pr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auto">
            <a:xfrm>
              <a:off x="1354" y="1031"/>
              <a:ext cx="181" cy="43"/>
            </a:xfrm>
            <a:custGeom>
              <a:avLst/>
              <a:gdLst>
                <a:gd name="T0" fmla="*/ 181 w 181"/>
                <a:gd name="T1" fmla="*/ 36 h 43"/>
                <a:gd name="T2" fmla="*/ 2 w 181"/>
                <a:gd name="T3" fmla="*/ 43 h 43"/>
                <a:gd name="T4" fmla="*/ 2 w 181"/>
                <a:gd name="T5" fmla="*/ 42 h 43"/>
                <a:gd name="T6" fmla="*/ 0 w 181"/>
                <a:gd name="T7" fmla="*/ 7 h 43"/>
                <a:gd name="T8" fmla="*/ 0 w 181"/>
                <a:gd name="T9" fmla="*/ 7 h 43"/>
                <a:gd name="T10" fmla="*/ 179 w 181"/>
                <a:gd name="T11" fmla="*/ 0 h 43"/>
                <a:gd name="T12" fmla="*/ 180 w 181"/>
                <a:gd name="T13" fmla="*/ 0 h 43"/>
                <a:gd name="T14" fmla="*/ 181 w 181"/>
                <a:gd name="T15" fmla="*/ 35 h 43"/>
                <a:gd name="T16" fmla="*/ 181 w 181"/>
                <a:gd name="T1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43">
                  <a:moveTo>
                    <a:pt x="181" y="36"/>
                  </a:moveTo>
                  <a:lnTo>
                    <a:pt x="2" y="43"/>
                  </a:lnTo>
                  <a:lnTo>
                    <a:pt x="2" y="42"/>
                  </a:lnTo>
                  <a:lnTo>
                    <a:pt x="0" y="7"/>
                  </a:lnTo>
                  <a:lnTo>
                    <a:pt x="0" y="7"/>
                  </a:lnTo>
                  <a:lnTo>
                    <a:pt x="179" y="0"/>
                  </a:lnTo>
                  <a:lnTo>
                    <a:pt x="180" y="0"/>
                  </a:lnTo>
                  <a:lnTo>
                    <a:pt x="181" y="35"/>
                  </a:lnTo>
                  <a:lnTo>
                    <a:pt x="181" y="36"/>
                  </a:ln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auto">
            <a:xfrm>
              <a:off x="1533" y="1024"/>
              <a:ext cx="129" cy="45"/>
            </a:xfrm>
            <a:custGeom>
              <a:avLst/>
              <a:gdLst>
                <a:gd name="T0" fmla="*/ 129 w 129"/>
                <a:gd name="T1" fmla="*/ 40 h 45"/>
                <a:gd name="T2" fmla="*/ 1 w 129"/>
                <a:gd name="T3" fmla="*/ 45 h 45"/>
                <a:gd name="T4" fmla="*/ 1 w 129"/>
                <a:gd name="T5" fmla="*/ 45 h 45"/>
                <a:gd name="T6" fmla="*/ 0 w 129"/>
                <a:gd name="T7" fmla="*/ 6 h 45"/>
                <a:gd name="T8" fmla="*/ 0 w 129"/>
                <a:gd name="T9" fmla="*/ 6 h 45"/>
                <a:gd name="T10" fmla="*/ 127 w 129"/>
                <a:gd name="T11" fmla="*/ 0 h 45"/>
                <a:gd name="T12" fmla="*/ 127 w 129"/>
                <a:gd name="T13" fmla="*/ 1 h 45"/>
                <a:gd name="T14" fmla="*/ 129 w 129"/>
                <a:gd name="T15" fmla="*/ 39 h 45"/>
                <a:gd name="T16" fmla="*/ 129 w 129"/>
                <a:gd name="T1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45">
                  <a:moveTo>
                    <a:pt x="129" y="40"/>
                  </a:moveTo>
                  <a:lnTo>
                    <a:pt x="1" y="45"/>
                  </a:lnTo>
                  <a:lnTo>
                    <a:pt x="1" y="45"/>
                  </a:lnTo>
                  <a:lnTo>
                    <a:pt x="0" y="6"/>
                  </a:lnTo>
                  <a:lnTo>
                    <a:pt x="0" y="6"/>
                  </a:lnTo>
                  <a:lnTo>
                    <a:pt x="127" y="0"/>
                  </a:lnTo>
                  <a:lnTo>
                    <a:pt x="127" y="1"/>
                  </a:lnTo>
                  <a:lnTo>
                    <a:pt x="129" y="39"/>
                  </a:lnTo>
                  <a:lnTo>
                    <a:pt x="129" y="40"/>
                  </a:ln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auto">
            <a:xfrm>
              <a:off x="1663" y="1016"/>
              <a:ext cx="131" cy="54"/>
            </a:xfrm>
            <a:custGeom>
              <a:avLst/>
              <a:gdLst>
                <a:gd name="T0" fmla="*/ 129 w 131"/>
                <a:gd name="T1" fmla="*/ 48 h 54"/>
                <a:gd name="T2" fmla="*/ 2 w 131"/>
                <a:gd name="T3" fmla="*/ 54 h 54"/>
                <a:gd name="T4" fmla="*/ 2 w 131"/>
                <a:gd name="T5" fmla="*/ 53 h 54"/>
                <a:gd name="T6" fmla="*/ 0 w 131"/>
                <a:gd name="T7" fmla="*/ 7 h 54"/>
                <a:gd name="T8" fmla="*/ 0 w 131"/>
                <a:gd name="T9" fmla="*/ 6 h 54"/>
                <a:gd name="T10" fmla="*/ 128 w 131"/>
                <a:gd name="T11" fmla="*/ 1 h 54"/>
                <a:gd name="T12" fmla="*/ 131 w 131"/>
                <a:gd name="T13" fmla="*/ 0 h 54"/>
                <a:gd name="T14" fmla="*/ 129 w 131"/>
                <a:gd name="T15" fmla="*/ 48 h 54"/>
                <a:gd name="T16" fmla="*/ 129 w 131"/>
                <a:gd name="T17"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54">
                  <a:moveTo>
                    <a:pt x="129" y="48"/>
                  </a:moveTo>
                  <a:lnTo>
                    <a:pt x="2" y="54"/>
                  </a:lnTo>
                  <a:lnTo>
                    <a:pt x="2" y="53"/>
                  </a:lnTo>
                  <a:lnTo>
                    <a:pt x="0" y="7"/>
                  </a:lnTo>
                  <a:lnTo>
                    <a:pt x="0" y="6"/>
                  </a:lnTo>
                  <a:lnTo>
                    <a:pt x="128" y="1"/>
                  </a:lnTo>
                  <a:lnTo>
                    <a:pt x="131" y="0"/>
                  </a:lnTo>
                  <a:lnTo>
                    <a:pt x="129" y="48"/>
                  </a:lnTo>
                  <a:lnTo>
                    <a:pt x="129" y="48"/>
                  </a:ln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auto">
            <a:xfrm>
              <a:off x="1793" y="1008"/>
              <a:ext cx="130" cy="61"/>
            </a:xfrm>
            <a:custGeom>
              <a:avLst/>
              <a:gdLst>
                <a:gd name="T0" fmla="*/ 130 w 130"/>
                <a:gd name="T1" fmla="*/ 56 h 61"/>
                <a:gd name="T2" fmla="*/ 2 w 130"/>
                <a:gd name="T3" fmla="*/ 61 h 61"/>
                <a:gd name="T4" fmla="*/ 2 w 130"/>
                <a:gd name="T5" fmla="*/ 61 h 61"/>
                <a:gd name="T6" fmla="*/ 0 w 130"/>
                <a:gd name="T7" fmla="*/ 5 h 61"/>
                <a:gd name="T8" fmla="*/ 0 w 130"/>
                <a:gd name="T9" fmla="*/ 5 h 61"/>
                <a:gd name="T10" fmla="*/ 127 w 130"/>
                <a:gd name="T11" fmla="*/ 0 h 61"/>
                <a:gd name="T12" fmla="*/ 127 w 130"/>
                <a:gd name="T13" fmla="*/ 0 h 61"/>
                <a:gd name="T14" fmla="*/ 130 w 130"/>
                <a:gd name="T15" fmla="*/ 55 h 61"/>
                <a:gd name="T16" fmla="*/ 130 w 130"/>
                <a:gd name="T17"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61">
                  <a:moveTo>
                    <a:pt x="130" y="56"/>
                  </a:moveTo>
                  <a:lnTo>
                    <a:pt x="2" y="61"/>
                  </a:lnTo>
                  <a:lnTo>
                    <a:pt x="2" y="61"/>
                  </a:lnTo>
                  <a:lnTo>
                    <a:pt x="0" y="5"/>
                  </a:lnTo>
                  <a:lnTo>
                    <a:pt x="0" y="5"/>
                  </a:lnTo>
                  <a:lnTo>
                    <a:pt x="127" y="0"/>
                  </a:lnTo>
                  <a:lnTo>
                    <a:pt x="127" y="0"/>
                  </a:lnTo>
                  <a:lnTo>
                    <a:pt x="130" y="55"/>
                  </a:lnTo>
                  <a:lnTo>
                    <a:pt x="130" y="56"/>
                  </a:lnTo>
                  <a:close/>
                </a:path>
              </a:pathLst>
            </a:custGeom>
            <a:solidFill>
              <a:srgbClr val="DA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auto">
            <a:xfrm>
              <a:off x="1351" y="1034"/>
              <a:ext cx="7" cy="41"/>
            </a:xfrm>
            <a:custGeom>
              <a:avLst/>
              <a:gdLst>
                <a:gd name="T0" fmla="*/ 5 w 8"/>
                <a:gd name="T1" fmla="*/ 53 h 53"/>
                <a:gd name="T2" fmla="*/ 3 w 8"/>
                <a:gd name="T3" fmla="*/ 53 h 53"/>
                <a:gd name="T4" fmla="*/ 0 w 8"/>
                <a:gd name="T5" fmla="*/ 50 h 53"/>
                <a:gd name="T6" fmla="*/ 0 w 8"/>
                <a:gd name="T7" fmla="*/ 3 h 53"/>
                <a:gd name="T8" fmla="*/ 3 w 8"/>
                <a:gd name="T9" fmla="*/ 0 h 53"/>
                <a:gd name="T10" fmla="*/ 5 w 8"/>
                <a:gd name="T11" fmla="*/ 0 h 53"/>
                <a:gd name="T12" fmla="*/ 8 w 8"/>
                <a:gd name="T13" fmla="*/ 3 h 53"/>
                <a:gd name="T14" fmla="*/ 8 w 8"/>
                <a:gd name="T15" fmla="*/ 50 h 53"/>
                <a:gd name="T16" fmla="*/ 5 w 8"/>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3">
                  <a:moveTo>
                    <a:pt x="5" y="53"/>
                  </a:moveTo>
                  <a:cubicBezTo>
                    <a:pt x="3" y="53"/>
                    <a:pt x="3" y="53"/>
                    <a:pt x="3" y="53"/>
                  </a:cubicBezTo>
                  <a:cubicBezTo>
                    <a:pt x="2" y="53"/>
                    <a:pt x="0" y="52"/>
                    <a:pt x="0" y="50"/>
                  </a:cubicBezTo>
                  <a:cubicBezTo>
                    <a:pt x="0" y="3"/>
                    <a:pt x="0" y="3"/>
                    <a:pt x="0" y="3"/>
                  </a:cubicBezTo>
                  <a:cubicBezTo>
                    <a:pt x="0" y="1"/>
                    <a:pt x="2" y="0"/>
                    <a:pt x="3" y="0"/>
                  </a:cubicBezTo>
                  <a:cubicBezTo>
                    <a:pt x="5" y="0"/>
                    <a:pt x="5" y="0"/>
                    <a:pt x="5" y="0"/>
                  </a:cubicBezTo>
                  <a:cubicBezTo>
                    <a:pt x="7" y="0"/>
                    <a:pt x="8" y="1"/>
                    <a:pt x="8" y="3"/>
                  </a:cubicBezTo>
                  <a:cubicBezTo>
                    <a:pt x="8" y="50"/>
                    <a:pt x="8" y="50"/>
                    <a:pt x="8" y="50"/>
                  </a:cubicBezTo>
                  <a:cubicBezTo>
                    <a:pt x="8" y="52"/>
                    <a:pt x="7" y="53"/>
                    <a:pt x="5" y="53"/>
                  </a:cubicBezTo>
                  <a:close/>
                </a:path>
              </a:pathLst>
            </a:custGeom>
            <a:solidFill>
              <a:srgbClr val="DDD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auto">
            <a:xfrm>
              <a:off x="1529" y="1026"/>
              <a:ext cx="6" cy="47"/>
            </a:xfrm>
            <a:custGeom>
              <a:avLst/>
              <a:gdLst>
                <a:gd name="T0" fmla="*/ 5 w 8"/>
                <a:gd name="T1" fmla="*/ 61 h 61"/>
                <a:gd name="T2" fmla="*/ 4 w 8"/>
                <a:gd name="T3" fmla="*/ 61 h 61"/>
                <a:gd name="T4" fmla="*/ 0 w 8"/>
                <a:gd name="T5" fmla="*/ 57 h 61"/>
                <a:gd name="T6" fmla="*/ 0 w 8"/>
                <a:gd name="T7" fmla="*/ 3 h 61"/>
                <a:gd name="T8" fmla="*/ 4 w 8"/>
                <a:gd name="T9" fmla="*/ 0 h 61"/>
                <a:gd name="T10" fmla="*/ 5 w 8"/>
                <a:gd name="T11" fmla="*/ 0 h 61"/>
                <a:gd name="T12" fmla="*/ 8 w 8"/>
                <a:gd name="T13" fmla="*/ 3 h 61"/>
                <a:gd name="T14" fmla="*/ 8 w 8"/>
                <a:gd name="T15" fmla="*/ 57 h 61"/>
                <a:gd name="T16" fmla="*/ 5 w 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1">
                  <a:moveTo>
                    <a:pt x="5" y="61"/>
                  </a:moveTo>
                  <a:cubicBezTo>
                    <a:pt x="4" y="61"/>
                    <a:pt x="4" y="61"/>
                    <a:pt x="4" y="61"/>
                  </a:cubicBezTo>
                  <a:cubicBezTo>
                    <a:pt x="2" y="61"/>
                    <a:pt x="0" y="59"/>
                    <a:pt x="0" y="57"/>
                  </a:cubicBezTo>
                  <a:cubicBezTo>
                    <a:pt x="0" y="3"/>
                    <a:pt x="0" y="3"/>
                    <a:pt x="0" y="3"/>
                  </a:cubicBezTo>
                  <a:cubicBezTo>
                    <a:pt x="0" y="2"/>
                    <a:pt x="2" y="0"/>
                    <a:pt x="4" y="0"/>
                  </a:cubicBezTo>
                  <a:cubicBezTo>
                    <a:pt x="5" y="0"/>
                    <a:pt x="5" y="0"/>
                    <a:pt x="5" y="0"/>
                  </a:cubicBezTo>
                  <a:cubicBezTo>
                    <a:pt x="7" y="0"/>
                    <a:pt x="8" y="2"/>
                    <a:pt x="8" y="3"/>
                  </a:cubicBezTo>
                  <a:cubicBezTo>
                    <a:pt x="8" y="57"/>
                    <a:pt x="8" y="57"/>
                    <a:pt x="8" y="57"/>
                  </a:cubicBezTo>
                  <a:cubicBezTo>
                    <a:pt x="8" y="59"/>
                    <a:pt x="7" y="61"/>
                    <a:pt x="5" y="61"/>
                  </a:cubicBezTo>
                  <a:close/>
                </a:path>
              </a:pathLst>
            </a:custGeom>
            <a:solidFill>
              <a:srgbClr val="DDD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auto">
            <a:xfrm>
              <a:off x="1659" y="1019"/>
              <a:ext cx="7" cy="54"/>
            </a:xfrm>
            <a:custGeom>
              <a:avLst/>
              <a:gdLst>
                <a:gd name="T0" fmla="*/ 5 w 9"/>
                <a:gd name="T1" fmla="*/ 70 h 70"/>
                <a:gd name="T2" fmla="*/ 4 w 9"/>
                <a:gd name="T3" fmla="*/ 70 h 70"/>
                <a:gd name="T4" fmla="*/ 0 w 9"/>
                <a:gd name="T5" fmla="*/ 66 h 70"/>
                <a:gd name="T6" fmla="*/ 0 w 9"/>
                <a:gd name="T7" fmla="*/ 3 h 70"/>
                <a:gd name="T8" fmla="*/ 4 w 9"/>
                <a:gd name="T9" fmla="*/ 0 h 70"/>
                <a:gd name="T10" fmla="*/ 5 w 9"/>
                <a:gd name="T11" fmla="*/ 0 h 70"/>
                <a:gd name="T12" fmla="*/ 9 w 9"/>
                <a:gd name="T13" fmla="*/ 3 h 70"/>
                <a:gd name="T14" fmla="*/ 9 w 9"/>
                <a:gd name="T15" fmla="*/ 66 h 70"/>
                <a:gd name="T16" fmla="*/ 5 w 9"/>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0">
                  <a:moveTo>
                    <a:pt x="5" y="70"/>
                  </a:moveTo>
                  <a:cubicBezTo>
                    <a:pt x="4" y="70"/>
                    <a:pt x="4" y="70"/>
                    <a:pt x="4" y="70"/>
                  </a:cubicBezTo>
                  <a:cubicBezTo>
                    <a:pt x="2" y="70"/>
                    <a:pt x="0" y="68"/>
                    <a:pt x="0" y="66"/>
                  </a:cubicBezTo>
                  <a:cubicBezTo>
                    <a:pt x="0" y="3"/>
                    <a:pt x="0" y="3"/>
                    <a:pt x="0" y="3"/>
                  </a:cubicBezTo>
                  <a:cubicBezTo>
                    <a:pt x="0" y="1"/>
                    <a:pt x="2" y="0"/>
                    <a:pt x="4" y="0"/>
                  </a:cubicBezTo>
                  <a:cubicBezTo>
                    <a:pt x="5" y="0"/>
                    <a:pt x="5" y="0"/>
                    <a:pt x="5" y="0"/>
                  </a:cubicBezTo>
                  <a:cubicBezTo>
                    <a:pt x="7" y="0"/>
                    <a:pt x="9" y="1"/>
                    <a:pt x="9" y="3"/>
                  </a:cubicBezTo>
                  <a:cubicBezTo>
                    <a:pt x="9" y="66"/>
                    <a:pt x="9" y="66"/>
                    <a:pt x="9" y="66"/>
                  </a:cubicBezTo>
                  <a:cubicBezTo>
                    <a:pt x="9" y="68"/>
                    <a:pt x="7" y="70"/>
                    <a:pt x="5" y="70"/>
                  </a:cubicBezTo>
                  <a:close/>
                </a:path>
              </a:pathLst>
            </a:custGeom>
            <a:solidFill>
              <a:srgbClr val="DDD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p:cNvSpPr>
              <a:spLocks/>
            </p:cNvSpPr>
            <p:nvPr/>
          </p:nvSpPr>
          <p:spPr bwMode="auto">
            <a:xfrm>
              <a:off x="1791" y="1010"/>
              <a:ext cx="6" cy="62"/>
            </a:xfrm>
            <a:custGeom>
              <a:avLst/>
              <a:gdLst>
                <a:gd name="T0" fmla="*/ 3 w 8"/>
                <a:gd name="T1" fmla="*/ 81 h 81"/>
                <a:gd name="T2" fmla="*/ 5 w 8"/>
                <a:gd name="T3" fmla="*/ 81 h 81"/>
                <a:gd name="T4" fmla="*/ 8 w 8"/>
                <a:gd name="T5" fmla="*/ 77 h 81"/>
                <a:gd name="T6" fmla="*/ 8 w 8"/>
                <a:gd name="T7" fmla="*/ 4 h 81"/>
                <a:gd name="T8" fmla="*/ 5 w 8"/>
                <a:gd name="T9" fmla="*/ 0 h 81"/>
                <a:gd name="T10" fmla="*/ 3 w 8"/>
                <a:gd name="T11" fmla="*/ 0 h 81"/>
                <a:gd name="T12" fmla="*/ 0 w 8"/>
                <a:gd name="T13" fmla="*/ 4 h 81"/>
                <a:gd name="T14" fmla="*/ 0 w 8"/>
                <a:gd name="T15" fmla="*/ 77 h 81"/>
                <a:gd name="T16" fmla="*/ 3 w 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1">
                  <a:moveTo>
                    <a:pt x="3" y="81"/>
                  </a:moveTo>
                  <a:cubicBezTo>
                    <a:pt x="5" y="81"/>
                    <a:pt x="5" y="81"/>
                    <a:pt x="5" y="81"/>
                  </a:cubicBezTo>
                  <a:cubicBezTo>
                    <a:pt x="6" y="81"/>
                    <a:pt x="8" y="79"/>
                    <a:pt x="8" y="77"/>
                  </a:cubicBezTo>
                  <a:cubicBezTo>
                    <a:pt x="8" y="4"/>
                    <a:pt x="8" y="4"/>
                    <a:pt x="8" y="4"/>
                  </a:cubicBezTo>
                  <a:cubicBezTo>
                    <a:pt x="8" y="2"/>
                    <a:pt x="6" y="0"/>
                    <a:pt x="5" y="0"/>
                  </a:cubicBezTo>
                  <a:cubicBezTo>
                    <a:pt x="3" y="0"/>
                    <a:pt x="3" y="0"/>
                    <a:pt x="3" y="0"/>
                  </a:cubicBezTo>
                  <a:cubicBezTo>
                    <a:pt x="1" y="0"/>
                    <a:pt x="0" y="2"/>
                    <a:pt x="0" y="4"/>
                  </a:cubicBezTo>
                  <a:cubicBezTo>
                    <a:pt x="0" y="77"/>
                    <a:pt x="0" y="77"/>
                    <a:pt x="0" y="77"/>
                  </a:cubicBezTo>
                  <a:cubicBezTo>
                    <a:pt x="0" y="79"/>
                    <a:pt x="1" y="81"/>
                    <a:pt x="3" y="81"/>
                  </a:cubicBezTo>
                  <a:close/>
                </a:path>
              </a:pathLst>
            </a:custGeom>
            <a:solidFill>
              <a:srgbClr val="DDD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p:cNvSpPr>
              <a:spLocks/>
            </p:cNvSpPr>
            <p:nvPr/>
          </p:nvSpPr>
          <p:spPr bwMode="auto">
            <a:xfrm>
              <a:off x="1920" y="1006"/>
              <a:ext cx="7" cy="63"/>
            </a:xfrm>
            <a:custGeom>
              <a:avLst/>
              <a:gdLst>
                <a:gd name="T0" fmla="*/ 4 w 8"/>
                <a:gd name="T1" fmla="*/ 82 h 82"/>
                <a:gd name="T2" fmla="*/ 3 w 8"/>
                <a:gd name="T3" fmla="*/ 82 h 82"/>
                <a:gd name="T4" fmla="*/ 0 w 8"/>
                <a:gd name="T5" fmla="*/ 79 h 82"/>
                <a:gd name="T6" fmla="*/ 0 w 8"/>
                <a:gd name="T7" fmla="*/ 3 h 82"/>
                <a:gd name="T8" fmla="*/ 3 w 8"/>
                <a:gd name="T9" fmla="*/ 0 h 82"/>
                <a:gd name="T10" fmla="*/ 4 w 8"/>
                <a:gd name="T11" fmla="*/ 0 h 82"/>
                <a:gd name="T12" fmla="*/ 8 w 8"/>
                <a:gd name="T13" fmla="*/ 3 h 82"/>
                <a:gd name="T14" fmla="*/ 8 w 8"/>
                <a:gd name="T15" fmla="*/ 79 h 82"/>
                <a:gd name="T16" fmla="*/ 4 w 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2">
                  <a:moveTo>
                    <a:pt x="4" y="82"/>
                  </a:moveTo>
                  <a:cubicBezTo>
                    <a:pt x="3" y="82"/>
                    <a:pt x="3" y="82"/>
                    <a:pt x="3" y="82"/>
                  </a:cubicBezTo>
                  <a:cubicBezTo>
                    <a:pt x="1" y="82"/>
                    <a:pt x="0" y="81"/>
                    <a:pt x="0" y="79"/>
                  </a:cubicBezTo>
                  <a:cubicBezTo>
                    <a:pt x="0" y="3"/>
                    <a:pt x="0" y="3"/>
                    <a:pt x="0" y="3"/>
                  </a:cubicBezTo>
                  <a:cubicBezTo>
                    <a:pt x="0" y="1"/>
                    <a:pt x="1" y="0"/>
                    <a:pt x="3" y="0"/>
                  </a:cubicBezTo>
                  <a:cubicBezTo>
                    <a:pt x="4" y="0"/>
                    <a:pt x="4" y="0"/>
                    <a:pt x="4" y="0"/>
                  </a:cubicBezTo>
                  <a:cubicBezTo>
                    <a:pt x="6" y="0"/>
                    <a:pt x="8" y="1"/>
                    <a:pt x="8" y="3"/>
                  </a:cubicBezTo>
                  <a:cubicBezTo>
                    <a:pt x="8" y="79"/>
                    <a:pt x="8" y="79"/>
                    <a:pt x="8" y="79"/>
                  </a:cubicBezTo>
                  <a:cubicBezTo>
                    <a:pt x="8" y="81"/>
                    <a:pt x="6" y="82"/>
                    <a:pt x="4" y="82"/>
                  </a:cubicBezTo>
                  <a:close/>
                </a:path>
              </a:pathLst>
            </a:custGeom>
            <a:solidFill>
              <a:srgbClr val="DDD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p:cNvSpPr>
              <a:spLocks/>
            </p:cNvSpPr>
            <p:nvPr/>
          </p:nvSpPr>
          <p:spPr bwMode="auto">
            <a:xfrm>
              <a:off x="1205" y="1152"/>
              <a:ext cx="72" cy="121"/>
            </a:xfrm>
            <a:custGeom>
              <a:avLst/>
              <a:gdLst>
                <a:gd name="T0" fmla="*/ 58 w 94"/>
                <a:gd name="T1" fmla="*/ 0 h 158"/>
                <a:gd name="T2" fmla="*/ 58 w 94"/>
                <a:gd name="T3" fmla="*/ 68 h 158"/>
                <a:gd name="T4" fmla="*/ 58 w 94"/>
                <a:gd name="T5" fmla="*/ 68 h 158"/>
                <a:gd name="T6" fmla="*/ 65 w 94"/>
                <a:gd name="T7" fmla="*/ 70 h 158"/>
                <a:gd name="T8" fmla="*/ 74 w 94"/>
                <a:gd name="T9" fmla="*/ 69 h 158"/>
                <a:gd name="T10" fmla="*/ 94 w 94"/>
                <a:gd name="T11" fmla="*/ 118 h 158"/>
                <a:gd name="T12" fmla="*/ 76 w 94"/>
                <a:gd name="T13" fmla="*/ 66 h 158"/>
                <a:gd name="T14" fmla="*/ 77 w 94"/>
                <a:gd name="T15" fmla="*/ 65 h 158"/>
                <a:gd name="T16" fmla="*/ 84 w 94"/>
                <a:gd name="T17" fmla="*/ 114 h 158"/>
                <a:gd name="T18" fmla="*/ 90 w 94"/>
                <a:gd name="T19" fmla="*/ 8 h 158"/>
                <a:gd name="T20" fmla="*/ 58 w 94"/>
                <a:gd name="T2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58">
                  <a:moveTo>
                    <a:pt x="58" y="0"/>
                  </a:moveTo>
                  <a:cubicBezTo>
                    <a:pt x="58" y="0"/>
                    <a:pt x="0" y="158"/>
                    <a:pt x="58" y="68"/>
                  </a:cubicBezTo>
                  <a:cubicBezTo>
                    <a:pt x="58" y="68"/>
                    <a:pt x="58" y="68"/>
                    <a:pt x="58" y="68"/>
                  </a:cubicBezTo>
                  <a:cubicBezTo>
                    <a:pt x="61" y="68"/>
                    <a:pt x="63" y="69"/>
                    <a:pt x="65" y="70"/>
                  </a:cubicBezTo>
                  <a:cubicBezTo>
                    <a:pt x="68" y="69"/>
                    <a:pt x="71" y="68"/>
                    <a:pt x="74" y="69"/>
                  </a:cubicBezTo>
                  <a:cubicBezTo>
                    <a:pt x="74" y="68"/>
                    <a:pt x="93" y="118"/>
                    <a:pt x="94" y="118"/>
                  </a:cubicBezTo>
                  <a:cubicBezTo>
                    <a:pt x="76" y="66"/>
                    <a:pt x="76" y="66"/>
                    <a:pt x="76" y="66"/>
                  </a:cubicBezTo>
                  <a:cubicBezTo>
                    <a:pt x="76" y="66"/>
                    <a:pt x="77" y="65"/>
                    <a:pt x="77" y="65"/>
                  </a:cubicBezTo>
                  <a:cubicBezTo>
                    <a:pt x="76" y="63"/>
                    <a:pt x="85" y="117"/>
                    <a:pt x="84" y="114"/>
                  </a:cubicBezTo>
                  <a:cubicBezTo>
                    <a:pt x="85" y="103"/>
                    <a:pt x="90" y="8"/>
                    <a:pt x="90" y="8"/>
                  </a:cubicBezTo>
                  <a:cubicBezTo>
                    <a:pt x="60" y="3"/>
                    <a:pt x="58" y="0"/>
                    <a:pt x="58" y="0"/>
                  </a:cubicBez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p:cNvSpPr>
              <a:spLocks/>
            </p:cNvSpPr>
            <p:nvPr/>
          </p:nvSpPr>
          <p:spPr bwMode="auto">
            <a:xfrm>
              <a:off x="1477" y="1040"/>
              <a:ext cx="95" cy="171"/>
            </a:xfrm>
            <a:custGeom>
              <a:avLst/>
              <a:gdLst>
                <a:gd name="T0" fmla="*/ 66 w 124"/>
                <a:gd name="T1" fmla="*/ 17 h 223"/>
                <a:gd name="T2" fmla="*/ 60 w 124"/>
                <a:gd name="T3" fmla="*/ 26 h 223"/>
                <a:gd name="T4" fmla="*/ 45 w 124"/>
                <a:gd name="T5" fmla="*/ 37 h 223"/>
                <a:gd name="T6" fmla="*/ 42 w 124"/>
                <a:gd name="T7" fmla="*/ 37 h 223"/>
                <a:gd name="T8" fmla="*/ 33 w 124"/>
                <a:gd name="T9" fmla="*/ 38 h 223"/>
                <a:gd name="T10" fmla="*/ 29 w 124"/>
                <a:gd name="T11" fmla="*/ 38 h 223"/>
                <a:gd name="T12" fmla="*/ 26 w 124"/>
                <a:gd name="T13" fmla="*/ 38 h 223"/>
                <a:gd name="T14" fmla="*/ 24 w 124"/>
                <a:gd name="T15" fmla="*/ 38 h 223"/>
                <a:gd name="T16" fmla="*/ 36 w 124"/>
                <a:gd name="T17" fmla="*/ 65 h 223"/>
                <a:gd name="T18" fmla="*/ 62 w 124"/>
                <a:gd name="T19" fmla="*/ 97 h 223"/>
                <a:gd name="T20" fmla="*/ 23 w 124"/>
                <a:gd name="T21" fmla="*/ 195 h 223"/>
                <a:gd name="T22" fmla="*/ 66 w 124"/>
                <a:gd name="T23" fmla="*/ 216 h 223"/>
                <a:gd name="T24" fmla="*/ 99 w 124"/>
                <a:gd name="T25" fmla="*/ 109 h 223"/>
                <a:gd name="T26" fmla="*/ 123 w 124"/>
                <a:gd name="T27" fmla="*/ 39 h 223"/>
                <a:gd name="T28" fmla="*/ 66 w 124"/>
                <a:gd name="T29" fmla="*/ 1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223">
                  <a:moveTo>
                    <a:pt x="66" y="17"/>
                  </a:moveTo>
                  <a:cubicBezTo>
                    <a:pt x="65" y="20"/>
                    <a:pt x="63" y="23"/>
                    <a:pt x="60" y="26"/>
                  </a:cubicBezTo>
                  <a:cubicBezTo>
                    <a:pt x="56" y="32"/>
                    <a:pt x="48" y="37"/>
                    <a:pt x="45" y="37"/>
                  </a:cubicBezTo>
                  <a:cubicBezTo>
                    <a:pt x="44" y="38"/>
                    <a:pt x="43" y="37"/>
                    <a:pt x="42" y="37"/>
                  </a:cubicBezTo>
                  <a:cubicBezTo>
                    <a:pt x="40" y="38"/>
                    <a:pt x="37" y="38"/>
                    <a:pt x="33" y="38"/>
                  </a:cubicBezTo>
                  <a:cubicBezTo>
                    <a:pt x="32" y="38"/>
                    <a:pt x="30" y="38"/>
                    <a:pt x="29" y="38"/>
                  </a:cubicBezTo>
                  <a:cubicBezTo>
                    <a:pt x="28" y="38"/>
                    <a:pt x="27" y="38"/>
                    <a:pt x="26" y="38"/>
                  </a:cubicBezTo>
                  <a:cubicBezTo>
                    <a:pt x="25" y="38"/>
                    <a:pt x="25" y="38"/>
                    <a:pt x="24" y="38"/>
                  </a:cubicBezTo>
                  <a:cubicBezTo>
                    <a:pt x="24" y="44"/>
                    <a:pt x="27" y="54"/>
                    <a:pt x="36" y="65"/>
                  </a:cubicBezTo>
                  <a:cubicBezTo>
                    <a:pt x="51" y="84"/>
                    <a:pt x="62" y="97"/>
                    <a:pt x="62" y="97"/>
                  </a:cubicBezTo>
                  <a:cubicBezTo>
                    <a:pt x="62" y="97"/>
                    <a:pt x="46" y="168"/>
                    <a:pt x="23" y="195"/>
                  </a:cubicBezTo>
                  <a:cubicBezTo>
                    <a:pt x="0" y="223"/>
                    <a:pt x="59" y="212"/>
                    <a:pt x="66" y="216"/>
                  </a:cubicBezTo>
                  <a:cubicBezTo>
                    <a:pt x="66" y="216"/>
                    <a:pt x="95" y="148"/>
                    <a:pt x="99" y="109"/>
                  </a:cubicBezTo>
                  <a:cubicBezTo>
                    <a:pt x="99" y="109"/>
                    <a:pt x="122" y="59"/>
                    <a:pt x="123" y="39"/>
                  </a:cubicBezTo>
                  <a:cubicBezTo>
                    <a:pt x="124" y="26"/>
                    <a:pt x="86" y="0"/>
                    <a:pt x="66" y="17"/>
                  </a:cubicBez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auto">
            <a:xfrm>
              <a:off x="1213" y="1934"/>
              <a:ext cx="76" cy="78"/>
            </a:xfrm>
            <a:custGeom>
              <a:avLst/>
              <a:gdLst>
                <a:gd name="T0" fmla="*/ 22 w 99"/>
                <a:gd name="T1" fmla="*/ 8 h 102"/>
                <a:gd name="T2" fmla="*/ 1 w 99"/>
                <a:gd name="T3" fmla="*/ 86 h 102"/>
                <a:gd name="T4" fmla="*/ 77 w 99"/>
                <a:gd name="T5" fmla="*/ 97 h 102"/>
                <a:gd name="T6" fmla="*/ 92 w 99"/>
                <a:gd name="T7" fmla="*/ 16 h 102"/>
                <a:gd name="T8" fmla="*/ 22 w 99"/>
                <a:gd name="T9" fmla="*/ 8 h 102"/>
              </a:gdLst>
              <a:ahLst/>
              <a:cxnLst>
                <a:cxn ang="0">
                  <a:pos x="T0" y="T1"/>
                </a:cxn>
                <a:cxn ang="0">
                  <a:pos x="T2" y="T3"/>
                </a:cxn>
                <a:cxn ang="0">
                  <a:pos x="T4" y="T5"/>
                </a:cxn>
                <a:cxn ang="0">
                  <a:pos x="T6" y="T7"/>
                </a:cxn>
                <a:cxn ang="0">
                  <a:pos x="T8" y="T9"/>
                </a:cxn>
              </a:cxnLst>
              <a:rect l="0" t="0" r="r" b="b"/>
              <a:pathLst>
                <a:path w="99" h="102">
                  <a:moveTo>
                    <a:pt x="22" y="8"/>
                  </a:moveTo>
                  <a:cubicBezTo>
                    <a:pt x="22" y="8"/>
                    <a:pt x="2" y="70"/>
                    <a:pt x="1" y="86"/>
                  </a:cubicBezTo>
                  <a:cubicBezTo>
                    <a:pt x="0" y="101"/>
                    <a:pt x="70" y="102"/>
                    <a:pt x="77" y="97"/>
                  </a:cubicBezTo>
                  <a:cubicBezTo>
                    <a:pt x="83" y="93"/>
                    <a:pt x="99" y="18"/>
                    <a:pt x="92" y="16"/>
                  </a:cubicBezTo>
                  <a:cubicBezTo>
                    <a:pt x="86" y="14"/>
                    <a:pt x="24" y="0"/>
                    <a:pt x="22" y="8"/>
                  </a:cubicBezTo>
                  <a:close/>
                </a:path>
              </a:pathLst>
            </a:custGeom>
            <a:solidFill>
              <a:srgbClr val="55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auto">
            <a:xfrm>
              <a:off x="1225" y="1520"/>
              <a:ext cx="109" cy="444"/>
            </a:xfrm>
            <a:custGeom>
              <a:avLst/>
              <a:gdLst>
                <a:gd name="T0" fmla="*/ 0 w 141"/>
                <a:gd name="T1" fmla="*/ 552 h 578"/>
                <a:gd name="T2" fmla="*/ 31 w 141"/>
                <a:gd name="T3" fmla="*/ 570 h 578"/>
                <a:gd name="T4" fmla="*/ 77 w 141"/>
                <a:gd name="T5" fmla="*/ 557 h 578"/>
                <a:gd name="T6" fmla="*/ 141 w 141"/>
                <a:gd name="T7" fmla="*/ 99 h 578"/>
                <a:gd name="T8" fmla="*/ 43 w 141"/>
                <a:gd name="T9" fmla="*/ 31 h 578"/>
                <a:gd name="T10" fmla="*/ 55 w 141"/>
                <a:gd name="T11" fmla="*/ 281 h 578"/>
                <a:gd name="T12" fmla="*/ 0 w 141"/>
                <a:gd name="T13" fmla="*/ 552 h 578"/>
              </a:gdLst>
              <a:ahLst/>
              <a:cxnLst>
                <a:cxn ang="0">
                  <a:pos x="T0" y="T1"/>
                </a:cxn>
                <a:cxn ang="0">
                  <a:pos x="T2" y="T3"/>
                </a:cxn>
                <a:cxn ang="0">
                  <a:pos x="T4" y="T5"/>
                </a:cxn>
                <a:cxn ang="0">
                  <a:pos x="T6" y="T7"/>
                </a:cxn>
                <a:cxn ang="0">
                  <a:pos x="T8" y="T9"/>
                </a:cxn>
                <a:cxn ang="0">
                  <a:pos x="T10" y="T11"/>
                </a:cxn>
                <a:cxn ang="0">
                  <a:pos x="T12" y="T13"/>
                </a:cxn>
              </a:cxnLst>
              <a:rect l="0" t="0" r="r" b="b"/>
              <a:pathLst>
                <a:path w="141" h="578">
                  <a:moveTo>
                    <a:pt x="0" y="552"/>
                  </a:moveTo>
                  <a:cubicBezTo>
                    <a:pt x="0" y="552"/>
                    <a:pt x="12" y="562"/>
                    <a:pt x="31" y="570"/>
                  </a:cubicBezTo>
                  <a:cubicBezTo>
                    <a:pt x="51" y="578"/>
                    <a:pt x="77" y="557"/>
                    <a:pt x="77" y="557"/>
                  </a:cubicBezTo>
                  <a:cubicBezTo>
                    <a:pt x="104" y="494"/>
                    <a:pt x="141" y="99"/>
                    <a:pt x="141" y="99"/>
                  </a:cubicBezTo>
                  <a:cubicBezTo>
                    <a:pt x="141" y="99"/>
                    <a:pt x="50" y="0"/>
                    <a:pt x="43" y="31"/>
                  </a:cubicBezTo>
                  <a:cubicBezTo>
                    <a:pt x="35" y="61"/>
                    <a:pt x="67" y="199"/>
                    <a:pt x="55" y="281"/>
                  </a:cubicBezTo>
                  <a:lnTo>
                    <a:pt x="0" y="552"/>
                  </a:lnTo>
                  <a:close/>
                </a:path>
              </a:pathLst>
            </a:custGeom>
            <a:solidFill>
              <a:srgbClr val="3A6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auto">
            <a:xfrm>
              <a:off x="1262" y="1936"/>
              <a:ext cx="131" cy="80"/>
            </a:xfrm>
            <a:custGeom>
              <a:avLst/>
              <a:gdLst>
                <a:gd name="T0" fmla="*/ 78 w 170"/>
                <a:gd name="T1" fmla="*/ 14 h 104"/>
                <a:gd name="T2" fmla="*/ 109 w 170"/>
                <a:gd name="T3" fmla="*/ 64 h 104"/>
                <a:gd name="T4" fmla="*/ 166 w 170"/>
                <a:gd name="T5" fmla="*/ 67 h 104"/>
                <a:gd name="T6" fmla="*/ 170 w 170"/>
                <a:gd name="T7" fmla="*/ 95 h 104"/>
                <a:gd name="T8" fmla="*/ 84 w 170"/>
                <a:gd name="T9" fmla="*/ 102 h 104"/>
                <a:gd name="T10" fmla="*/ 2 w 170"/>
                <a:gd name="T11" fmla="*/ 95 h 104"/>
                <a:gd name="T12" fmla="*/ 23 w 170"/>
                <a:gd name="T13" fmla="*/ 11 h 104"/>
                <a:gd name="T14" fmla="*/ 78 w 170"/>
                <a:gd name="T15" fmla="*/ 1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04">
                  <a:moveTo>
                    <a:pt x="78" y="14"/>
                  </a:moveTo>
                  <a:cubicBezTo>
                    <a:pt x="78" y="14"/>
                    <a:pt x="103" y="60"/>
                    <a:pt x="109" y="64"/>
                  </a:cubicBezTo>
                  <a:cubicBezTo>
                    <a:pt x="116" y="68"/>
                    <a:pt x="162" y="64"/>
                    <a:pt x="166" y="67"/>
                  </a:cubicBezTo>
                  <a:cubicBezTo>
                    <a:pt x="170" y="71"/>
                    <a:pt x="170" y="95"/>
                    <a:pt x="170" y="95"/>
                  </a:cubicBezTo>
                  <a:cubicBezTo>
                    <a:pt x="159" y="98"/>
                    <a:pt x="104" y="102"/>
                    <a:pt x="84" y="102"/>
                  </a:cubicBezTo>
                  <a:cubicBezTo>
                    <a:pt x="65" y="102"/>
                    <a:pt x="14" y="104"/>
                    <a:pt x="2" y="95"/>
                  </a:cubicBezTo>
                  <a:cubicBezTo>
                    <a:pt x="0" y="89"/>
                    <a:pt x="18" y="18"/>
                    <a:pt x="23" y="11"/>
                  </a:cubicBezTo>
                  <a:cubicBezTo>
                    <a:pt x="28" y="3"/>
                    <a:pt x="76" y="0"/>
                    <a:pt x="78" y="14"/>
                  </a:cubicBez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auto">
            <a:xfrm>
              <a:off x="1252" y="1518"/>
              <a:ext cx="152" cy="456"/>
            </a:xfrm>
            <a:custGeom>
              <a:avLst/>
              <a:gdLst>
                <a:gd name="T0" fmla="*/ 197 w 198"/>
                <a:gd name="T1" fmla="*/ 15 h 594"/>
                <a:gd name="T2" fmla="*/ 182 w 198"/>
                <a:gd name="T3" fmla="*/ 321 h 594"/>
                <a:gd name="T4" fmla="*/ 116 w 198"/>
                <a:gd name="T5" fmla="*/ 529 h 594"/>
                <a:gd name="T6" fmla="*/ 115 w 198"/>
                <a:gd name="T7" fmla="*/ 548 h 594"/>
                <a:gd name="T8" fmla="*/ 95 w 198"/>
                <a:gd name="T9" fmla="*/ 585 h 594"/>
                <a:gd name="T10" fmla="*/ 28 w 198"/>
                <a:gd name="T11" fmla="*/ 572 h 594"/>
                <a:gd name="T12" fmla="*/ 58 w 198"/>
                <a:gd name="T13" fmla="*/ 447 h 594"/>
                <a:gd name="T14" fmla="*/ 86 w 198"/>
                <a:gd name="T15" fmla="*/ 108 h 594"/>
                <a:gd name="T16" fmla="*/ 12 w 198"/>
                <a:gd name="T17" fmla="*/ 50 h 594"/>
                <a:gd name="T18" fmla="*/ 1 w 198"/>
                <a:gd name="T19" fmla="*/ 3 h 594"/>
                <a:gd name="T20" fmla="*/ 197 w 198"/>
                <a:gd name="T21" fmla="*/ 15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 h="594">
                  <a:moveTo>
                    <a:pt x="197" y="15"/>
                  </a:moveTo>
                  <a:cubicBezTo>
                    <a:pt x="197" y="15"/>
                    <a:pt x="198" y="265"/>
                    <a:pt x="182" y="321"/>
                  </a:cubicBezTo>
                  <a:cubicBezTo>
                    <a:pt x="165" y="376"/>
                    <a:pt x="120" y="517"/>
                    <a:pt x="116" y="529"/>
                  </a:cubicBezTo>
                  <a:cubicBezTo>
                    <a:pt x="116" y="529"/>
                    <a:pt x="116" y="542"/>
                    <a:pt x="115" y="548"/>
                  </a:cubicBezTo>
                  <a:cubicBezTo>
                    <a:pt x="114" y="555"/>
                    <a:pt x="102" y="580"/>
                    <a:pt x="95" y="585"/>
                  </a:cubicBezTo>
                  <a:cubicBezTo>
                    <a:pt x="88" y="590"/>
                    <a:pt x="38" y="594"/>
                    <a:pt x="28" y="572"/>
                  </a:cubicBezTo>
                  <a:cubicBezTo>
                    <a:pt x="28" y="572"/>
                    <a:pt x="50" y="483"/>
                    <a:pt x="58" y="447"/>
                  </a:cubicBezTo>
                  <a:cubicBezTo>
                    <a:pt x="67" y="411"/>
                    <a:pt x="90" y="189"/>
                    <a:pt x="86" y="108"/>
                  </a:cubicBezTo>
                  <a:cubicBezTo>
                    <a:pt x="86" y="108"/>
                    <a:pt x="20" y="72"/>
                    <a:pt x="12" y="50"/>
                  </a:cubicBezTo>
                  <a:cubicBezTo>
                    <a:pt x="5" y="30"/>
                    <a:pt x="0" y="6"/>
                    <a:pt x="1" y="3"/>
                  </a:cubicBezTo>
                  <a:cubicBezTo>
                    <a:pt x="1" y="0"/>
                    <a:pt x="197" y="15"/>
                    <a:pt x="197" y="15"/>
                  </a:cubicBezTo>
                  <a:close/>
                </a:path>
              </a:pathLst>
            </a:custGeom>
            <a:solidFill>
              <a:srgbClr val="3D6C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p:cNvSpPr>
            <p:nvPr/>
          </p:nvSpPr>
          <p:spPr bwMode="auto">
            <a:xfrm>
              <a:off x="1179" y="1137"/>
              <a:ext cx="373" cy="430"/>
            </a:xfrm>
            <a:custGeom>
              <a:avLst/>
              <a:gdLst>
                <a:gd name="T0" fmla="*/ 78 w 485"/>
                <a:gd name="T1" fmla="*/ 517 h 560"/>
                <a:gd name="T2" fmla="*/ 76 w 485"/>
                <a:gd name="T3" fmla="*/ 306 h 560"/>
                <a:gd name="T4" fmla="*/ 24 w 485"/>
                <a:gd name="T5" fmla="*/ 81 h 560"/>
                <a:gd name="T6" fmla="*/ 67 w 485"/>
                <a:gd name="T7" fmla="*/ 81 h 560"/>
                <a:gd name="T8" fmla="*/ 135 w 485"/>
                <a:gd name="T9" fmla="*/ 85 h 560"/>
                <a:gd name="T10" fmla="*/ 189 w 485"/>
                <a:gd name="T11" fmla="*/ 90 h 560"/>
                <a:gd name="T12" fmla="*/ 314 w 485"/>
                <a:gd name="T13" fmla="*/ 156 h 560"/>
                <a:gd name="T14" fmla="*/ 425 w 485"/>
                <a:gd name="T15" fmla="*/ 16 h 560"/>
                <a:gd name="T16" fmla="*/ 484 w 485"/>
                <a:gd name="T17" fmla="*/ 24 h 560"/>
                <a:gd name="T18" fmla="*/ 387 w 485"/>
                <a:gd name="T19" fmla="*/ 205 h 560"/>
                <a:gd name="T20" fmla="*/ 252 w 485"/>
                <a:gd name="T21" fmla="*/ 213 h 560"/>
                <a:gd name="T22" fmla="*/ 301 w 485"/>
                <a:gd name="T23" fmla="*/ 531 h 560"/>
                <a:gd name="T24" fmla="*/ 78 w 485"/>
                <a:gd name="T25" fmla="*/ 51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560">
                  <a:moveTo>
                    <a:pt x="78" y="517"/>
                  </a:moveTo>
                  <a:cubicBezTo>
                    <a:pt x="78" y="517"/>
                    <a:pt x="102" y="391"/>
                    <a:pt x="76" y="306"/>
                  </a:cubicBezTo>
                  <a:cubicBezTo>
                    <a:pt x="51" y="220"/>
                    <a:pt x="0" y="121"/>
                    <a:pt x="24" y="81"/>
                  </a:cubicBezTo>
                  <a:cubicBezTo>
                    <a:pt x="24" y="81"/>
                    <a:pt x="43" y="76"/>
                    <a:pt x="67" y="81"/>
                  </a:cubicBezTo>
                  <a:cubicBezTo>
                    <a:pt x="91" y="87"/>
                    <a:pt x="135" y="85"/>
                    <a:pt x="135" y="85"/>
                  </a:cubicBezTo>
                  <a:cubicBezTo>
                    <a:pt x="135" y="85"/>
                    <a:pt x="178" y="87"/>
                    <a:pt x="189" y="90"/>
                  </a:cubicBezTo>
                  <a:cubicBezTo>
                    <a:pt x="200" y="92"/>
                    <a:pt x="270" y="149"/>
                    <a:pt x="314" y="156"/>
                  </a:cubicBezTo>
                  <a:cubicBezTo>
                    <a:pt x="357" y="164"/>
                    <a:pt x="416" y="33"/>
                    <a:pt x="425" y="16"/>
                  </a:cubicBezTo>
                  <a:cubicBezTo>
                    <a:pt x="434" y="0"/>
                    <a:pt x="482" y="9"/>
                    <a:pt x="484" y="24"/>
                  </a:cubicBezTo>
                  <a:cubicBezTo>
                    <a:pt x="485" y="40"/>
                    <a:pt x="439" y="179"/>
                    <a:pt x="387" y="205"/>
                  </a:cubicBezTo>
                  <a:cubicBezTo>
                    <a:pt x="336" y="232"/>
                    <a:pt x="252" y="213"/>
                    <a:pt x="252" y="213"/>
                  </a:cubicBezTo>
                  <a:cubicBezTo>
                    <a:pt x="252" y="213"/>
                    <a:pt x="317" y="384"/>
                    <a:pt x="301" y="531"/>
                  </a:cubicBezTo>
                  <a:cubicBezTo>
                    <a:pt x="301" y="531"/>
                    <a:pt x="183" y="560"/>
                    <a:pt x="78" y="517"/>
                  </a:cubicBezTo>
                </a:path>
              </a:pathLst>
            </a:custGeom>
            <a:solidFill>
              <a:srgbClr val="515C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auto">
            <a:xfrm>
              <a:off x="1211" y="1182"/>
              <a:ext cx="84" cy="36"/>
            </a:xfrm>
            <a:custGeom>
              <a:avLst/>
              <a:gdLst>
                <a:gd name="T0" fmla="*/ 110 w 110"/>
                <a:gd name="T1" fmla="*/ 26 h 46"/>
                <a:gd name="T2" fmla="*/ 101 w 110"/>
                <a:gd name="T3" fmla="*/ 1 h 46"/>
                <a:gd name="T4" fmla="*/ 3 w 110"/>
                <a:gd name="T5" fmla="*/ 1 h 46"/>
                <a:gd name="T6" fmla="*/ 3 w 110"/>
                <a:gd name="T7" fmla="*/ 24 h 46"/>
                <a:gd name="T8" fmla="*/ 110 w 110"/>
                <a:gd name="T9" fmla="*/ 26 h 46"/>
              </a:gdLst>
              <a:ahLst/>
              <a:cxnLst>
                <a:cxn ang="0">
                  <a:pos x="T0" y="T1"/>
                </a:cxn>
                <a:cxn ang="0">
                  <a:pos x="T2" y="T3"/>
                </a:cxn>
                <a:cxn ang="0">
                  <a:pos x="T4" y="T5"/>
                </a:cxn>
                <a:cxn ang="0">
                  <a:pos x="T6" y="T7"/>
                </a:cxn>
                <a:cxn ang="0">
                  <a:pos x="T8" y="T9"/>
                </a:cxn>
              </a:cxnLst>
              <a:rect l="0" t="0" r="r" b="b"/>
              <a:pathLst>
                <a:path w="110" h="46">
                  <a:moveTo>
                    <a:pt x="110" y="26"/>
                  </a:moveTo>
                  <a:cubicBezTo>
                    <a:pt x="110" y="26"/>
                    <a:pt x="104" y="3"/>
                    <a:pt x="101" y="1"/>
                  </a:cubicBezTo>
                  <a:cubicBezTo>
                    <a:pt x="97" y="0"/>
                    <a:pt x="24" y="10"/>
                    <a:pt x="3" y="1"/>
                  </a:cubicBezTo>
                  <a:cubicBezTo>
                    <a:pt x="3" y="1"/>
                    <a:pt x="0" y="14"/>
                    <a:pt x="3" y="24"/>
                  </a:cubicBezTo>
                  <a:cubicBezTo>
                    <a:pt x="3" y="24"/>
                    <a:pt x="28" y="46"/>
                    <a:pt x="110" y="26"/>
                  </a:cubicBezTo>
                  <a:close/>
                </a:path>
              </a:pathLst>
            </a:custGeom>
            <a:solidFill>
              <a:srgbClr val="5531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p:cNvSpPr>
            <p:nvPr/>
          </p:nvSpPr>
          <p:spPr bwMode="auto">
            <a:xfrm>
              <a:off x="1349" y="1063"/>
              <a:ext cx="104" cy="152"/>
            </a:xfrm>
            <a:custGeom>
              <a:avLst/>
              <a:gdLst>
                <a:gd name="T0" fmla="*/ 57 w 135"/>
                <a:gd name="T1" fmla="*/ 11 h 197"/>
                <a:gd name="T2" fmla="*/ 26 w 135"/>
                <a:gd name="T3" fmla="*/ 3 h 197"/>
                <a:gd name="T4" fmla="*/ 36 w 135"/>
                <a:gd name="T5" fmla="*/ 39 h 197"/>
                <a:gd name="T6" fmla="*/ 62 w 135"/>
                <a:gd name="T7" fmla="*/ 71 h 197"/>
                <a:gd name="T8" fmla="*/ 23 w 135"/>
                <a:gd name="T9" fmla="*/ 169 h 197"/>
                <a:gd name="T10" fmla="*/ 66 w 135"/>
                <a:gd name="T11" fmla="*/ 190 h 197"/>
                <a:gd name="T12" fmla="*/ 99 w 135"/>
                <a:gd name="T13" fmla="*/ 83 h 197"/>
                <a:gd name="T14" fmla="*/ 135 w 135"/>
                <a:gd name="T15" fmla="*/ 9 h 197"/>
                <a:gd name="T16" fmla="*/ 57 w 135"/>
                <a:gd name="T17" fmla="*/ 1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97">
                  <a:moveTo>
                    <a:pt x="57" y="11"/>
                  </a:moveTo>
                  <a:cubicBezTo>
                    <a:pt x="39" y="12"/>
                    <a:pt x="30" y="0"/>
                    <a:pt x="26" y="3"/>
                  </a:cubicBezTo>
                  <a:cubicBezTo>
                    <a:pt x="22" y="7"/>
                    <a:pt x="22" y="20"/>
                    <a:pt x="36" y="39"/>
                  </a:cubicBezTo>
                  <a:cubicBezTo>
                    <a:pt x="51" y="58"/>
                    <a:pt x="62" y="71"/>
                    <a:pt x="62" y="71"/>
                  </a:cubicBezTo>
                  <a:cubicBezTo>
                    <a:pt x="62" y="71"/>
                    <a:pt x="46" y="142"/>
                    <a:pt x="23" y="169"/>
                  </a:cubicBezTo>
                  <a:cubicBezTo>
                    <a:pt x="0" y="197"/>
                    <a:pt x="59" y="186"/>
                    <a:pt x="66" y="190"/>
                  </a:cubicBezTo>
                  <a:cubicBezTo>
                    <a:pt x="66" y="190"/>
                    <a:pt x="95" y="122"/>
                    <a:pt x="99" y="83"/>
                  </a:cubicBezTo>
                  <a:cubicBezTo>
                    <a:pt x="99" y="83"/>
                    <a:pt x="131" y="21"/>
                    <a:pt x="135" y="9"/>
                  </a:cubicBezTo>
                  <a:cubicBezTo>
                    <a:pt x="109" y="11"/>
                    <a:pt x="83" y="10"/>
                    <a:pt x="57" y="11"/>
                  </a:cubicBez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auto">
            <a:xfrm>
              <a:off x="1213" y="1149"/>
              <a:ext cx="209" cy="172"/>
            </a:xfrm>
            <a:custGeom>
              <a:avLst/>
              <a:gdLst>
                <a:gd name="T0" fmla="*/ 271 w 272"/>
                <a:gd name="T1" fmla="*/ 24 h 224"/>
                <a:gd name="T2" fmla="*/ 212 w 272"/>
                <a:gd name="T3" fmla="*/ 16 h 224"/>
                <a:gd name="T4" fmla="*/ 100 w 272"/>
                <a:gd name="T5" fmla="*/ 156 h 224"/>
                <a:gd name="T6" fmla="*/ 0 w 272"/>
                <a:gd name="T7" fmla="*/ 104 h 224"/>
                <a:gd name="T8" fmla="*/ 21 w 272"/>
                <a:gd name="T9" fmla="*/ 145 h 224"/>
                <a:gd name="T10" fmla="*/ 55 w 272"/>
                <a:gd name="T11" fmla="*/ 215 h 224"/>
                <a:gd name="T12" fmla="*/ 174 w 272"/>
                <a:gd name="T13" fmla="*/ 205 h 224"/>
                <a:gd name="T14" fmla="*/ 271 w 272"/>
                <a:gd name="T15" fmla="*/ 24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24">
                  <a:moveTo>
                    <a:pt x="271" y="24"/>
                  </a:moveTo>
                  <a:cubicBezTo>
                    <a:pt x="269" y="9"/>
                    <a:pt x="221" y="0"/>
                    <a:pt x="212" y="16"/>
                  </a:cubicBezTo>
                  <a:cubicBezTo>
                    <a:pt x="203" y="32"/>
                    <a:pt x="144" y="163"/>
                    <a:pt x="100" y="156"/>
                  </a:cubicBezTo>
                  <a:cubicBezTo>
                    <a:pt x="70" y="151"/>
                    <a:pt x="27" y="122"/>
                    <a:pt x="0" y="104"/>
                  </a:cubicBezTo>
                  <a:cubicBezTo>
                    <a:pt x="7" y="118"/>
                    <a:pt x="13" y="132"/>
                    <a:pt x="21" y="145"/>
                  </a:cubicBezTo>
                  <a:cubicBezTo>
                    <a:pt x="35" y="168"/>
                    <a:pt x="46" y="191"/>
                    <a:pt x="55" y="215"/>
                  </a:cubicBezTo>
                  <a:cubicBezTo>
                    <a:pt x="82" y="219"/>
                    <a:pt x="137" y="224"/>
                    <a:pt x="174" y="205"/>
                  </a:cubicBezTo>
                  <a:cubicBezTo>
                    <a:pt x="226" y="178"/>
                    <a:pt x="272" y="39"/>
                    <a:pt x="271" y="24"/>
                  </a:cubicBezTo>
                </a:path>
              </a:pathLst>
            </a:custGeom>
            <a:solidFill>
              <a:srgbClr val="515C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auto">
            <a:xfrm>
              <a:off x="1191" y="938"/>
              <a:ext cx="161" cy="240"/>
            </a:xfrm>
            <a:custGeom>
              <a:avLst/>
              <a:gdLst>
                <a:gd name="T0" fmla="*/ 153 w 210"/>
                <a:gd name="T1" fmla="*/ 83 h 312"/>
                <a:gd name="T2" fmla="*/ 171 w 210"/>
                <a:gd name="T3" fmla="*/ 176 h 312"/>
                <a:gd name="T4" fmla="*/ 198 w 210"/>
                <a:gd name="T5" fmla="*/ 255 h 312"/>
                <a:gd name="T6" fmla="*/ 74 w 210"/>
                <a:gd name="T7" fmla="*/ 288 h 312"/>
                <a:gd name="T8" fmla="*/ 4 w 210"/>
                <a:gd name="T9" fmla="*/ 114 h 312"/>
                <a:gd name="T10" fmla="*/ 153 w 210"/>
                <a:gd name="T11" fmla="*/ 83 h 312"/>
              </a:gdLst>
              <a:ahLst/>
              <a:cxnLst>
                <a:cxn ang="0">
                  <a:pos x="T0" y="T1"/>
                </a:cxn>
                <a:cxn ang="0">
                  <a:pos x="T2" y="T3"/>
                </a:cxn>
                <a:cxn ang="0">
                  <a:pos x="T4" y="T5"/>
                </a:cxn>
                <a:cxn ang="0">
                  <a:pos x="T6" y="T7"/>
                </a:cxn>
                <a:cxn ang="0">
                  <a:pos x="T8" y="T9"/>
                </a:cxn>
                <a:cxn ang="0">
                  <a:pos x="T10" y="T11"/>
                </a:cxn>
              </a:cxnLst>
              <a:rect l="0" t="0" r="r" b="b"/>
              <a:pathLst>
                <a:path w="210" h="312">
                  <a:moveTo>
                    <a:pt x="153" y="83"/>
                  </a:moveTo>
                  <a:cubicBezTo>
                    <a:pt x="153" y="83"/>
                    <a:pt x="154" y="122"/>
                    <a:pt x="171" y="176"/>
                  </a:cubicBezTo>
                  <a:cubicBezTo>
                    <a:pt x="189" y="232"/>
                    <a:pt x="196" y="243"/>
                    <a:pt x="198" y="255"/>
                  </a:cubicBezTo>
                  <a:cubicBezTo>
                    <a:pt x="210" y="312"/>
                    <a:pt x="103" y="310"/>
                    <a:pt x="74" y="288"/>
                  </a:cubicBezTo>
                  <a:cubicBezTo>
                    <a:pt x="45" y="266"/>
                    <a:pt x="8" y="139"/>
                    <a:pt x="4" y="114"/>
                  </a:cubicBezTo>
                  <a:cubicBezTo>
                    <a:pt x="0" y="88"/>
                    <a:pt x="112" y="0"/>
                    <a:pt x="153" y="83"/>
                  </a:cubicBezTo>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auto">
            <a:xfrm>
              <a:off x="1129" y="911"/>
              <a:ext cx="230" cy="248"/>
            </a:xfrm>
            <a:custGeom>
              <a:avLst/>
              <a:gdLst>
                <a:gd name="T0" fmla="*/ 136 w 299"/>
                <a:gd name="T1" fmla="*/ 257 h 324"/>
                <a:gd name="T2" fmla="*/ 150 w 299"/>
                <a:gd name="T3" fmla="*/ 185 h 324"/>
                <a:gd name="T4" fmla="*/ 148 w 299"/>
                <a:gd name="T5" fmla="*/ 151 h 324"/>
                <a:gd name="T6" fmla="*/ 177 w 299"/>
                <a:gd name="T7" fmla="*/ 130 h 324"/>
                <a:gd name="T8" fmla="*/ 210 w 299"/>
                <a:gd name="T9" fmla="*/ 126 h 324"/>
                <a:gd name="T10" fmla="*/ 251 w 299"/>
                <a:gd name="T11" fmla="*/ 121 h 324"/>
                <a:gd name="T12" fmla="*/ 243 w 299"/>
                <a:gd name="T13" fmla="*/ 35 h 324"/>
                <a:gd name="T14" fmla="*/ 148 w 299"/>
                <a:gd name="T15" fmla="*/ 17 h 324"/>
                <a:gd name="T16" fmla="*/ 55 w 299"/>
                <a:gd name="T17" fmla="*/ 110 h 324"/>
                <a:gd name="T18" fmla="*/ 52 w 299"/>
                <a:gd name="T19" fmla="*/ 92 h 324"/>
                <a:gd name="T20" fmla="*/ 51 w 299"/>
                <a:gd name="T21" fmla="*/ 110 h 324"/>
                <a:gd name="T22" fmla="*/ 32 w 299"/>
                <a:gd name="T23" fmla="*/ 109 h 324"/>
                <a:gd name="T24" fmla="*/ 47 w 299"/>
                <a:gd name="T25" fmla="*/ 122 h 324"/>
                <a:gd name="T26" fmla="*/ 61 w 299"/>
                <a:gd name="T27" fmla="*/ 245 h 324"/>
                <a:gd name="T28" fmla="*/ 114 w 299"/>
                <a:gd name="T29" fmla="*/ 303 h 324"/>
                <a:gd name="T30" fmla="*/ 130 w 299"/>
                <a:gd name="T31" fmla="*/ 297 h 324"/>
                <a:gd name="T32" fmla="*/ 143 w 299"/>
                <a:gd name="T33" fmla="*/ 311 h 324"/>
                <a:gd name="T34" fmla="*/ 136 w 299"/>
                <a:gd name="T35" fmla="*/ 257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324">
                  <a:moveTo>
                    <a:pt x="136" y="257"/>
                  </a:moveTo>
                  <a:cubicBezTo>
                    <a:pt x="136" y="257"/>
                    <a:pt x="165" y="238"/>
                    <a:pt x="150" y="185"/>
                  </a:cubicBezTo>
                  <a:cubicBezTo>
                    <a:pt x="145" y="167"/>
                    <a:pt x="148" y="151"/>
                    <a:pt x="148" y="151"/>
                  </a:cubicBezTo>
                  <a:cubicBezTo>
                    <a:pt x="148" y="151"/>
                    <a:pt x="141" y="163"/>
                    <a:pt x="177" y="130"/>
                  </a:cubicBezTo>
                  <a:cubicBezTo>
                    <a:pt x="182" y="124"/>
                    <a:pt x="196" y="125"/>
                    <a:pt x="210" y="126"/>
                  </a:cubicBezTo>
                  <a:cubicBezTo>
                    <a:pt x="225" y="127"/>
                    <a:pt x="242" y="128"/>
                    <a:pt x="251" y="121"/>
                  </a:cubicBezTo>
                  <a:cubicBezTo>
                    <a:pt x="268" y="108"/>
                    <a:pt x="299" y="53"/>
                    <a:pt x="243" y="35"/>
                  </a:cubicBezTo>
                  <a:cubicBezTo>
                    <a:pt x="186" y="16"/>
                    <a:pt x="123" y="0"/>
                    <a:pt x="148" y="17"/>
                  </a:cubicBezTo>
                  <a:cubicBezTo>
                    <a:pt x="245" y="83"/>
                    <a:pt x="89" y="66"/>
                    <a:pt x="55" y="110"/>
                  </a:cubicBezTo>
                  <a:cubicBezTo>
                    <a:pt x="55" y="110"/>
                    <a:pt x="61" y="92"/>
                    <a:pt x="52" y="92"/>
                  </a:cubicBezTo>
                  <a:cubicBezTo>
                    <a:pt x="34" y="92"/>
                    <a:pt x="51" y="110"/>
                    <a:pt x="51" y="110"/>
                  </a:cubicBezTo>
                  <a:cubicBezTo>
                    <a:pt x="51" y="110"/>
                    <a:pt x="39" y="95"/>
                    <a:pt x="32" y="109"/>
                  </a:cubicBezTo>
                  <a:cubicBezTo>
                    <a:pt x="26" y="122"/>
                    <a:pt x="47" y="122"/>
                    <a:pt x="47" y="122"/>
                  </a:cubicBezTo>
                  <a:cubicBezTo>
                    <a:pt x="47" y="122"/>
                    <a:pt x="0" y="183"/>
                    <a:pt x="61" y="245"/>
                  </a:cubicBezTo>
                  <a:cubicBezTo>
                    <a:pt x="61" y="245"/>
                    <a:pt x="112" y="292"/>
                    <a:pt x="114" y="303"/>
                  </a:cubicBezTo>
                  <a:cubicBezTo>
                    <a:pt x="116" y="314"/>
                    <a:pt x="130" y="297"/>
                    <a:pt x="130" y="297"/>
                  </a:cubicBezTo>
                  <a:cubicBezTo>
                    <a:pt x="130" y="297"/>
                    <a:pt x="120" y="324"/>
                    <a:pt x="143" y="311"/>
                  </a:cubicBezTo>
                  <a:cubicBezTo>
                    <a:pt x="183" y="290"/>
                    <a:pt x="136" y="257"/>
                    <a:pt x="136" y="257"/>
                  </a:cubicBezTo>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auto">
            <a:xfrm>
              <a:off x="1205" y="1073"/>
              <a:ext cx="53" cy="53"/>
            </a:xfrm>
            <a:custGeom>
              <a:avLst/>
              <a:gdLst>
                <a:gd name="T0" fmla="*/ 53 w 68"/>
                <a:gd name="T1" fmla="*/ 14 h 69"/>
                <a:gd name="T2" fmla="*/ 18 w 68"/>
                <a:gd name="T3" fmla="*/ 11 h 69"/>
                <a:gd name="T4" fmla="*/ 61 w 68"/>
                <a:gd name="T5" fmla="*/ 40 h 69"/>
                <a:gd name="T6" fmla="*/ 53 w 68"/>
                <a:gd name="T7" fmla="*/ 14 h 69"/>
              </a:gdLst>
              <a:ahLst/>
              <a:cxnLst>
                <a:cxn ang="0">
                  <a:pos x="T0" y="T1"/>
                </a:cxn>
                <a:cxn ang="0">
                  <a:pos x="T2" y="T3"/>
                </a:cxn>
                <a:cxn ang="0">
                  <a:pos x="T4" y="T5"/>
                </a:cxn>
                <a:cxn ang="0">
                  <a:pos x="T6" y="T7"/>
                </a:cxn>
              </a:cxnLst>
              <a:rect l="0" t="0" r="r" b="b"/>
              <a:pathLst>
                <a:path w="68" h="69">
                  <a:moveTo>
                    <a:pt x="53" y="14"/>
                  </a:moveTo>
                  <a:cubicBezTo>
                    <a:pt x="53" y="14"/>
                    <a:pt x="36" y="0"/>
                    <a:pt x="18" y="11"/>
                  </a:cubicBezTo>
                  <a:cubicBezTo>
                    <a:pt x="0" y="23"/>
                    <a:pt x="24" y="69"/>
                    <a:pt x="61" y="40"/>
                  </a:cubicBezTo>
                  <a:cubicBezTo>
                    <a:pt x="61" y="40"/>
                    <a:pt x="68" y="33"/>
                    <a:pt x="53" y="14"/>
                  </a:cubicBezTo>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auto">
            <a:xfrm>
              <a:off x="1215" y="1081"/>
              <a:ext cx="6" cy="10"/>
            </a:xfrm>
            <a:custGeom>
              <a:avLst/>
              <a:gdLst>
                <a:gd name="T0" fmla="*/ 8 w 8"/>
                <a:gd name="T1" fmla="*/ 0 h 13"/>
                <a:gd name="T2" fmla="*/ 6 w 8"/>
                <a:gd name="T3" fmla="*/ 1 h 13"/>
                <a:gd name="T4" fmla="*/ 0 w 8"/>
                <a:gd name="T5" fmla="*/ 13 h 13"/>
                <a:gd name="T6" fmla="*/ 6 w 8"/>
                <a:gd name="T7" fmla="*/ 1 h 13"/>
                <a:gd name="T8" fmla="*/ 8 w 8"/>
                <a:gd name="T9" fmla="*/ 0 h 13"/>
              </a:gdLst>
              <a:ahLst/>
              <a:cxnLst>
                <a:cxn ang="0">
                  <a:pos x="T0" y="T1"/>
                </a:cxn>
                <a:cxn ang="0">
                  <a:pos x="T2" y="T3"/>
                </a:cxn>
                <a:cxn ang="0">
                  <a:pos x="T4" y="T5"/>
                </a:cxn>
                <a:cxn ang="0">
                  <a:pos x="T6" y="T7"/>
                </a:cxn>
                <a:cxn ang="0">
                  <a:pos x="T8" y="T9"/>
                </a:cxn>
              </a:cxnLst>
              <a:rect l="0" t="0" r="r" b="b"/>
              <a:pathLst>
                <a:path w="8" h="13">
                  <a:moveTo>
                    <a:pt x="8" y="0"/>
                  </a:moveTo>
                  <a:cubicBezTo>
                    <a:pt x="7" y="0"/>
                    <a:pt x="6" y="1"/>
                    <a:pt x="6" y="1"/>
                  </a:cubicBezTo>
                  <a:cubicBezTo>
                    <a:pt x="2" y="4"/>
                    <a:pt x="0" y="8"/>
                    <a:pt x="0" y="13"/>
                  </a:cubicBezTo>
                  <a:cubicBezTo>
                    <a:pt x="0" y="8"/>
                    <a:pt x="2" y="4"/>
                    <a:pt x="6" y="1"/>
                  </a:cubicBezTo>
                  <a:cubicBezTo>
                    <a:pt x="6" y="1"/>
                    <a:pt x="7" y="0"/>
                    <a:pt x="8" y="0"/>
                  </a:cubicBezTo>
                </a:path>
              </a:pathLst>
            </a:custGeom>
            <a:solidFill>
              <a:srgbClr val="583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noEditPoints="1"/>
            </p:cNvSpPr>
            <p:nvPr/>
          </p:nvSpPr>
          <p:spPr bwMode="auto">
            <a:xfrm>
              <a:off x="1215" y="1079"/>
              <a:ext cx="41" cy="32"/>
            </a:xfrm>
            <a:custGeom>
              <a:avLst/>
              <a:gdLst>
                <a:gd name="T0" fmla="*/ 27 w 54"/>
                <a:gd name="T1" fmla="*/ 34 h 42"/>
                <a:gd name="T2" fmla="*/ 9 w 54"/>
                <a:gd name="T3" fmla="*/ 17 h 42"/>
                <a:gd name="T4" fmla="*/ 37 w 54"/>
                <a:gd name="T5" fmla="*/ 29 h 42"/>
                <a:gd name="T6" fmla="*/ 45 w 54"/>
                <a:gd name="T7" fmla="*/ 29 h 42"/>
                <a:gd name="T8" fmla="*/ 27 w 54"/>
                <a:gd name="T9" fmla="*/ 34 h 42"/>
                <a:gd name="T10" fmla="*/ 20 w 54"/>
                <a:gd name="T11" fmla="*/ 0 h 42"/>
                <a:gd name="T12" fmla="*/ 8 w 54"/>
                <a:gd name="T13" fmla="*/ 3 h 42"/>
                <a:gd name="T14" fmla="*/ 6 w 54"/>
                <a:gd name="T15" fmla="*/ 4 h 42"/>
                <a:gd name="T16" fmla="*/ 0 w 54"/>
                <a:gd name="T17" fmla="*/ 16 h 42"/>
                <a:gd name="T18" fmla="*/ 26 w 54"/>
                <a:gd name="T19" fmla="*/ 42 h 42"/>
                <a:gd name="T20" fmla="*/ 34 w 54"/>
                <a:gd name="T21" fmla="*/ 41 h 42"/>
                <a:gd name="T22" fmla="*/ 43 w 54"/>
                <a:gd name="T23" fmla="*/ 37 h 42"/>
                <a:gd name="T24" fmla="*/ 45 w 54"/>
                <a:gd name="T25" fmla="*/ 36 h 42"/>
                <a:gd name="T26" fmla="*/ 48 w 54"/>
                <a:gd name="T27" fmla="*/ 34 h 42"/>
                <a:gd name="T28" fmla="*/ 49 w 54"/>
                <a:gd name="T29" fmla="*/ 33 h 42"/>
                <a:gd name="T30" fmla="*/ 47 w 54"/>
                <a:gd name="T31" fmla="*/ 17 h 42"/>
                <a:gd name="T32" fmla="*/ 47 w 54"/>
                <a:gd name="T33" fmla="*/ 17 h 42"/>
                <a:gd name="T34" fmla="*/ 36 w 54"/>
                <a:gd name="T35" fmla="*/ 21 h 42"/>
                <a:gd name="T36" fmla="*/ 28 w 54"/>
                <a:gd name="T37" fmla="*/ 19 h 42"/>
                <a:gd name="T38" fmla="*/ 22 w 54"/>
                <a:gd name="T39" fmla="*/ 3 h 42"/>
                <a:gd name="T40" fmla="*/ 23 w 54"/>
                <a:gd name="T41" fmla="*/ 0 h 42"/>
                <a:gd name="T42" fmla="*/ 20 w 54"/>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42">
                  <a:moveTo>
                    <a:pt x="27" y="34"/>
                  </a:moveTo>
                  <a:cubicBezTo>
                    <a:pt x="11" y="34"/>
                    <a:pt x="9" y="17"/>
                    <a:pt x="9" y="17"/>
                  </a:cubicBezTo>
                  <a:cubicBezTo>
                    <a:pt x="15" y="27"/>
                    <a:pt x="28" y="29"/>
                    <a:pt x="37" y="29"/>
                  </a:cubicBezTo>
                  <a:cubicBezTo>
                    <a:pt x="41" y="29"/>
                    <a:pt x="45" y="29"/>
                    <a:pt x="45" y="29"/>
                  </a:cubicBezTo>
                  <a:cubicBezTo>
                    <a:pt x="37" y="32"/>
                    <a:pt x="31" y="34"/>
                    <a:pt x="27" y="34"/>
                  </a:cubicBezTo>
                  <a:moveTo>
                    <a:pt x="20" y="0"/>
                  </a:moveTo>
                  <a:cubicBezTo>
                    <a:pt x="16" y="0"/>
                    <a:pt x="12" y="1"/>
                    <a:pt x="8" y="3"/>
                  </a:cubicBezTo>
                  <a:cubicBezTo>
                    <a:pt x="7" y="3"/>
                    <a:pt x="6" y="4"/>
                    <a:pt x="6" y="4"/>
                  </a:cubicBezTo>
                  <a:cubicBezTo>
                    <a:pt x="2" y="7"/>
                    <a:pt x="0" y="11"/>
                    <a:pt x="0" y="16"/>
                  </a:cubicBezTo>
                  <a:cubicBezTo>
                    <a:pt x="0" y="28"/>
                    <a:pt x="10" y="42"/>
                    <a:pt x="26" y="42"/>
                  </a:cubicBezTo>
                  <a:cubicBezTo>
                    <a:pt x="28" y="42"/>
                    <a:pt x="31" y="42"/>
                    <a:pt x="34" y="41"/>
                  </a:cubicBezTo>
                  <a:cubicBezTo>
                    <a:pt x="37" y="40"/>
                    <a:pt x="40" y="39"/>
                    <a:pt x="43" y="37"/>
                  </a:cubicBezTo>
                  <a:cubicBezTo>
                    <a:pt x="44" y="37"/>
                    <a:pt x="44" y="36"/>
                    <a:pt x="45" y="36"/>
                  </a:cubicBezTo>
                  <a:cubicBezTo>
                    <a:pt x="46" y="35"/>
                    <a:pt x="47" y="35"/>
                    <a:pt x="48" y="34"/>
                  </a:cubicBezTo>
                  <a:cubicBezTo>
                    <a:pt x="49" y="34"/>
                    <a:pt x="49" y="34"/>
                    <a:pt x="49" y="33"/>
                  </a:cubicBezTo>
                  <a:cubicBezTo>
                    <a:pt x="49" y="33"/>
                    <a:pt x="54" y="29"/>
                    <a:pt x="47" y="17"/>
                  </a:cubicBezTo>
                  <a:cubicBezTo>
                    <a:pt x="47" y="17"/>
                    <a:pt x="47" y="17"/>
                    <a:pt x="47" y="17"/>
                  </a:cubicBezTo>
                  <a:cubicBezTo>
                    <a:pt x="44" y="20"/>
                    <a:pt x="40" y="21"/>
                    <a:pt x="36" y="21"/>
                  </a:cubicBezTo>
                  <a:cubicBezTo>
                    <a:pt x="33" y="21"/>
                    <a:pt x="30" y="21"/>
                    <a:pt x="28" y="19"/>
                  </a:cubicBezTo>
                  <a:cubicBezTo>
                    <a:pt x="23" y="15"/>
                    <a:pt x="21" y="9"/>
                    <a:pt x="22" y="3"/>
                  </a:cubicBezTo>
                  <a:cubicBezTo>
                    <a:pt x="22" y="2"/>
                    <a:pt x="22" y="1"/>
                    <a:pt x="23" y="0"/>
                  </a:cubicBezTo>
                  <a:cubicBezTo>
                    <a:pt x="22" y="0"/>
                    <a:pt x="21" y="0"/>
                    <a:pt x="20" y="0"/>
                  </a:cubicBezTo>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auto">
            <a:xfrm>
              <a:off x="1222" y="1092"/>
              <a:ext cx="27" cy="13"/>
            </a:xfrm>
            <a:custGeom>
              <a:avLst/>
              <a:gdLst>
                <a:gd name="T0" fmla="*/ 0 w 36"/>
                <a:gd name="T1" fmla="*/ 0 h 17"/>
                <a:gd name="T2" fmla="*/ 18 w 36"/>
                <a:gd name="T3" fmla="*/ 17 h 17"/>
                <a:gd name="T4" fmla="*/ 36 w 36"/>
                <a:gd name="T5" fmla="*/ 12 h 17"/>
                <a:gd name="T6" fmla="*/ 28 w 36"/>
                <a:gd name="T7" fmla="*/ 12 h 17"/>
                <a:gd name="T8" fmla="*/ 0 w 36"/>
                <a:gd name="T9" fmla="*/ 0 h 17"/>
              </a:gdLst>
              <a:ahLst/>
              <a:cxnLst>
                <a:cxn ang="0">
                  <a:pos x="T0" y="T1"/>
                </a:cxn>
                <a:cxn ang="0">
                  <a:pos x="T2" y="T3"/>
                </a:cxn>
                <a:cxn ang="0">
                  <a:pos x="T4" y="T5"/>
                </a:cxn>
                <a:cxn ang="0">
                  <a:pos x="T6" y="T7"/>
                </a:cxn>
                <a:cxn ang="0">
                  <a:pos x="T8" y="T9"/>
                </a:cxn>
              </a:cxnLst>
              <a:rect l="0" t="0" r="r" b="b"/>
              <a:pathLst>
                <a:path w="36" h="17">
                  <a:moveTo>
                    <a:pt x="0" y="0"/>
                  </a:moveTo>
                  <a:cubicBezTo>
                    <a:pt x="0" y="0"/>
                    <a:pt x="2" y="17"/>
                    <a:pt x="18" y="17"/>
                  </a:cubicBezTo>
                  <a:cubicBezTo>
                    <a:pt x="22" y="17"/>
                    <a:pt x="28" y="15"/>
                    <a:pt x="36" y="12"/>
                  </a:cubicBezTo>
                  <a:cubicBezTo>
                    <a:pt x="36" y="12"/>
                    <a:pt x="32" y="12"/>
                    <a:pt x="28" y="12"/>
                  </a:cubicBezTo>
                  <a:cubicBezTo>
                    <a:pt x="19" y="12"/>
                    <a:pt x="6" y="10"/>
                    <a:pt x="0" y="0"/>
                  </a:cubicBezTo>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p:cNvSpPr>
              <a:spLocks/>
            </p:cNvSpPr>
            <p:nvPr/>
          </p:nvSpPr>
          <p:spPr bwMode="auto">
            <a:xfrm>
              <a:off x="1260" y="1013"/>
              <a:ext cx="38" cy="43"/>
            </a:xfrm>
            <a:custGeom>
              <a:avLst/>
              <a:gdLst>
                <a:gd name="T0" fmla="*/ 45 w 50"/>
                <a:gd name="T1" fmla="*/ 5 h 55"/>
                <a:gd name="T2" fmla="*/ 44 w 50"/>
                <a:gd name="T3" fmla="*/ 22 h 55"/>
                <a:gd name="T4" fmla="*/ 13 w 50"/>
                <a:gd name="T5" fmla="*/ 38 h 55"/>
                <a:gd name="T6" fmla="*/ 32 w 50"/>
                <a:gd name="T7" fmla="*/ 15 h 55"/>
                <a:gd name="T8" fmla="*/ 45 w 50"/>
                <a:gd name="T9" fmla="*/ 5 h 55"/>
              </a:gdLst>
              <a:ahLst/>
              <a:cxnLst>
                <a:cxn ang="0">
                  <a:pos x="T0" y="T1"/>
                </a:cxn>
                <a:cxn ang="0">
                  <a:pos x="T2" y="T3"/>
                </a:cxn>
                <a:cxn ang="0">
                  <a:pos x="T4" y="T5"/>
                </a:cxn>
                <a:cxn ang="0">
                  <a:pos x="T6" y="T7"/>
                </a:cxn>
                <a:cxn ang="0">
                  <a:pos x="T8" y="T9"/>
                </a:cxn>
              </a:cxnLst>
              <a:rect l="0" t="0" r="r" b="b"/>
              <a:pathLst>
                <a:path w="50" h="55">
                  <a:moveTo>
                    <a:pt x="45" y="5"/>
                  </a:moveTo>
                  <a:cubicBezTo>
                    <a:pt x="45" y="5"/>
                    <a:pt x="50" y="13"/>
                    <a:pt x="44" y="22"/>
                  </a:cubicBezTo>
                  <a:cubicBezTo>
                    <a:pt x="37" y="31"/>
                    <a:pt x="21" y="21"/>
                    <a:pt x="13" y="38"/>
                  </a:cubicBezTo>
                  <a:cubicBezTo>
                    <a:pt x="4" y="55"/>
                    <a:pt x="0" y="23"/>
                    <a:pt x="32" y="15"/>
                  </a:cubicBezTo>
                  <a:cubicBezTo>
                    <a:pt x="32" y="15"/>
                    <a:pt x="35" y="0"/>
                    <a:pt x="45" y="5"/>
                  </a:cubicBez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auto">
            <a:xfrm>
              <a:off x="1289" y="1053"/>
              <a:ext cx="17" cy="10"/>
            </a:xfrm>
            <a:custGeom>
              <a:avLst/>
              <a:gdLst>
                <a:gd name="T0" fmla="*/ 22 w 22"/>
                <a:gd name="T1" fmla="*/ 0 h 12"/>
                <a:gd name="T2" fmla="*/ 22 w 22"/>
                <a:gd name="T3" fmla="*/ 0 h 12"/>
                <a:gd name="T4" fmla="*/ 22 w 22"/>
                <a:gd name="T5" fmla="*/ 0 h 12"/>
                <a:gd name="T6" fmla="*/ 22 w 22"/>
                <a:gd name="T7" fmla="*/ 0 h 12"/>
                <a:gd name="T8" fmla="*/ 12 w 22"/>
                <a:gd name="T9" fmla="*/ 5 h 12"/>
                <a:gd name="T10" fmla="*/ 0 w 22"/>
                <a:gd name="T11" fmla="*/ 6 h 12"/>
                <a:gd name="T12" fmla="*/ 13 w 22"/>
                <a:gd name="T13" fmla="*/ 7 h 12"/>
                <a:gd name="T14" fmla="*/ 14 w 22"/>
                <a:gd name="T15" fmla="*/ 7 h 12"/>
                <a:gd name="T16" fmla="*/ 13 w 22"/>
                <a:gd name="T17" fmla="*/ 8 h 12"/>
                <a:gd name="T18" fmla="*/ 1 w 22"/>
                <a:gd name="T19" fmla="*/ 10 h 12"/>
                <a:gd name="T20" fmla="*/ 13 w 22"/>
                <a:gd name="T21" fmla="*/ 10 h 12"/>
                <a:gd name="T22" fmla="*/ 21 w 22"/>
                <a:gd name="T23" fmla="*/ 2 h 12"/>
                <a:gd name="T24" fmla="*/ 22 w 2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22" y="0"/>
                  </a:moveTo>
                  <a:cubicBezTo>
                    <a:pt x="22" y="0"/>
                    <a:pt x="22" y="0"/>
                    <a:pt x="22" y="0"/>
                  </a:cubicBezTo>
                  <a:cubicBezTo>
                    <a:pt x="22" y="0"/>
                    <a:pt x="22" y="0"/>
                    <a:pt x="22" y="0"/>
                  </a:cubicBezTo>
                  <a:cubicBezTo>
                    <a:pt x="22" y="0"/>
                    <a:pt x="22" y="0"/>
                    <a:pt x="22" y="0"/>
                  </a:cubicBezTo>
                  <a:cubicBezTo>
                    <a:pt x="20" y="2"/>
                    <a:pt x="17" y="4"/>
                    <a:pt x="12" y="5"/>
                  </a:cubicBezTo>
                  <a:cubicBezTo>
                    <a:pt x="6" y="8"/>
                    <a:pt x="0" y="6"/>
                    <a:pt x="0" y="6"/>
                  </a:cubicBezTo>
                  <a:cubicBezTo>
                    <a:pt x="0" y="6"/>
                    <a:pt x="6" y="9"/>
                    <a:pt x="13" y="7"/>
                  </a:cubicBezTo>
                  <a:cubicBezTo>
                    <a:pt x="13" y="7"/>
                    <a:pt x="14" y="7"/>
                    <a:pt x="14" y="7"/>
                  </a:cubicBezTo>
                  <a:cubicBezTo>
                    <a:pt x="14" y="7"/>
                    <a:pt x="13" y="7"/>
                    <a:pt x="13" y="8"/>
                  </a:cubicBezTo>
                  <a:cubicBezTo>
                    <a:pt x="7" y="11"/>
                    <a:pt x="1" y="10"/>
                    <a:pt x="1" y="10"/>
                  </a:cubicBezTo>
                  <a:cubicBezTo>
                    <a:pt x="1" y="10"/>
                    <a:pt x="7" y="12"/>
                    <a:pt x="13" y="10"/>
                  </a:cubicBezTo>
                  <a:cubicBezTo>
                    <a:pt x="17" y="8"/>
                    <a:pt x="20" y="4"/>
                    <a:pt x="21" y="2"/>
                  </a:cubicBezTo>
                  <a:cubicBezTo>
                    <a:pt x="22" y="0"/>
                    <a:pt x="22" y="0"/>
                    <a:pt x="22" y="0"/>
                  </a:cubicBezTo>
                  <a:close/>
                </a:path>
              </a:pathLst>
            </a:custGeom>
            <a:solidFill>
              <a:srgbClr val="5C7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auto">
            <a:xfrm>
              <a:off x="1305" y="1105"/>
              <a:ext cx="17" cy="9"/>
            </a:xfrm>
            <a:custGeom>
              <a:avLst/>
              <a:gdLst>
                <a:gd name="T0" fmla="*/ 0 w 23"/>
                <a:gd name="T1" fmla="*/ 0 h 12"/>
                <a:gd name="T2" fmla="*/ 4 w 23"/>
                <a:gd name="T3" fmla="*/ 3 h 12"/>
                <a:gd name="T4" fmla="*/ 7 w 23"/>
                <a:gd name="T5" fmla="*/ 6 h 12"/>
                <a:gd name="T6" fmla="*/ 9 w 23"/>
                <a:gd name="T7" fmla="*/ 7 h 12"/>
                <a:gd name="T8" fmla="*/ 12 w 23"/>
                <a:gd name="T9" fmla="*/ 7 h 12"/>
                <a:gd name="T10" fmla="*/ 14 w 23"/>
                <a:gd name="T11" fmla="*/ 8 h 12"/>
                <a:gd name="T12" fmla="*/ 15 w 23"/>
                <a:gd name="T13" fmla="*/ 8 h 12"/>
                <a:gd name="T14" fmla="*/ 16 w 23"/>
                <a:gd name="T15" fmla="*/ 8 h 12"/>
                <a:gd name="T16" fmla="*/ 18 w 23"/>
                <a:gd name="T17" fmla="*/ 7 h 12"/>
                <a:gd name="T18" fmla="*/ 20 w 23"/>
                <a:gd name="T19" fmla="*/ 6 h 12"/>
                <a:gd name="T20" fmla="*/ 21 w 23"/>
                <a:gd name="T21" fmla="*/ 6 h 12"/>
                <a:gd name="T22" fmla="*/ 22 w 23"/>
                <a:gd name="T23" fmla="*/ 5 h 12"/>
                <a:gd name="T24" fmla="*/ 23 w 23"/>
                <a:gd name="T25" fmla="*/ 4 h 12"/>
                <a:gd name="T26" fmla="*/ 23 w 23"/>
                <a:gd name="T27" fmla="*/ 5 h 12"/>
                <a:gd name="T28" fmla="*/ 21 w 23"/>
                <a:gd name="T29" fmla="*/ 8 h 12"/>
                <a:gd name="T30" fmla="*/ 19 w 23"/>
                <a:gd name="T31" fmla="*/ 10 h 12"/>
                <a:gd name="T32" fmla="*/ 17 w 23"/>
                <a:gd name="T33" fmla="*/ 11 h 12"/>
                <a:gd name="T34" fmla="*/ 15 w 23"/>
                <a:gd name="T35" fmla="*/ 12 h 12"/>
                <a:gd name="T36" fmla="*/ 14 w 23"/>
                <a:gd name="T37" fmla="*/ 12 h 12"/>
                <a:gd name="T38" fmla="*/ 10 w 23"/>
                <a:gd name="T39" fmla="*/ 11 h 12"/>
                <a:gd name="T40" fmla="*/ 8 w 23"/>
                <a:gd name="T41" fmla="*/ 10 h 12"/>
                <a:gd name="T42" fmla="*/ 5 w 23"/>
                <a:gd name="T43" fmla="*/ 8 h 12"/>
                <a:gd name="T44" fmla="*/ 3 w 23"/>
                <a:gd name="T45" fmla="*/ 7 h 12"/>
                <a:gd name="T46" fmla="*/ 2 w 23"/>
                <a:gd name="T47" fmla="*/ 5 h 12"/>
                <a:gd name="T48" fmla="*/ 0 w 23"/>
                <a:gd name="T4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12">
                  <a:moveTo>
                    <a:pt x="0" y="0"/>
                  </a:moveTo>
                  <a:cubicBezTo>
                    <a:pt x="0" y="0"/>
                    <a:pt x="2" y="2"/>
                    <a:pt x="4" y="3"/>
                  </a:cubicBezTo>
                  <a:cubicBezTo>
                    <a:pt x="5" y="4"/>
                    <a:pt x="6" y="5"/>
                    <a:pt x="7" y="6"/>
                  </a:cubicBezTo>
                  <a:cubicBezTo>
                    <a:pt x="8" y="6"/>
                    <a:pt x="9" y="6"/>
                    <a:pt x="9" y="7"/>
                  </a:cubicBezTo>
                  <a:cubicBezTo>
                    <a:pt x="10" y="7"/>
                    <a:pt x="11" y="7"/>
                    <a:pt x="12" y="7"/>
                  </a:cubicBezTo>
                  <a:cubicBezTo>
                    <a:pt x="12" y="7"/>
                    <a:pt x="13" y="8"/>
                    <a:pt x="14" y="8"/>
                  </a:cubicBezTo>
                  <a:cubicBezTo>
                    <a:pt x="15" y="8"/>
                    <a:pt x="15" y="8"/>
                    <a:pt x="15" y="8"/>
                  </a:cubicBezTo>
                  <a:cubicBezTo>
                    <a:pt x="16" y="8"/>
                    <a:pt x="16" y="8"/>
                    <a:pt x="16" y="8"/>
                  </a:cubicBezTo>
                  <a:cubicBezTo>
                    <a:pt x="16" y="8"/>
                    <a:pt x="17" y="7"/>
                    <a:pt x="18" y="7"/>
                  </a:cubicBezTo>
                  <a:cubicBezTo>
                    <a:pt x="18" y="7"/>
                    <a:pt x="19" y="7"/>
                    <a:pt x="20" y="6"/>
                  </a:cubicBezTo>
                  <a:cubicBezTo>
                    <a:pt x="20" y="6"/>
                    <a:pt x="21" y="6"/>
                    <a:pt x="21" y="6"/>
                  </a:cubicBezTo>
                  <a:cubicBezTo>
                    <a:pt x="22" y="5"/>
                    <a:pt x="22" y="5"/>
                    <a:pt x="22" y="5"/>
                  </a:cubicBezTo>
                  <a:cubicBezTo>
                    <a:pt x="23" y="4"/>
                    <a:pt x="23" y="4"/>
                    <a:pt x="23" y="4"/>
                  </a:cubicBezTo>
                  <a:cubicBezTo>
                    <a:pt x="23" y="4"/>
                    <a:pt x="23" y="5"/>
                    <a:pt x="23" y="5"/>
                  </a:cubicBezTo>
                  <a:cubicBezTo>
                    <a:pt x="23" y="6"/>
                    <a:pt x="22" y="7"/>
                    <a:pt x="21" y="8"/>
                  </a:cubicBezTo>
                  <a:cubicBezTo>
                    <a:pt x="20" y="9"/>
                    <a:pt x="20" y="9"/>
                    <a:pt x="19" y="10"/>
                  </a:cubicBezTo>
                  <a:cubicBezTo>
                    <a:pt x="18" y="10"/>
                    <a:pt x="18" y="11"/>
                    <a:pt x="17" y="11"/>
                  </a:cubicBezTo>
                  <a:cubicBezTo>
                    <a:pt x="16" y="11"/>
                    <a:pt x="16" y="11"/>
                    <a:pt x="15" y="12"/>
                  </a:cubicBezTo>
                  <a:cubicBezTo>
                    <a:pt x="15" y="12"/>
                    <a:pt x="14" y="12"/>
                    <a:pt x="14" y="12"/>
                  </a:cubicBezTo>
                  <a:cubicBezTo>
                    <a:pt x="13" y="12"/>
                    <a:pt x="12" y="11"/>
                    <a:pt x="10" y="11"/>
                  </a:cubicBezTo>
                  <a:cubicBezTo>
                    <a:pt x="10" y="11"/>
                    <a:pt x="8" y="11"/>
                    <a:pt x="8" y="10"/>
                  </a:cubicBezTo>
                  <a:cubicBezTo>
                    <a:pt x="7" y="10"/>
                    <a:pt x="6" y="9"/>
                    <a:pt x="5" y="8"/>
                  </a:cubicBezTo>
                  <a:cubicBezTo>
                    <a:pt x="5" y="8"/>
                    <a:pt x="4" y="7"/>
                    <a:pt x="3" y="7"/>
                  </a:cubicBezTo>
                  <a:cubicBezTo>
                    <a:pt x="3" y="6"/>
                    <a:pt x="2" y="5"/>
                    <a:pt x="2" y="5"/>
                  </a:cubicBezTo>
                  <a:cubicBezTo>
                    <a:pt x="0" y="2"/>
                    <a:pt x="0" y="0"/>
                    <a:pt x="0" y="0"/>
                  </a:cubicBezTo>
                  <a:close/>
                </a:path>
              </a:pathLst>
            </a:custGeom>
            <a:solidFill>
              <a:srgbClr val="B8AA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auto">
            <a:xfrm>
              <a:off x="1237" y="1049"/>
              <a:ext cx="29" cy="46"/>
            </a:xfrm>
            <a:custGeom>
              <a:avLst/>
              <a:gdLst>
                <a:gd name="T0" fmla="*/ 4 w 38"/>
                <a:gd name="T1" fmla="*/ 0 h 60"/>
                <a:gd name="T2" fmla="*/ 36 w 38"/>
                <a:gd name="T3" fmla="*/ 51 h 60"/>
                <a:gd name="T4" fmla="*/ 29 w 38"/>
                <a:gd name="T5" fmla="*/ 58 h 60"/>
                <a:gd name="T6" fmla="*/ 2 w 38"/>
                <a:gd name="T7" fmla="*/ 33 h 60"/>
                <a:gd name="T8" fmla="*/ 4 w 38"/>
                <a:gd name="T9" fmla="*/ 0 h 60"/>
              </a:gdLst>
              <a:ahLst/>
              <a:cxnLst>
                <a:cxn ang="0">
                  <a:pos x="T0" y="T1"/>
                </a:cxn>
                <a:cxn ang="0">
                  <a:pos x="T2" y="T3"/>
                </a:cxn>
                <a:cxn ang="0">
                  <a:pos x="T4" y="T5"/>
                </a:cxn>
                <a:cxn ang="0">
                  <a:pos x="T6" y="T7"/>
                </a:cxn>
                <a:cxn ang="0">
                  <a:pos x="T8" y="T9"/>
                </a:cxn>
              </a:cxnLst>
              <a:rect l="0" t="0" r="r" b="b"/>
              <a:pathLst>
                <a:path w="38" h="60">
                  <a:moveTo>
                    <a:pt x="4" y="0"/>
                  </a:moveTo>
                  <a:cubicBezTo>
                    <a:pt x="4" y="0"/>
                    <a:pt x="26" y="26"/>
                    <a:pt x="36" y="51"/>
                  </a:cubicBezTo>
                  <a:cubicBezTo>
                    <a:pt x="38" y="56"/>
                    <a:pt x="33" y="60"/>
                    <a:pt x="29" y="58"/>
                  </a:cubicBezTo>
                  <a:cubicBezTo>
                    <a:pt x="18" y="52"/>
                    <a:pt x="0" y="41"/>
                    <a:pt x="2" y="33"/>
                  </a:cubicBezTo>
                  <a:cubicBezTo>
                    <a:pt x="3" y="29"/>
                    <a:pt x="4" y="0"/>
                    <a:pt x="4" y="0"/>
                  </a:cubicBezTo>
                  <a:close/>
                </a:path>
              </a:pathLst>
            </a:custGeom>
            <a:solidFill>
              <a:srgbClr val="593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auto">
            <a:xfrm>
              <a:off x="1319" y="1058"/>
              <a:ext cx="31" cy="28"/>
            </a:xfrm>
            <a:custGeom>
              <a:avLst/>
              <a:gdLst>
                <a:gd name="T0" fmla="*/ 0 w 40"/>
                <a:gd name="T1" fmla="*/ 11 h 37"/>
                <a:gd name="T2" fmla="*/ 7 w 40"/>
                <a:gd name="T3" fmla="*/ 37 h 37"/>
              </a:gdLst>
              <a:ahLst/>
              <a:cxnLst>
                <a:cxn ang="0">
                  <a:pos x="T0" y="T1"/>
                </a:cxn>
                <a:cxn ang="0">
                  <a:pos x="T2" y="T3"/>
                </a:cxn>
              </a:cxnLst>
              <a:rect l="0" t="0" r="r" b="b"/>
              <a:pathLst>
                <a:path w="40" h="37">
                  <a:moveTo>
                    <a:pt x="0" y="11"/>
                  </a:moveTo>
                  <a:cubicBezTo>
                    <a:pt x="7" y="0"/>
                    <a:pt x="40" y="21"/>
                    <a:pt x="7" y="37"/>
                  </a:cubicBezTo>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auto">
            <a:xfrm>
              <a:off x="1285" y="1215"/>
              <a:ext cx="33" cy="53"/>
            </a:xfrm>
            <a:custGeom>
              <a:avLst/>
              <a:gdLst>
                <a:gd name="T0" fmla="*/ 42 w 42"/>
                <a:gd name="T1" fmla="*/ 0 h 69"/>
                <a:gd name="T2" fmla="*/ 28 w 42"/>
                <a:gd name="T3" fmla="*/ 6 h 69"/>
                <a:gd name="T4" fmla="*/ 15 w 42"/>
                <a:gd name="T5" fmla="*/ 16 h 69"/>
                <a:gd name="T6" fmla="*/ 9 w 42"/>
                <a:gd name="T7" fmla="*/ 22 h 69"/>
                <a:gd name="T8" fmla="*/ 4 w 42"/>
                <a:gd name="T9" fmla="*/ 31 h 69"/>
                <a:gd name="T10" fmla="*/ 1 w 42"/>
                <a:gd name="T11" fmla="*/ 40 h 69"/>
                <a:gd name="T12" fmla="*/ 0 w 42"/>
                <a:gd name="T13" fmla="*/ 49 h 69"/>
                <a:gd name="T14" fmla="*/ 1 w 42"/>
                <a:gd name="T15" fmla="*/ 58 h 69"/>
                <a:gd name="T16" fmla="*/ 3 w 42"/>
                <a:gd name="T17" fmla="*/ 65 h 69"/>
                <a:gd name="T18" fmla="*/ 4 w 42"/>
                <a:gd name="T19" fmla="*/ 68 h 69"/>
                <a:gd name="T20" fmla="*/ 6 w 42"/>
                <a:gd name="T21" fmla="*/ 69 h 69"/>
                <a:gd name="T22" fmla="*/ 7 w 42"/>
                <a:gd name="T23" fmla="*/ 69 h 69"/>
                <a:gd name="T24" fmla="*/ 5 w 42"/>
                <a:gd name="T25" fmla="*/ 64 h 69"/>
                <a:gd name="T26" fmla="*/ 4 w 42"/>
                <a:gd name="T27" fmla="*/ 57 h 69"/>
                <a:gd name="T28" fmla="*/ 4 w 42"/>
                <a:gd name="T29" fmla="*/ 49 h 69"/>
                <a:gd name="T30" fmla="*/ 5 w 42"/>
                <a:gd name="T31" fmla="*/ 41 h 69"/>
                <a:gd name="T32" fmla="*/ 8 w 42"/>
                <a:gd name="T33" fmla="*/ 32 h 69"/>
                <a:gd name="T34" fmla="*/ 29 w 42"/>
                <a:gd name="T35" fmla="*/ 8 h 69"/>
                <a:gd name="T36" fmla="*/ 38 w 42"/>
                <a:gd name="T37" fmla="*/ 2 h 69"/>
                <a:gd name="T38" fmla="*/ 42 w 42"/>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69">
                  <a:moveTo>
                    <a:pt x="42" y="0"/>
                  </a:moveTo>
                  <a:cubicBezTo>
                    <a:pt x="42" y="0"/>
                    <a:pt x="36" y="1"/>
                    <a:pt x="28" y="6"/>
                  </a:cubicBezTo>
                  <a:cubicBezTo>
                    <a:pt x="24" y="8"/>
                    <a:pt x="19" y="11"/>
                    <a:pt x="15" y="16"/>
                  </a:cubicBezTo>
                  <a:cubicBezTo>
                    <a:pt x="13" y="18"/>
                    <a:pt x="11" y="20"/>
                    <a:pt x="9" y="22"/>
                  </a:cubicBezTo>
                  <a:cubicBezTo>
                    <a:pt x="7" y="25"/>
                    <a:pt x="5" y="28"/>
                    <a:pt x="4" y="31"/>
                  </a:cubicBezTo>
                  <a:cubicBezTo>
                    <a:pt x="3" y="34"/>
                    <a:pt x="2" y="37"/>
                    <a:pt x="1" y="40"/>
                  </a:cubicBezTo>
                  <a:cubicBezTo>
                    <a:pt x="0" y="43"/>
                    <a:pt x="0" y="46"/>
                    <a:pt x="0" y="49"/>
                  </a:cubicBezTo>
                  <a:cubicBezTo>
                    <a:pt x="0" y="52"/>
                    <a:pt x="1" y="55"/>
                    <a:pt x="1" y="58"/>
                  </a:cubicBezTo>
                  <a:cubicBezTo>
                    <a:pt x="2" y="60"/>
                    <a:pt x="2" y="63"/>
                    <a:pt x="3" y="65"/>
                  </a:cubicBezTo>
                  <a:cubicBezTo>
                    <a:pt x="4" y="66"/>
                    <a:pt x="4" y="67"/>
                    <a:pt x="4" y="68"/>
                  </a:cubicBezTo>
                  <a:cubicBezTo>
                    <a:pt x="5" y="69"/>
                    <a:pt x="6" y="69"/>
                    <a:pt x="6" y="69"/>
                  </a:cubicBezTo>
                  <a:cubicBezTo>
                    <a:pt x="6" y="69"/>
                    <a:pt x="6" y="69"/>
                    <a:pt x="7" y="69"/>
                  </a:cubicBezTo>
                  <a:cubicBezTo>
                    <a:pt x="6" y="67"/>
                    <a:pt x="6" y="66"/>
                    <a:pt x="5" y="64"/>
                  </a:cubicBezTo>
                  <a:cubicBezTo>
                    <a:pt x="5" y="62"/>
                    <a:pt x="4" y="60"/>
                    <a:pt x="4" y="57"/>
                  </a:cubicBezTo>
                  <a:cubicBezTo>
                    <a:pt x="4" y="55"/>
                    <a:pt x="4" y="52"/>
                    <a:pt x="4" y="49"/>
                  </a:cubicBezTo>
                  <a:cubicBezTo>
                    <a:pt x="4" y="46"/>
                    <a:pt x="4" y="44"/>
                    <a:pt x="5" y="41"/>
                  </a:cubicBezTo>
                  <a:cubicBezTo>
                    <a:pt x="5" y="38"/>
                    <a:pt x="7" y="35"/>
                    <a:pt x="8" y="32"/>
                  </a:cubicBezTo>
                  <a:cubicBezTo>
                    <a:pt x="12" y="22"/>
                    <a:pt x="22" y="13"/>
                    <a:pt x="29" y="8"/>
                  </a:cubicBezTo>
                  <a:cubicBezTo>
                    <a:pt x="33" y="5"/>
                    <a:pt x="36" y="3"/>
                    <a:pt x="38" y="2"/>
                  </a:cubicBezTo>
                  <a:cubicBezTo>
                    <a:pt x="41" y="1"/>
                    <a:pt x="42" y="0"/>
                    <a:pt x="42" y="0"/>
                  </a:cubicBezTo>
                </a:path>
              </a:pathLst>
            </a:custGeom>
            <a:solidFill>
              <a:srgbClr val="3F4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auto">
            <a:xfrm>
              <a:off x="1288" y="1268"/>
              <a:ext cx="5" cy="8"/>
            </a:xfrm>
            <a:custGeom>
              <a:avLst/>
              <a:gdLst>
                <a:gd name="T0" fmla="*/ 0 w 6"/>
                <a:gd name="T1" fmla="*/ 0 h 11"/>
                <a:gd name="T2" fmla="*/ 2 w 6"/>
                <a:gd name="T3" fmla="*/ 3 h 11"/>
                <a:gd name="T4" fmla="*/ 4 w 6"/>
                <a:gd name="T5" fmla="*/ 7 h 11"/>
                <a:gd name="T6" fmla="*/ 6 w 6"/>
                <a:gd name="T7" fmla="*/ 11 h 11"/>
                <a:gd name="T8" fmla="*/ 4 w 6"/>
                <a:gd name="T9" fmla="*/ 7 h 11"/>
                <a:gd name="T10" fmla="*/ 3 w 6"/>
                <a:gd name="T11" fmla="*/ 1 h 11"/>
                <a:gd name="T12" fmla="*/ 2 w 6"/>
                <a:gd name="T13" fmla="*/ 1 h 11"/>
                <a:gd name="T14" fmla="*/ 0 w 6"/>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1">
                  <a:moveTo>
                    <a:pt x="0" y="0"/>
                  </a:moveTo>
                  <a:cubicBezTo>
                    <a:pt x="1" y="1"/>
                    <a:pt x="1" y="2"/>
                    <a:pt x="2" y="3"/>
                  </a:cubicBezTo>
                  <a:cubicBezTo>
                    <a:pt x="2" y="5"/>
                    <a:pt x="3" y="6"/>
                    <a:pt x="4" y="7"/>
                  </a:cubicBezTo>
                  <a:cubicBezTo>
                    <a:pt x="5" y="10"/>
                    <a:pt x="6" y="11"/>
                    <a:pt x="6" y="11"/>
                  </a:cubicBezTo>
                  <a:cubicBezTo>
                    <a:pt x="6" y="11"/>
                    <a:pt x="5" y="10"/>
                    <a:pt x="4" y="7"/>
                  </a:cubicBezTo>
                  <a:cubicBezTo>
                    <a:pt x="4" y="5"/>
                    <a:pt x="3" y="3"/>
                    <a:pt x="3" y="1"/>
                  </a:cubicBezTo>
                  <a:cubicBezTo>
                    <a:pt x="2" y="1"/>
                    <a:pt x="2" y="1"/>
                    <a:pt x="2" y="1"/>
                  </a:cubicBezTo>
                  <a:cubicBezTo>
                    <a:pt x="2" y="1"/>
                    <a:pt x="1" y="1"/>
                    <a:pt x="0" y="0"/>
                  </a:cubicBezTo>
                </a:path>
              </a:pathLst>
            </a:custGeom>
            <a:solidFill>
              <a:srgbClr val="A14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auto">
            <a:xfrm>
              <a:off x="1505" y="1020"/>
              <a:ext cx="67" cy="67"/>
            </a:xfrm>
            <a:custGeom>
              <a:avLst/>
              <a:gdLst>
                <a:gd name="T0" fmla="*/ 87 w 87"/>
                <a:gd name="T1" fmla="*/ 63 h 87"/>
                <a:gd name="T2" fmla="*/ 81 w 87"/>
                <a:gd name="T3" fmla="*/ 16 h 87"/>
                <a:gd name="T4" fmla="*/ 2 w 87"/>
                <a:gd name="T5" fmla="*/ 22 h 87"/>
                <a:gd name="T6" fmla="*/ 3 w 87"/>
                <a:gd name="T7" fmla="*/ 73 h 87"/>
                <a:gd name="T8" fmla="*/ 64 w 87"/>
                <a:gd name="T9" fmla="*/ 87 h 87"/>
                <a:gd name="T10" fmla="*/ 87 w 87"/>
                <a:gd name="T11" fmla="*/ 63 h 87"/>
              </a:gdLst>
              <a:ahLst/>
              <a:cxnLst>
                <a:cxn ang="0">
                  <a:pos x="T0" y="T1"/>
                </a:cxn>
                <a:cxn ang="0">
                  <a:pos x="T2" y="T3"/>
                </a:cxn>
                <a:cxn ang="0">
                  <a:pos x="T4" y="T5"/>
                </a:cxn>
                <a:cxn ang="0">
                  <a:pos x="T6" y="T7"/>
                </a:cxn>
                <a:cxn ang="0">
                  <a:pos x="T8" y="T9"/>
                </a:cxn>
                <a:cxn ang="0">
                  <a:pos x="T10" y="T11"/>
                </a:cxn>
              </a:cxnLst>
              <a:rect l="0" t="0" r="r" b="b"/>
              <a:pathLst>
                <a:path w="87" h="87">
                  <a:moveTo>
                    <a:pt x="87" y="63"/>
                  </a:moveTo>
                  <a:cubicBezTo>
                    <a:pt x="86" y="51"/>
                    <a:pt x="85" y="36"/>
                    <a:pt x="81" y="16"/>
                  </a:cubicBezTo>
                  <a:cubicBezTo>
                    <a:pt x="77" y="0"/>
                    <a:pt x="11" y="9"/>
                    <a:pt x="2" y="22"/>
                  </a:cubicBezTo>
                  <a:cubicBezTo>
                    <a:pt x="2" y="22"/>
                    <a:pt x="9" y="61"/>
                    <a:pt x="3" y="73"/>
                  </a:cubicBezTo>
                  <a:cubicBezTo>
                    <a:pt x="0" y="81"/>
                    <a:pt x="38" y="85"/>
                    <a:pt x="64" y="87"/>
                  </a:cubicBezTo>
                  <a:cubicBezTo>
                    <a:pt x="66" y="75"/>
                    <a:pt x="74" y="65"/>
                    <a:pt x="87" y="63"/>
                  </a:cubicBez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73"/>
            <p:cNvSpPr>
              <a:spLocks noChangeArrowheads="1"/>
            </p:cNvSpPr>
            <p:nvPr/>
          </p:nvSpPr>
          <p:spPr bwMode="auto">
            <a:xfrm>
              <a:off x="1394" y="1031"/>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auto">
            <a:xfrm>
              <a:off x="1407" y="1030"/>
              <a:ext cx="17" cy="29"/>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auto">
            <a:xfrm>
              <a:off x="1422" y="1027"/>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6"/>
            <p:cNvSpPr>
              <a:spLocks noChangeArrowheads="1"/>
            </p:cNvSpPr>
            <p:nvPr/>
          </p:nvSpPr>
          <p:spPr bwMode="auto">
            <a:xfrm>
              <a:off x="1437" y="1027"/>
              <a:ext cx="17"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auto">
            <a:xfrm>
              <a:off x="1507" y="1022"/>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8"/>
            <p:cNvSpPr>
              <a:spLocks noChangeArrowheads="1"/>
            </p:cNvSpPr>
            <p:nvPr/>
          </p:nvSpPr>
          <p:spPr bwMode="auto">
            <a:xfrm>
              <a:off x="1520" y="1020"/>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9"/>
            <p:cNvSpPr>
              <a:spLocks noChangeArrowheads="1"/>
            </p:cNvSpPr>
            <p:nvPr/>
          </p:nvSpPr>
          <p:spPr bwMode="auto">
            <a:xfrm>
              <a:off x="1536" y="1018"/>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80"/>
            <p:cNvSpPr>
              <a:spLocks noChangeArrowheads="1"/>
            </p:cNvSpPr>
            <p:nvPr/>
          </p:nvSpPr>
          <p:spPr bwMode="auto">
            <a:xfrm>
              <a:off x="1551" y="1018"/>
              <a:ext cx="16" cy="30"/>
            </a:xfrm>
            <a:prstGeom prst="ellipse">
              <a:avLst/>
            </a:pr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p:nvSpPr>
          <p:spPr bwMode="auto">
            <a:xfrm>
              <a:off x="1250" y="1342"/>
              <a:ext cx="30" cy="166"/>
            </a:xfrm>
            <a:custGeom>
              <a:avLst/>
              <a:gdLst>
                <a:gd name="T0" fmla="*/ 0 w 39"/>
                <a:gd name="T1" fmla="*/ 0 h 216"/>
                <a:gd name="T2" fmla="*/ 1 w 39"/>
                <a:gd name="T3" fmla="*/ 2 h 216"/>
                <a:gd name="T4" fmla="*/ 3 w 39"/>
                <a:gd name="T5" fmla="*/ 9 h 216"/>
                <a:gd name="T6" fmla="*/ 10 w 39"/>
                <a:gd name="T7" fmla="*/ 33 h 216"/>
                <a:gd name="T8" fmla="*/ 19 w 39"/>
                <a:gd name="T9" fmla="*/ 68 h 216"/>
                <a:gd name="T10" fmla="*/ 28 w 39"/>
                <a:gd name="T11" fmla="*/ 107 h 216"/>
                <a:gd name="T12" fmla="*/ 35 w 39"/>
                <a:gd name="T13" fmla="*/ 148 h 216"/>
                <a:gd name="T14" fmla="*/ 36 w 39"/>
                <a:gd name="T15" fmla="*/ 183 h 216"/>
                <a:gd name="T16" fmla="*/ 31 w 39"/>
                <a:gd name="T17" fmla="*/ 207 h 216"/>
                <a:gd name="T18" fmla="*/ 27 w 39"/>
                <a:gd name="T19" fmla="*/ 214 h 216"/>
                <a:gd name="T20" fmla="*/ 26 w 39"/>
                <a:gd name="T21" fmla="*/ 216 h 216"/>
                <a:gd name="T22" fmla="*/ 27 w 39"/>
                <a:gd name="T23" fmla="*/ 214 h 216"/>
                <a:gd name="T24" fmla="*/ 31 w 39"/>
                <a:gd name="T25" fmla="*/ 208 h 216"/>
                <a:gd name="T26" fmla="*/ 38 w 39"/>
                <a:gd name="T27" fmla="*/ 183 h 216"/>
                <a:gd name="T28" fmla="*/ 38 w 39"/>
                <a:gd name="T29" fmla="*/ 147 h 216"/>
                <a:gd name="T30" fmla="*/ 32 w 39"/>
                <a:gd name="T31" fmla="*/ 107 h 216"/>
                <a:gd name="T32" fmla="*/ 23 w 39"/>
                <a:gd name="T33" fmla="*/ 67 h 216"/>
                <a:gd name="T34" fmla="*/ 12 w 39"/>
                <a:gd name="T35" fmla="*/ 32 h 216"/>
                <a:gd name="T36" fmla="*/ 4 w 39"/>
                <a:gd name="T37" fmla="*/ 9 h 216"/>
                <a:gd name="T38" fmla="*/ 1 w 39"/>
                <a:gd name="T39" fmla="*/ 2 h 216"/>
                <a:gd name="T40" fmla="*/ 0 w 39"/>
                <a:gd name="T41" fmla="*/ 0 h 216"/>
                <a:gd name="T42" fmla="*/ 0 w 39"/>
                <a:gd name="T43" fmla="*/ 0 h 216"/>
                <a:gd name="T44" fmla="*/ 0 w 39"/>
                <a:gd name="T45" fmla="*/ 0 h 216"/>
                <a:gd name="T46" fmla="*/ 0 w 39"/>
                <a:gd name="T47" fmla="*/ 0 h 216"/>
                <a:gd name="T48" fmla="*/ 0 w 39"/>
                <a:gd name="T49" fmla="*/ 0 h 216"/>
                <a:gd name="T50" fmla="*/ 0 w 39"/>
                <a:gd name="T51" fmla="*/ 0 h 216"/>
                <a:gd name="T52" fmla="*/ 0 w 39"/>
                <a:gd name="T53" fmla="*/ 0 h 216"/>
                <a:gd name="T54" fmla="*/ 0 w 39"/>
                <a:gd name="T55" fmla="*/ 0 h 216"/>
                <a:gd name="T56" fmla="*/ 0 w 39"/>
                <a:gd name="T5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 h="216">
                  <a:moveTo>
                    <a:pt x="0" y="0"/>
                  </a:moveTo>
                  <a:cubicBezTo>
                    <a:pt x="0" y="0"/>
                    <a:pt x="1" y="1"/>
                    <a:pt x="1" y="2"/>
                  </a:cubicBezTo>
                  <a:cubicBezTo>
                    <a:pt x="1" y="4"/>
                    <a:pt x="2" y="6"/>
                    <a:pt x="3" y="9"/>
                  </a:cubicBezTo>
                  <a:cubicBezTo>
                    <a:pt x="5" y="15"/>
                    <a:pt x="7" y="23"/>
                    <a:pt x="10" y="33"/>
                  </a:cubicBezTo>
                  <a:cubicBezTo>
                    <a:pt x="13" y="43"/>
                    <a:pt x="16" y="55"/>
                    <a:pt x="19" y="68"/>
                  </a:cubicBezTo>
                  <a:cubicBezTo>
                    <a:pt x="22" y="80"/>
                    <a:pt x="26" y="94"/>
                    <a:pt x="28" y="107"/>
                  </a:cubicBezTo>
                  <a:cubicBezTo>
                    <a:pt x="31" y="121"/>
                    <a:pt x="33" y="135"/>
                    <a:pt x="35" y="148"/>
                  </a:cubicBezTo>
                  <a:cubicBezTo>
                    <a:pt x="36" y="161"/>
                    <a:pt x="37" y="173"/>
                    <a:pt x="36" y="183"/>
                  </a:cubicBezTo>
                  <a:cubicBezTo>
                    <a:pt x="35" y="193"/>
                    <a:pt x="33" y="202"/>
                    <a:pt x="31" y="207"/>
                  </a:cubicBezTo>
                  <a:cubicBezTo>
                    <a:pt x="29" y="210"/>
                    <a:pt x="28" y="212"/>
                    <a:pt x="27" y="214"/>
                  </a:cubicBezTo>
                  <a:cubicBezTo>
                    <a:pt x="26" y="215"/>
                    <a:pt x="26" y="216"/>
                    <a:pt x="26" y="216"/>
                  </a:cubicBezTo>
                  <a:cubicBezTo>
                    <a:pt x="26" y="216"/>
                    <a:pt x="26" y="215"/>
                    <a:pt x="27" y="214"/>
                  </a:cubicBezTo>
                  <a:cubicBezTo>
                    <a:pt x="29" y="213"/>
                    <a:pt x="30" y="211"/>
                    <a:pt x="31" y="208"/>
                  </a:cubicBezTo>
                  <a:cubicBezTo>
                    <a:pt x="34" y="202"/>
                    <a:pt x="37" y="194"/>
                    <a:pt x="38" y="183"/>
                  </a:cubicBezTo>
                  <a:cubicBezTo>
                    <a:pt x="39" y="173"/>
                    <a:pt x="39" y="160"/>
                    <a:pt x="38" y="147"/>
                  </a:cubicBezTo>
                  <a:cubicBezTo>
                    <a:pt x="37" y="134"/>
                    <a:pt x="35" y="120"/>
                    <a:pt x="32" y="107"/>
                  </a:cubicBezTo>
                  <a:cubicBezTo>
                    <a:pt x="29" y="93"/>
                    <a:pt x="26" y="79"/>
                    <a:pt x="23" y="67"/>
                  </a:cubicBezTo>
                  <a:cubicBezTo>
                    <a:pt x="19" y="54"/>
                    <a:pt x="15" y="42"/>
                    <a:pt x="12" y="32"/>
                  </a:cubicBezTo>
                  <a:cubicBezTo>
                    <a:pt x="9" y="23"/>
                    <a:pt x="6" y="14"/>
                    <a:pt x="4" y="9"/>
                  </a:cubicBezTo>
                  <a:cubicBezTo>
                    <a:pt x="3" y="6"/>
                    <a:pt x="2" y="4"/>
                    <a:pt x="1" y="2"/>
                  </a:cubicBezTo>
                  <a:cubicBezTo>
                    <a:pt x="1" y="1"/>
                    <a:pt x="0" y="0"/>
                    <a:pt x="0" y="0"/>
                  </a:cubicBezTo>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223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p:cNvSpPr>
            <p:nvPr/>
          </p:nvSpPr>
          <p:spPr bwMode="auto">
            <a:xfrm>
              <a:off x="1829" y="1352"/>
              <a:ext cx="331" cy="159"/>
            </a:xfrm>
            <a:custGeom>
              <a:avLst/>
              <a:gdLst>
                <a:gd name="T0" fmla="*/ 384 w 431"/>
                <a:gd name="T1" fmla="*/ 112 h 207"/>
                <a:gd name="T2" fmla="*/ 359 w 431"/>
                <a:gd name="T3" fmla="*/ 119 h 207"/>
                <a:gd name="T4" fmla="*/ 311 w 431"/>
                <a:gd name="T5" fmla="*/ 73 h 207"/>
                <a:gd name="T6" fmla="*/ 283 w 431"/>
                <a:gd name="T7" fmla="*/ 82 h 207"/>
                <a:gd name="T8" fmla="*/ 199 w 431"/>
                <a:gd name="T9" fmla="*/ 0 h 207"/>
                <a:gd name="T10" fmla="*/ 118 w 431"/>
                <a:gd name="T11" fmla="*/ 63 h 207"/>
                <a:gd name="T12" fmla="*/ 78 w 431"/>
                <a:gd name="T13" fmla="*/ 51 h 207"/>
                <a:gd name="T14" fmla="*/ 0 w 431"/>
                <a:gd name="T15" fmla="*/ 128 h 207"/>
                <a:gd name="T16" fmla="*/ 53 w 431"/>
                <a:gd name="T17" fmla="*/ 202 h 207"/>
                <a:gd name="T18" fmla="*/ 69 w 431"/>
                <a:gd name="T19" fmla="*/ 206 h 207"/>
                <a:gd name="T20" fmla="*/ 371 w 431"/>
                <a:gd name="T21" fmla="*/ 206 h 207"/>
                <a:gd name="T22" fmla="*/ 384 w 431"/>
                <a:gd name="T23" fmla="*/ 207 h 207"/>
                <a:gd name="T24" fmla="*/ 431 w 431"/>
                <a:gd name="T25" fmla="*/ 160 h 207"/>
                <a:gd name="T26" fmla="*/ 384 w 431"/>
                <a:gd name="T27" fmla="*/ 1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207">
                  <a:moveTo>
                    <a:pt x="384" y="112"/>
                  </a:moveTo>
                  <a:cubicBezTo>
                    <a:pt x="375" y="112"/>
                    <a:pt x="366" y="115"/>
                    <a:pt x="359" y="119"/>
                  </a:cubicBezTo>
                  <a:cubicBezTo>
                    <a:pt x="358" y="93"/>
                    <a:pt x="337" y="73"/>
                    <a:pt x="311" y="73"/>
                  </a:cubicBezTo>
                  <a:cubicBezTo>
                    <a:pt x="301" y="73"/>
                    <a:pt x="291" y="76"/>
                    <a:pt x="283" y="82"/>
                  </a:cubicBezTo>
                  <a:cubicBezTo>
                    <a:pt x="282" y="36"/>
                    <a:pt x="245" y="0"/>
                    <a:pt x="199" y="0"/>
                  </a:cubicBezTo>
                  <a:cubicBezTo>
                    <a:pt x="160" y="0"/>
                    <a:pt x="128" y="27"/>
                    <a:pt x="118" y="63"/>
                  </a:cubicBezTo>
                  <a:cubicBezTo>
                    <a:pt x="106" y="55"/>
                    <a:pt x="93" y="51"/>
                    <a:pt x="78" y="51"/>
                  </a:cubicBezTo>
                  <a:cubicBezTo>
                    <a:pt x="35" y="51"/>
                    <a:pt x="0" y="86"/>
                    <a:pt x="0" y="128"/>
                  </a:cubicBezTo>
                  <a:cubicBezTo>
                    <a:pt x="0" y="162"/>
                    <a:pt x="22" y="191"/>
                    <a:pt x="53" y="202"/>
                  </a:cubicBezTo>
                  <a:cubicBezTo>
                    <a:pt x="58" y="204"/>
                    <a:pt x="63" y="206"/>
                    <a:pt x="69" y="206"/>
                  </a:cubicBezTo>
                  <a:cubicBezTo>
                    <a:pt x="371" y="206"/>
                    <a:pt x="371" y="206"/>
                    <a:pt x="371" y="206"/>
                  </a:cubicBezTo>
                  <a:cubicBezTo>
                    <a:pt x="375" y="207"/>
                    <a:pt x="379" y="207"/>
                    <a:pt x="384" y="207"/>
                  </a:cubicBezTo>
                  <a:cubicBezTo>
                    <a:pt x="410" y="207"/>
                    <a:pt x="431" y="186"/>
                    <a:pt x="431" y="160"/>
                  </a:cubicBezTo>
                  <a:cubicBezTo>
                    <a:pt x="431" y="133"/>
                    <a:pt x="410" y="112"/>
                    <a:pt x="384" y="112"/>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p:cNvSpPr>
            <p:nvPr/>
          </p:nvSpPr>
          <p:spPr bwMode="auto">
            <a:xfrm>
              <a:off x="606" y="1575"/>
              <a:ext cx="335" cy="161"/>
            </a:xfrm>
            <a:custGeom>
              <a:avLst/>
              <a:gdLst>
                <a:gd name="T0" fmla="*/ 387 w 436"/>
                <a:gd name="T1" fmla="*/ 113 h 210"/>
                <a:gd name="T2" fmla="*/ 362 w 436"/>
                <a:gd name="T3" fmla="*/ 120 h 210"/>
                <a:gd name="T4" fmla="*/ 314 w 436"/>
                <a:gd name="T5" fmla="*/ 73 h 210"/>
                <a:gd name="T6" fmla="*/ 286 w 436"/>
                <a:gd name="T7" fmla="*/ 83 h 210"/>
                <a:gd name="T8" fmla="*/ 201 w 436"/>
                <a:gd name="T9" fmla="*/ 0 h 210"/>
                <a:gd name="T10" fmla="*/ 119 w 436"/>
                <a:gd name="T11" fmla="*/ 63 h 210"/>
                <a:gd name="T12" fmla="*/ 78 w 436"/>
                <a:gd name="T13" fmla="*/ 52 h 210"/>
                <a:gd name="T14" fmla="*/ 0 w 436"/>
                <a:gd name="T15" fmla="*/ 130 h 210"/>
                <a:gd name="T16" fmla="*/ 53 w 436"/>
                <a:gd name="T17" fmla="*/ 204 h 210"/>
                <a:gd name="T18" fmla="*/ 70 w 436"/>
                <a:gd name="T19" fmla="*/ 208 h 210"/>
                <a:gd name="T20" fmla="*/ 375 w 436"/>
                <a:gd name="T21" fmla="*/ 208 h 210"/>
                <a:gd name="T22" fmla="*/ 387 w 436"/>
                <a:gd name="T23" fmla="*/ 210 h 210"/>
                <a:gd name="T24" fmla="*/ 436 w 436"/>
                <a:gd name="T25" fmla="*/ 162 h 210"/>
                <a:gd name="T26" fmla="*/ 387 w 436"/>
                <a:gd name="T27" fmla="*/ 11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210">
                  <a:moveTo>
                    <a:pt x="387" y="113"/>
                  </a:moveTo>
                  <a:cubicBezTo>
                    <a:pt x="378" y="113"/>
                    <a:pt x="370" y="116"/>
                    <a:pt x="362" y="120"/>
                  </a:cubicBezTo>
                  <a:cubicBezTo>
                    <a:pt x="362" y="94"/>
                    <a:pt x="340" y="73"/>
                    <a:pt x="314" y="73"/>
                  </a:cubicBezTo>
                  <a:cubicBezTo>
                    <a:pt x="304" y="73"/>
                    <a:pt x="294" y="77"/>
                    <a:pt x="286" y="83"/>
                  </a:cubicBezTo>
                  <a:cubicBezTo>
                    <a:pt x="284" y="37"/>
                    <a:pt x="247" y="0"/>
                    <a:pt x="201" y="0"/>
                  </a:cubicBezTo>
                  <a:cubicBezTo>
                    <a:pt x="162" y="0"/>
                    <a:pt x="129" y="27"/>
                    <a:pt x="119" y="63"/>
                  </a:cubicBezTo>
                  <a:cubicBezTo>
                    <a:pt x="107" y="56"/>
                    <a:pt x="93" y="52"/>
                    <a:pt x="78" y="52"/>
                  </a:cubicBezTo>
                  <a:cubicBezTo>
                    <a:pt x="35" y="52"/>
                    <a:pt x="0" y="87"/>
                    <a:pt x="0" y="130"/>
                  </a:cubicBezTo>
                  <a:cubicBezTo>
                    <a:pt x="0" y="164"/>
                    <a:pt x="22" y="193"/>
                    <a:pt x="53" y="204"/>
                  </a:cubicBezTo>
                  <a:cubicBezTo>
                    <a:pt x="58" y="207"/>
                    <a:pt x="64" y="208"/>
                    <a:pt x="70" y="208"/>
                  </a:cubicBezTo>
                  <a:cubicBezTo>
                    <a:pt x="375" y="208"/>
                    <a:pt x="375" y="208"/>
                    <a:pt x="375" y="208"/>
                  </a:cubicBezTo>
                  <a:cubicBezTo>
                    <a:pt x="379" y="209"/>
                    <a:pt x="383" y="210"/>
                    <a:pt x="387" y="210"/>
                  </a:cubicBezTo>
                  <a:cubicBezTo>
                    <a:pt x="414" y="210"/>
                    <a:pt x="436" y="188"/>
                    <a:pt x="436" y="162"/>
                  </a:cubicBezTo>
                  <a:cubicBezTo>
                    <a:pt x="436" y="135"/>
                    <a:pt x="414" y="113"/>
                    <a:pt x="387" y="113"/>
                  </a:cubicBezTo>
                  <a:close/>
                </a:path>
              </a:pathLst>
            </a:custGeom>
            <a:solidFill>
              <a:srgbClr val="FC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TextBox 86"/>
          <p:cNvSpPr txBox="1"/>
          <p:nvPr/>
        </p:nvSpPr>
        <p:spPr>
          <a:xfrm>
            <a:off x="565363" y="1700856"/>
            <a:ext cx="3505200" cy="919482"/>
          </a:xfrm>
          <a:prstGeom prst="rect">
            <a:avLst/>
          </a:prstGeom>
          <a:noFill/>
        </p:spPr>
        <p:txBody>
          <a:bodyPr wrap="square" rtlCol="0">
            <a:spAutoFit/>
          </a:bodyPr>
          <a:lstStyle/>
          <a:p>
            <a:pPr algn="r">
              <a:lnSpc>
                <a:spcPct val="150000"/>
              </a:lnSpc>
            </a:pPr>
            <a:r>
              <a:rPr lang="ar-EG" sz="1600" b="1" dirty="0">
                <a:solidFill>
                  <a:schemeClr val="accent1"/>
                </a:solidFill>
                <a:latin typeface="Janna LT" panose="01000000000000000000" pitchFamily="2" charset="-78"/>
                <a:cs typeface="Janna LT" panose="01000000000000000000" pitchFamily="2" charset="-78"/>
              </a:rPr>
              <a:t>اول اهداف المشروع</a:t>
            </a:r>
            <a:br>
              <a:rPr lang="en-US" sz="2800" b="1" dirty="0">
                <a:solidFill>
                  <a:schemeClr val="accent1"/>
                </a:solidFill>
                <a:latin typeface="Raleway" panose="020B0003030101060003" pitchFamily="34" charset="0"/>
              </a:rPr>
            </a:br>
            <a:r>
              <a:rPr lang="ar-EG" sz="1050" b="1" dirty="0">
                <a:solidFill>
                  <a:schemeClr val="tx1">
                    <a:lumMod val="50000"/>
                    <a:lumOff val="50000"/>
                  </a:schemeClr>
                </a:solidFill>
                <a:latin typeface="Janna LT" panose="01000000000000000000" pitchFamily="2" charset="-78"/>
                <a:cs typeface="Janna LT" panose="01000000000000000000" pitchFamily="2" charset="-78"/>
              </a:rPr>
              <a:t>انشاء موقع موحد لجمع و عرض للمشاريع القومية الحديثة</a:t>
            </a:r>
          </a:p>
          <a:p>
            <a:pPr algn="r">
              <a:lnSpc>
                <a:spcPct val="150000"/>
              </a:lnSpc>
            </a:pPr>
            <a:endParaRPr lang="en-US" sz="1050" dirty="0">
              <a:solidFill>
                <a:schemeClr val="bg1">
                  <a:lumMod val="50000"/>
                </a:schemeClr>
              </a:solidFill>
            </a:endParaRPr>
          </a:p>
        </p:txBody>
      </p:sp>
      <p:sp>
        <p:nvSpPr>
          <p:cNvPr id="88" name="Footer Text"/>
          <p:cNvSpPr txBox="1"/>
          <p:nvPr/>
        </p:nvSpPr>
        <p:spPr>
          <a:xfrm>
            <a:off x="4064783" y="1799378"/>
            <a:ext cx="605775" cy="615553"/>
          </a:xfrm>
          <a:prstGeom prst="rect">
            <a:avLst/>
          </a:prstGeom>
          <a:noFill/>
        </p:spPr>
        <p:txBody>
          <a:bodyPr wrap="square" lIns="0" tIns="0" rIns="0" bIns="0" rtlCol="0">
            <a:spAutoFit/>
          </a:bodyPr>
          <a:lstStyle/>
          <a:p>
            <a:pPr algn="ctr"/>
            <a:r>
              <a:rPr lang="ar-EG" sz="4000" b="1" dirty="0">
                <a:solidFill>
                  <a:schemeClr val="accent1"/>
                </a:solidFill>
                <a:latin typeface="+mj-lt"/>
                <a:ea typeface="Roboto Light" pitchFamily="2" charset="0"/>
              </a:rPr>
              <a:t>1</a:t>
            </a:r>
            <a:endParaRPr lang="en-US" sz="4000" b="1" dirty="0">
              <a:solidFill>
                <a:schemeClr val="accent1"/>
              </a:solidFill>
              <a:latin typeface="+mj-lt"/>
            </a:endParaRPr>
          </a:p>
        </p:txBody>
      </p:sp>
      <p:sp>
        <p:nvSpPr>
          <p:cNvPr id="89" name="TextBox 88"/>
          <p:cNvSpPr txBox="1"/>
          <p:nvPr/>
        </p:nvSpPr>
        <p:spPr>
          <a:xfrm>
            <a:off x="565363" y="2699030"/>
            <a:ext cx="3505200" cy="1161857"/>
          </a:xfrm>
          <a:prstGeom prst="rect">
            <a:avLst/>
          </a:prstGeom>
          <a:noFill/>
        </p:spPr>
        <p:txBody>
          <a:bodyPr wrap="square" rtlCol="0">
            <a:spAutoFit/>
          </a:bodyPr>
          <a:lstStyle/>
          <a:p>
            <a:pPr algn="r">
              <a:lnSpc>
                <a:spcPct val="150000"/>
              </a:lnSpc>
            </a:pPr>
            <a:r>
              <a:rPr lang="ar-EG" sz="1600" b="1" dirty="0">
                <a:solidFill>
                  <a:schemeClr val="accent2"/>
                </a:solidFill>
                <a:latin typeface="Janna LT" panose="01000000000000000000" pitchFamily="2" charset="-78"/>
                <a:cs typeface="Janna LT" panose="01000000000000000000" pitchFamily="2" charset="-78"/>
              </a:rPr>
              <a:t>ثاني اهداف المشروع</a:t>
            </a:r>
            <a:br>
              <a:rPr lang="en-US" sz="2800" b="1" dirty="0">
                <a:solidFill>
                  <a:schemeClr val="accent1"/>
                </a:solidFill>
                <a:latin typeface="Janna LT" panose="01000000000000000000" pitchFamily="2" charset="-78"/>
                <a:cs typeface="Janna LT" panose="01000000000000000000" pitchFamily="2" charset="-78"/>
              </a:rPr>
            </a:br>
            <a:r>
              <a:rPr lang="ar-EG" sz="1050" b="1" dirty="0">
                <a:solidFill>
                  <a:schemeClr val="tx1">
                    <a:lumMod val="50000"/>
                    <a:lumOff val="50000"/>
                  </a:schemeClr>
                </a:solidFill>
                <a:latin typeface="Janna LT" panose="01000000000000000000" pitchFamily="2" charset="-78"/>
                <a:cs typeface="Janna LT" panose="01000000000000000000" pitchFamily="2" charset="-78"/>
              </a:rPr>
              <a:t>عمل تصنيفات مختلفة للمشاريع القومية التي تم الانتهاء منها  و إضافة كل مشروع للتصنيف الخاص به </a:t>
            </a:r>
          </a:p>
          <a:p>
            <a:pPr algn="r">
              <a:lnSpc>
                <a:spcPct val="150000"/>
              </a:lnSpc>
            </a:pPr>
            <a:endParaRPr lang="en-US" sz="1050" dirty="0">
              <a:solidFill>
                <a:schemeClr val="bg1">
                  <a:lumMod val="50000"/>
                </a:schemeClr>
              </a:solidFill>
            </a:endParaRPr>
          </a:p>
        </p:txBody>
      </p:sp>
      <p:sp>
        <p:nvSpPr>
          <p:cNvPr id="90" name="Footer Text"/>
          <p:cNvSpPr txBox="1"/>
          <p:nvPr/>
        </p:nvSpPr>
        <p:spPr>
          <a:xfrm>
            <a:off x="4075913" y="2793235"/>
            <a:ext cx="605775" cy="615553"/>
          </a:xfrm>
          <a:prstGeom prst="rect">
            <a:avLst/>
          </a:prstGeom>
          <a:noFill/>
        </p:spPr>
        <p:txBody>
          <a:bodyPr wrap="square" lIns="0" tIns="0" rIns="0" bIns="0" rtlCol="0">
            <a:spAutoFit/>
          </a:bodyPr>
          <a:lstStyle/>
          <a:p>
            <a:pPr algn="ctr"/>
            <a:r>
              <a:rPr lang="ar-EG" sz="4000" b="1" dirty="0">
                <a:solidFill>
                  <a:schemeClr val="accent2"/>
                </a:solidFill>
                <a:latin typeface="+mj-lt"/>
                <a:ea typeface="Roboto Light" pitchFamily="2" charset="0"/>
              </a:rPr>
              <a:t>2</a:t>
            </a:r>
            <a:endParaRPr lang="en-US" sz="4000" b="1" dirty="0">
              <a:solidFill>
                <a:schemeClr val="accent2"/>
              </a:solidFill>
              <a:latin typeface="+mj-lt"/>
            </a:endParaRPr>
          </a:p>
        </p:txBody>
      </p:sp>
      <p:sp>
        <p:nvSpPr>
          <p:cNvPr id="91" name="TextBox 90"/>
          <p:cNvSpPr txBox="1"/>
          <p:nvPr/>
        </p:nvSpPr>
        <p:spPr>
          <a:xfrm>
            <a:off x="565363" y="3697204"/>
            <a:ext cx="3505200" cy="1161857"/>
          </a:xfrm>
          <a:prstGeom prst="rect">
            <a:avLst/>
          </a:prstGeom>
          <a:noFill/>
        </p:spPr>
        <p:txBody>
          <a:bodyPr wrap="square" rtlCol="0">
            <a:spAutoFit/>
          </a:bodyPr>
          <a:lstStyle/>
          <a:p>
            <a:pPr algn="r">
              <a:lnSpc>
                <a:spcPct val="150000"/>
              </a:lnSpc>
            </a:pPr>
            <a:r>
              <a:rPr lang="ar-EG" sz="1600" b="1" dirty="0">
                <a:solidFill>
                  <a:schemeClr val="accent3"/>
                </a:solidFill>
                <a:latin typeface="Janna LT" panose="01000000000000000000" pitchFamily="2" charset="-78"/>
                <a:cs typeface="Janna LT" panose="01000000000000000000" pitchFamily="2" charset="-78"/>
              </a:rPr>
              <a:t>ثالث اهداف المشروع</a:t>
            </a:r>
            <a:br>
              <a:rPr lang="en-US" sz="2800" b="1" dirty="0">
                <a:solidFill>
                  <a:schemeClr val="accent1"/>
                </a:solidFill>
                <a:latin typeface="Raleway" panose="020B0003030101060003" pitchFamily="34" charset="0"/>
              </a:rPr>
            </a:br>
            <a:r>
              <a:rPr lang="ar-EG" sz="1050" b="1" dirty="0">
                <a:solidFill>
                  <a:schemeClr val="tx1">
                    <a:lumMod val="50000"/>
                    <a:lumOff val="50000"/>
                  </a:schemeClr>
                </a:solidFill>
                <a:latin typeface="Janna LT" panose="01000000000000000000" pitchFamily="2" charset="-78"/>
                <a:cs typeface="Janna LT" panose="01000000000000000000" pitchFamily="2" charset="-78"/>
              </a:rPr>
              <a:t>توفير إمكانية لمدير النظام لأنشاء مستخدم باسم الشركة لإتاحة إضافة مشاريع عند الانتهاء منها </a:t>
            </a:r>
            <a:endParaRPr lang="en-US" sz="1050" b="1" dirty="0">
              <a:solidFill>
                <a:schemeClr val="tx1">
                  <a:lumMod val="50000"/>
                  <a:lumOff val="50000"/>
                </a:schemeClr>
              </a:solidFill>
              <a:latin typeface="Janna LT" panose="01000000000000000000" pitchFamily="2" charset="-78"/>
              <a:cs typeface="Janna LT" panose="01000000000000000000" pitchFamily="2" charset="-78"/>
            </a:endParaRPr>
          </a:p>
          <a:p>
            <a:pPr algn="r">
              <a:lnSpc>
                <a:spcPct val="150000"/>
              </a:lnSpc>
            </a:pPr>
            <a:endParaRPr lang="en-US" sz="1050" dirty="0">
              <a:solidFill>
                <a:schemeClr val="bg1">
                  <a:lumMod val="50000"/>
                </a:schemeClr>
              </a:solidFill>
            </a:endParaRPr>
          </a:p>
        </p:txBody>
      </p:sp>
      <p:sp>
        <p:nvSpPr>
          <p:cNvPr id="92" name="Footer Text"/>
          <p:cNvSpPr txBox="1"/>
          <p:nvPr/>
        </p:nvSpPr>
        <p:spPr>
          <a:xfrm>
            <a:off x="4064783" y="3952495"/>
            <a:ext cx="605775" cy="615553"/>
          </a:xfrm>
          <a:prstGeom prst="rect">
            <a:avLst/>
          </a:prstGeom>
          <a:noFill/>
        </p:spPr>
        <p:txBody>
          <a:bodyPr wrap="square" lIns="0" tIns="0" rIns="0" bIns="0" rtlCol="0">
            <a:spAutoFit/>
          </a:bodyPr>
          <a:lstStyle/>
          <a:p>
            <a:pPr algn="ctr"/>
            <a:r>
              <a:rPr lang="ar-EG" sz="4000" b="1" dirty="0">
                <a:solidFill>
                  <a:schemeClr val="accent3"/>
                </a:solidFill>
                <a:latin typeface="+mj-lt"/>
                <a:ea typeface="Roboto Light" pitchFamily="2" charset="0"/>
              </a:rPr>
              <a:t>3</a:t>
            </a:r>
            <a:endParaRPr lang="en-US" sz="4000" b="1" dirty="0">
              <a:solidFill>
                <a:schemeClr val="accent3"/>
              </a:solidFill>
              <a:latin typeface="+mj-lt"/>
            </a:endParaRPr>
          </a:p>
        </p:txBody>
      </p:sp>
      <p:sp>
        <p:nvSpPr>
          <p:cNvPr id="94" name="Freeform 66">
            <a:extLst>
              <a:ext uri="{FF2B5EF4-FFF2-40B4-BE49-F238E27FC236}">
                <a16:creationId xmlns:a16="http://schemas.microsoft.com/office/drawing/2014/main" id="{AA07833E-2F3E-4B90-8A8A-51E39F220908}"/>
              </a:ext>
            </a:extLst>
          </p:cNvPr>
          <p:cNvSpPr>
            <a:spLocks noEditPoints="1"/>
          </p:cNvSpPr>
          <p:nvPr/>
        </p:nvSpPr>
        <p:spPr bwMode="auto">
          <a:xfrm>
            <a:off x="271397" y="4177632"/>
            <a:ext cx="250825" cy="233363"/>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1AA4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60">
            <a:extLst>
              <a:ext uri="{FF2B5EF4-FFF2-40B4-BE49-F238E27FC236}">
                <a16:creationId xmlns:a16="http://schemas.microsoft.com/office/drawing/2014/main" id="{2FABB9D2-F42C-43C5-9CC9-D39461AC42BA}"/>
              </a:ext>
            </a:extLst>
          </p:cNvPr>
          <p:cNvSpPr>
            <a:spLocks noEditPoints="1"/>
          </p:cNvSpPr>
          <p:nvPr/>
        </p:nvSpPr>
        <p:spPr bwMode="auto">
          <a:xfrm>
            <a:off x="286477" y="3166907"/>
            <a:ext cx="220663" cy="173038"/>
          </a:xfrm>
          <a:custGeom>
            <a:avLst/>
            <a:gdLst/>
            <a:ahLst/>
            <a:cxnLst>
              <a:cxn ang="0">
                <a:pos x="18" y="10"/>
              </a:cxn>
              <a:cxn ang="0">
                <a:pos x="15" y="13"/>
              </a:cxn>
              <a:cxn ang="0">
                <a:pos x="3" y="13"/>
              </a:cxn>
              <a:cxn ang="0">
                <a:pos x="0" y="10"/>
              </a:cxn>
              <a:cxn ang="0">
                <a:pos x="0" y="3"/>
              </a:cxn>
              <a:cxn ang="0">
                <a:pos x="3" y="0"/>
              </a:cxn>
              <a:cxn ang="0">
                <a:pos x="15" y="0"/>
              </a:cxn>
              <a:cxn ang="0">
                <a:pos x="18" y="3"/>
              </a:cxn>
              <a:cxn ang="0">
                <a:pos x="18" y="10"/>
              </a:cxn>
              <a:cxn ang="0">
                <a:pos x="18" y="28"/>
              </a:cxn>
              <a:cxn ang="0">
                <a:pos x="15" y="32"/>
              </a:cxn>
              <a:cxn ang="0">
                <a:pos x="3" y="32"/>
              </a:cxn>
              <a:cxn ang="0">
                <a:pos x="0" y="28"/>
              </a:cxn>
              <a:cxn ang="0">
                <a:pos x="0" y="21"/>
              </a:cxn>
              <a:cxn ang="0">
                <a:pos x="3" y="18"/>
              </a:cxn>
              <a:cxn ang="0">
                <a:pos x="15" y="18"/>
              </a:cxn>
              <a:cxn ang="0">
                <a:pos x="18" y="21"/>
              </a:cxn>
              <a:cxn ang="0">
                <a:pos x="18" y="28"/>
              </a:cxn>
              <a:cxn ang="0">
                <a:pos x="18" y="46"/>
              </a:cxn>
              <a:cxn ang="0">
                <a:pos x="15" y="50"/>
              </a:cxn>
              <a:cxn ang="0">
                <a:pos x="3" y="50"/>
              </a:cxn>
              <a:cxn ang="0">
                <a:pos x="0" y="46"/>
              </a:cxn>
              <a:cxn ang="0">
                <a:pos x="0" y="40"/>
              </a:cxn>
              <a:cxn ang="0">
                <a:pos x="3" y="36"/>
              </a:cxn>
              <a:cxn ang="0">
                <a:pos x="15" y="36"/>
              </a:cxn>
              <a:cxn ang="0">
                <a:pos x="18" y="40"/>
              </a:cxn>
              <a:cxn ang="0">
                <a:pos x="18" y="46"/>
              </a:cxn>
              <a:cxn ang="0">
                <a:pos x="64" y="10"/>
              </a:cxn>
              <a:cxn ang="0">
                <a:pos x="60" y="13"/>
              </a:cxn>
              <a:cxn ang="0">
                <a:pos x="26" y="13"/>
              </a:cxn>
              <a:cxn ang="0">
                <a:pos x="23" y="10"/>
              </a:cxn>
              <a:cxn ang="0">
                <a:pos x="23" y="3"/>
              </a:cxn>
              <a:cxn ang="0">
                <a:pos x="26" y="0"/>
              </a:cxn>
              <a:cxn ang="0">
                <a:pos x="60" y="0"/>
              </a:cxn>
              <a:cxn ang="0">
                <a:pos x="64" y="3"/>
              </a:cxn>
              <a:cxn ang="0">
                <a:pos x="64" y="10"/>
              </a:cxn>
              <a:cxn ang="0">
                <a:pos x="64" y="28"/>
              </a:cxn>
              <a:cxn ang="0">
                <a:pos x="60" y="32"/>
              </a:cxn>
              <a:cxn ang="0">
                <a:pos x="26" y="32"/>
              </a:cxn>
              <a:cxn ang="0">
                <a:pos x="23" y="28"/>
              </a:cxn>
              <a:cxn ang="0">
                <a:pos x="23" y="21"/>
              </a:cxn>
              <a:cxn ang="0">
                <a:pos x="26" y="18"/>
              </a:cxn>
              <a:cxn ang="0">
                <a:pos x="60" y="18"/>
              </a:cxn>
              <a:cxn ang="0">
                <a:pos x="64" y="21"/>
              </a:cxn>
              <a:cxn ang="0">
                <a:pos x="64" y="28"/>
              </a:cxn>
              <a:cxn ang="0">
                <a:pos x="64" y="46"/>
              </a:cxn>
              <a:cxn ang="0">
                <a:pos x="60" y="50"/>
              </a:cxn>
              <a:cxn ang="0">
                <a:pos x="26" y="50"/>
              </a:cxn>
              <a:cxn ang="0">
                <a:pos x="23" y="46"/>
              </a:cxn>
              <a:cxn ang="0">
                <a:pos x="23" y="40"/>
              </a:cxn>
              <a:cxn ang="0">
                <a:pos x="26" y="36"/>
              </a:cxn>
              <a:cxn ang="0">
                <a:pos x="60" y="36"/>
              </a:cxn>
              <a:cxn ang="0">
                <a:pos x="64" y="40"/>
              </a:cxn>
              <a:cxn ang="0">
                <a:pos x="64" y="46"/>
              </a:cxn>
            </a:cxnLst>
            <a:rect l="0" t="0" r="r" b="b"/>
            <a:pathLst>
              <a:path w="64" h="50">
                <a:moveTo>
                  <a:pt x="18" y="10"/>
                </a:moveTo>
                <a:cubicBezTo>
                  <a:pt x="18" y="12"/>
                  <a:pt x="17" y="13"/>
                  <a:pt x="15" y="13"/>
                </a:cubicBezTo>
                <a:cubicBezTo>
                  <a:pt x="3" y="13"/>
                  <a:pt x="3" y="13"/>
                  <a:pt x="3" y="13"/>
                </a:cubicBezTo>
                <a:cubicBezTo>
                  <a:pt x="1" y="13"/>
                  <a:pt x="0" y="12"/>
                  <a:pt x="0" y="10"/>
                </a:cubicBezTo>
                <a:cubicBezTo>
                  <a:pt x="0" y="3"/>
                  <a:pt x="0" y="3"/>
                  <a:pt x="0" y="3"/>
                </a:cubicBezTo>
                <a:cubicBezTo>
                  <a:pt x="0" y="1"/>
                  <a:pt x="1" y="0"/>
                  <a:pt x="3" y="0"/>
                </a:cubicBezTo>
                <a:cubicBezTo>
                  <a:pt x="15" y="0"/>
                  <a:pt x="15" y="0"/>
                  <a:pt x="15" y="0"/>
                </a:cubicBezTo>
                <a:cubicBezTo>
                  <a:pt x="17" y="0"/>
                  <a:pt x="18" y="1"/>
                  <a:pt x="18" y="3"/>
                </a:cubicBezTo>
                <a:lnTo>
                  <a:pt x="18" y="10"/>
                </a:lnTo>
                <a:close/>
                <a:moveTo>
                  <a:pt x="18" y="28"/>
                </a:moveTo>
                <a:cubicBezTo>
                  <a:pt x="18" y="30"/>
                  <a:pt x="17" y="32"/>
                  <a:pt x="15" y="32"/>
                </a:cubicBezTo>
                <a:cubicBezTo>
                  <a:pt x="3" y="32"/>
                  <a:pt x="3" y="32"/>
                  <a:pt x="3" y="32"/>
                </a:cubicBezTo>
                <a:cubicBezTo>
                  <a:pt x="1" y="32"/>
                  <a:pt x="0" y="30"/>
                  <a:pt x="0" y="28"/>
                </a:cubicBezTo>
                <a:cubicBezTo>
                  <a:pt x="0" y="21"/>
                  <a:pt x="0" y="21"/>
                  <a:pt x="0" y="21"/>
                </a:cubicBezTo>
                <a:cubicBezTo>
                  <a:pt x="0" y="19"/>
                  <a:pt x="1" y="18"/>
                  <a:pt x="3" y="18"/>
                </a:cubicBezTo>
                <a:cubicBezTo>
                  <a:pt x="15" y="18"/>
                  <a:pt x="15" y="18"/>
                  <a:pt x="15" y="18"/>
                </a:cubicBezTo>
                <a:cubicBezTo>
                  <a:pt x="17" y="18"/>
                  <a:pt x="18" y="19"/>
                  <a:pt x="18" y="21"/>
                </a:cubicBezTo>
                <a:lnTo>
                  <a:pt x="18" y="28"/>
                </a:lnTo>
                <a:close/>
                <a:moveTo>
                  <a:pt x="18" y="46"/>
                </a:moveTo>
                <a:cubicBezTo>
                  <a:pt x="18" y="48"/>
                  <a:pt x="17" y="50"/>
                  <a:pt x="15" y="50"/>
                </a:cubicBezTo>
                <a:cubicBezTo>
                  <a:pt x="3" y="50"/>
                  <a:pt x="3" y="50"/>
                  <a:pt x="3" y="50"/>
                </a:cubicBezTo>
                <a:cubicBezTo>
                  <a:pt x="1" y="50"/>
                  <a:pt x="0" y="48"/>
                  <a:pt x="0" y="46"/>
                </a:cubicBezTo>
                <a:cubicBezTo>
                  <a:pt x="0" y="40"/>
                  <a:pt x="0" y="40"/>
                  <a:pt x="0" y="40"/>
                </a:cubicBezTo>
                <a:cubicBezTo>
                  <a:pt x="0" y="38"/>
                  <a:pt x="1" y="36"/>
                  <a:pt x="3" y="36"/>
                </a:cubicBezTo>
                <a:cubicBezTo>
                  <a:pt x="15" y="36"/>
                  <a:pt x="15" y="36"/>
                  <a:pt x="15" y="36"/>
                </a:cubicBezTo>
                <a:cubicBezTo>
                  <a:pt x="17" y="36"/>
                  <a:pt x="18" y="38"/>
                  <a:pt x="18" y="40"/>
                </a:cubicBezTo>
                <a:lnTo>
                  <a:pt x="18" y="46"/>
                </a:lnTo>
                <a:close/>
                <a:moveTo>
                  <a:pt x="64" y="10"/>
                </a:moveTo>
                <a:cubicBezTo>
                  <a:pt x="64" y="12"/>
                  <a:pt x="62" y="13"/>
                  <a:pt x="60" y="13"/>
                </a:cubicBezTo>
                <a:cubicBezTo>
                  <a:pt x="26" y="13"/>
                  <a:pt x="26" y="13"/>
                  <a:pt x="26" y="13"/>
                </a:cubicBezTo>
                <a:cubicBezTo>
                  <a:pt x="24" y="13"/>
                  <a:pt x="23" y="12"/>
                  <a:pt x="23" y="10"/>
                </a:cubicBezTo>
                <a:cubicBezTo>
                  <a:pt x="23" y="3"/>
                  <a:pt x="23" y="3"/>
                  <a:pt x="23" y="3"/>
                </a:cubicBezTo>
                <a:cubicBezTo>
                  <a:pt x="23" y="1"/>
                  <a:pt x="24" y="0"/>
                  <a:pt x="26" y="0"/>
                </a:cubicBezTo>
                <a:cubicBezTo>
                  <a:pt x="60" y="0"/>
                  <a:pt x="60" y="0"/>
                  <a:pt x="60" y="0"/>
                </a:cubicBezTo>
                <a:cubicBezTo>
                  <a:pt x="62" y="0"/>
                  <a:pt x="64" y="1"/>
                  <a:pt x="64" y="3"/>
                </a:cubicBezTo>
                <a:lnTo>
                  <a:pt x="64" y="10"/>
                </a:lnTo>
                <a:close/>
                <a:moveTo>
                  <a:pt x="64" y="28"/>
                </a:moveTo>
                <a:cubicBezTo>
                  <a:pt x="64" y="30"/>
                  <a:pt x="62" y="32"/>
                  <a:pt x="60" y="32"/>
                </a:cubicBezTo>
                <a:cubicBezTo>
                  <a:pt x="26" y="32"/>
                  <a:pt x="26" y="32"/>
                  <a:pt x="26" y="32"/>
                </a:cubicBezTo>
                <a:cubicBezTo>
                  <a:pt x="24" y="32"/>
                  <a:pt x="23" y="30"/>
                  <a:pt x="23" y="28"/>
                </a:cubicBezTo>
                <a:cubicBezTo>
                  <a:pt x="23" y="21"/>
                  <a:pt x="23" y="21"/>
                  <a:pt x="23" y="21"/>
                </a:cubicBezTo>
                <a:cubicBezTo>
                  <a:pt x="23" y="19"/>
                  <a:pt x="24" y="18"/>
                  <a:pt x="26" y="18"/>
                </a:cubicBezTo>
                <a:cubicBezTo>
                  <a:pt x="60" y="18"/>
                  <a:pt x="60" y="18"/>
                  <a:pt x="60" y="18"/>
                </a:cubicBezTo>
                <a:cubicBezTo>
                  <a:pt x="62" y="18"/>
                  <a:pt x="64" y="19"/>
                  <a:pt x="64" y="21"/>
                </a:cubicBezTo>
                <a:lnTo>
                  <a:pt x="64" y="28"/>
                </a:lnTo>
                <a:close/>
                <a:moveTo>
                  <a:pt x="64" y="46"/>
                </a:moveTo>
                <a:cubicBezTo>
                  <a:pt x="64" y="48"/>
                  <a:pt x="62" y="50"/>
                  <a:pt x="60" y="50"/>
                </a:cubicBezTo>
                <a:cubicBezTo>
                  <a:pt x="26" y="50"/>
                  <a:pt x="26" y="50"/>
                  <a:pt x="26" y="50"/>
                </a:cubicBezTo>
                <a:cubicBezTo>
                  <a:pt x="24" y="50"/>
                  <a:pt x="23" y="48"/>
                  <a:pt x="23" y="46"/>
                </a:cubicBezTo>
                <a:cubicBezTo>
                  <a:pt x="23" y="40"/>
                  <a:pt x="23" y="40"/>
                  <a:pt x="23" y="40"/>
                </a:cubicBezTo>
                <a:cubicBezTo>
                  <a:pt x="23" y="38"/>
                  <a:pt x="24" y="36"/>
                  <a:pt x="26" y="36"/>
                </a:cubicBezTo>
                <a:cubicBezTo>
                  <a:pt x="60" y="36"/>
                  <a:pt x="60" y="36"/>
                  <a:pt x="60" y="36"/>
                </a:cubicBezTo>
                <a:cubicBezTo>
                  <a:pt x="62" y="36"/>
                  <a:pt x="64" y="38"/>
                  <a:pt x="64" y="40"/>
                </a:cubicBezTo>
                <a:lnTo>
                  <a:pt x="64" y="46"/>
                </a:lnTo>
                <a:close/>
              </a:path>
            </a:pathLst>
          </a:custGeom>
          <a:solidFill>
            <a:srgbClr val="0187A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91">
            <a:extLst>
              <a:ext uri="{FF2B5EF4-FFF2-40B4-BE49-F238E27FC236}">
                <a16:creationId xmlns:a16="http://schemas.microsoft.com/office/drawing/2014/main" id="{CA8F20CC-E383-4C1C-A562-B2DC07429B7F}"/>
              </a:ext>
            </a:extLst>
          </p:cNvPr>
          <p:cNvSpPr>
            <a:spLocks noEditPoints="1"/>
          </p:cNvSpPr>
          <p:nvPr/>
        </p:nvSpPr>
        <p:spPr bwMode="auto">
          <a:xfrm>
            <a:off x="304800" y="2130425"/>
            <a:ext cx="212725" cy="212725"/>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7" name="Group 96">
            <a:extLst>
              <a:ext uri="{FF2B5EF4-FFF2-40B4-BE49-F238E27FC236}">
                <a16:creationId xmlns:a16="http://schemas.microsoft.com/office/drawing/2014/main" id="{4C694636-CFCB-46E1-8BC4-FC699E747079}"/>
              </a:ext>
            </a:extLst>
          </p:cNvPr>
          <p:cNvGrpSpPr/>
          <p:nvPr/>
        </p:nvGrpSpPr>
        <p:grpSpPr>
          <a:xfrm>
            <a:off x="2743200" y="361950"/>
            <a:ext cx="276225" cy="317500"/>
            <a:chOff x="7948613" y="2360612"/>
            <a:chExt cx="276225" cy="317500"/>
          </a:xfrm>
          <a:solidFill>
            <a:srgbClr val="0A84AA"/>
          </a:solidFill>
        </p:grpSpPr>
        <p:sp>
          <p:nvSpPr>
            <p:cNvPr id="98" name="Freeform 272">
              <a:extLst>
                <a:ext uri="{FF2B5EF4-FFF2-40B4-BE49-F238E27FC236}">
                  <a16:creationId xmlns:a16="http://schemas.microsoft.com/office/drawing/2014/main" id="{C6B4A674-5B7D-45A7-AEBD-5FFA09E88D65}"/>
                </a:ext>
              </a:extLst>
            </p:cNvPr>
            <p:cNvSpPr>
              <a:spLocks noEditPoints="1"/>
            </p:cNvSpPr>
            <p:nvPr/>
          </p:nvSpPr>
          <p:spPr bwMode="auto">
            <a:xfrm>
              <a:off x="7948613" y="2360612"/>
              <a:ext cx="276225" cy="317500"/>
            </a:xfrm>
            <a:custGeom>
              <a:avLst/>
              <a:gdLst/>
              <a:ahLst/>
              <a:cxnLst>
                <a:cxn ang="0">
                  <a:pos x="80" y="89"/>
                </a:cxn>
                <a:cxn ang="0">
                  <a:pos x="38" y="89"/>
                </a:cxn>
                <a:cxn ang="0">
                  <a:pos x="25" y="34"/>
                </a:cxn>
                <a:cxn ang="0">
                  <a:pos x="79" y="19"/>
                </a:cxn>
                <a:cxn ang="0">
                  <a:pos x="80" y="19"/>
                </a:cxn>
                <a:cxn ang="0">
                  <a:pos x="80" y="19"/>
                </a:cxn>
                <a:cxn ang="0">
                  <a:pos x="95" y="34"/>
                </a:cxn>
                <a:cxn ang="0">
                  <a:pos x="80" y="89"/>
                </a:cxn>
                <a:cxn ang="0">
                  <a:pos x="119" y="118"/>
                </a:cxn>
                <a:cxn ang="0">
                  <a:pos x="101" y="87"/>
                </a:cxn>
                <a:cxn ang="0">
                  <a:pos x="108" y="82"/>
                </a:cxn>
                <a:cxn ang="0">
                  <a:pos x="108" y="68"/>
                </a:cxn>
                <a:cxn ang="0">
                  <a:pos x="115" y="55"/>
                </a:cxn>
                <a:cxn ang="0">
                  <a:pos x="108" y="41"/>
                </a:cxn>
                <a:cxn ang="0">
                  <a:pos x="108" y="26"/>
                </a:cxn>
                <a:cxn ang="0">
                  <a:pos x="95" y="19"/>
                </a:cxn>
                <a:cxn ang="0">
                  <a:pos x="88" y="6"/>
                </a:cxn>
                <a:cxn ang="0">
                  <a:pos x="73" y="7"/>
                </a:cxn>
                <a:cxn ang="0">
                  <a:pos x="60" y="0"/>
                </a:cxn>
                <a:cxn ang="0">
                  <a:pos x="47" y="8"/>
                </a:cxn>
                <a:cxn ang="0">
                  <a:pos x="32" y="6"/>
                </a:cxn>
                <a:cxn ang="0">
                  <a:pos x="25" y="19"/>
                </a:cxn>
                <a:cxn ang="0">
                  <a:pos x="12" y="26"/>
                </a:cxn>
                <a:cxn ang="0">
                  <a:pos x="12" y="41"/>
                </a:cxn>
                <a:cxn ang="0">
                  <a:pos x="4" y="55"/>
                </a:cxn>
                <a:cxn ang="0">
                  <a:pos x="12" y="67"/>
                </a:cxn>
                <a:cxn ang="0">
                  <a:pos x="11" y="82"/>
                </a:cxn>
                <a:cxn ang="0">
                  <a:pos x="18" y="86"/>
                </a:cxn>
                <a:cxn ang="0">
                  <a:pos x="19" y="87"/>
                </a:cxn>
                <a:cxn ang="0">
                  <a:pos x="1" y="118"/>
                </a:cxn>
                <a:cxn ang="0">
                  <a:pos x="3" y="122"/>
                </a:cxn>
                <a:cxn ang="0">
                  <a:pos x="16" y="123"/>
                </a:cxn>
                <a:cxn ang="0">
                  <a:pos x="23" y="127"/>
                </a:cxn>
                <a:cxn ang="0">
                  <a:pos x="29" y="137"/>
                </a:cxn>
                <a:cxn ang="0">
                  <a:pos x="34" y="137"/>
                </a:cxn>
                <a:cxn ang="0">
                  <a:pos x="52" y="105"/>
                </a:cxn>
                <a:cxn ang="0">
                  <a:pos x="53" y="105"/>
                </a:cxn>
                <a:cxn ang="0">
                  <a:pos x="60" y="109"/>
                </a:cxn>
                <a:cxn ang="0">
                  <a:pos x="67" y="105"/>
                </a:cxn>
                <a:cxn ang="0">
                  <a:pos x="68" y="105"/>
                </a:cxn>
                <a:cxn ang="0">
                  <a:pos x="86" y="137"/>
                </a:cxn>
                <a:cxn ang="0">
                  <a:pos x="91" y="137"/>
                </a:cxn>
                <a:cxn ang="0">
                  <a:pos x="97" y="127"/>
                </a:cxn>
                <a:cxn ang="0">
                  <a:pos x="104" y="123"/>
                </a:cxn>
                <a:cxn ang="0">
                  <a:pos x="117" y="122"/>
                </a:cxn>
                <a:cxn ang="0">
                  <a:pos x="119" y="118"/>
                </a:cxn>
              </a:cxnLst>
              <a:rect l="0" t="0" r="r" b="b"/>
              <a:pathLst>
                <a:path w="120" h="139">
                  <a:moveTo>
                    <a:pt x="80" y="89"/>
                  </a:moveTo>
                  <a:cubicBezTo>
                    <a:pt x="67" y="97"/>
                    <a:pt x="50" y="96"/>
                    <a:pt x="38" y="89"/>
                  </a:cubicBezTo>
                  <a:cubicBezTo>
                    <a:pt x="20" y="77"/>
                    <a:pt x="14" y="53"/>
                    <a:pt x="25" y="34"/>
                  </a:cubicBezTo>
                  <a:cubicBezTo>
                    <a:pt x="36" y="15"/>
                    <a:pt x="60" y="8"/>
                    <a:pt x="79" y="19"/>
                  </a:cubicBezTo>
                  <a:cubicBezTo>
                    <a:pt x="80" y="19"/>
                    <a:pt x="80" y="19"/>
                    <a:pt x="80" y="19"/>
                  </a:cubicBezTo>
                  <a:cubicBezTo>
                    <a:pt x="80" y="19"/>
                    <a:pt x="80" y="19"/>
                    <a:pt x="80" y="19"/>
                  </a:cubicBezTo>
                  <a:cubicBezTo>
                    <a:pt x="86" y="22"/>
                    <a:pt x="91" y="27"/>
                    <a:pt x="95" y="34"/>
                  </a:cubicBezTo>
                  <a:cubicBezTo>
                    <a:pt x="106" y="53"/>
                    <a:pt x="100" y="78"/>
                    <a:pt x="80" y="89"/>
                  </a:cubicBezTo>
                  <a:moveTo>
                    <a:pt x="119" y="118"/>
                  </a:moveTo>
                  <a:cubicBezTo>
                    <a:pt x="119" y="118"/>
                    <a:pt x="103" y="91"/>
                    <a:pt x="101" y="87"/>
                  </a:cubicBezTo>
                  <a:cubicBezTo>
                    <a:pt x="104" y="86"/>
                    <a:pt x="107" y="85"/>
                    <a:pt x="108" y="82"/>
                  </a:cubicBezTo>
                  <a:cubicBezTo>
                    <a:pt x="111" y="78"/>
                    <a:pt x="107" y="72"/>
                    <a:pt x="108" y="68"/>
                  </a:cubicBezTo>
                  <a:cubicBezTo>
                    <a:pt x="109" y="63"/>
                    <a:pt x="115" y="59"/>
                    <a:pt x="115" y="55"/>
                  </a:cubicBezTo>
                  <a:cubicBezTo>
                    <a:pt x="115" y="50"/>
                    <a:pt x="109" y="45"/>
                    <a:pt x="108" y="41"/>
                  </a:cubicBezTo>
                  <a:cubicBezTo>
                    <a:pt x="106" y="37"/>
                    <a:pt x="111" y="30"/>
                    <a:pt x="108" y="26"/>
                  </a:cubicBezTo>
                  <a:cubicBezTo>
                    <a:pt x="106" y="22"/>
                    <a:pt x="98" y="22"/>
                    <a:pt x="95" y="19"/>
                  </a:cubicBezTo>
                  <a:cubicBezTo>
                    <a:pt x="92" y="16"/>
                    <a:pt x="92" y="8"/>
                    <a:pt x="88" y="6"/>
                  </a:cubicBezTo>
                  <a:cubicBezTo>
                    <a:pt x="84" y="4"/>
                    <a:pt x="77" y="8"/>
                    <a:pt x="73" y="7"/>
                  </a:cubicBezTo>
                  <a:cubicBezTo>
                    <a:pt x="69" y="6"/>
                    <a:pt x="65" y="0"/>
                    <a:pt x="60" y="0"/>
                  </a:cubicBezTo>
                  <a:cubicBezTo>
                    <a:pt x="55" y="0"/>
                    <a:pt x="48" y="7"/>
                    <a:pt x="47" y="8"/>
                  </a:cubicBezTo>
                  <a:cubicBezTo>
                    <a:pt x="42" y="9"/>
                    <a:pt x="36" y="4"/>
                    <a:pt x="32" y="6"/>
                  </a:cubicBezTo>
                  <a:cubicBezTo>
                    <a:pt x="28" y="9"/>
                    <a:pt x="28" y="16"/>
                    <a:pt x="25" y="19"/>
                  </a:cubicBezTo>
                  <a:cubicBezTo>
                    <a:pt x="22" y="23"/>
                    <a:pt x="14" y="22"/>
                    <a:pt x="12" y="26"/>
                  </a:cubicBezTo>
                  <a:cubicBezTo>
                    <a:pt x="9" y="30"/>
                    <a:pt x="13" y="37"/>
                    <a:pt x="12" y="41"/>
                  </a:cubicBezTo>
                  <a:cubicBezTo>
                    <a:pt x="11" y="45"/>
                    <a:pt x="4" y="50"/>
                    <a:pt x="4" y="55"/>
                  </a:cubicBezTo>
                  <a:cubicBezTo>
                    <a:pt x="4" y="59"/>
                    <a:pt x="11" y="63"/>
                    <a:pt x="12" y="67"/>
                  </a:cubicBezTo>
                  <a:cubicBezTo>
                    <a:pt x="13" y="72"/>
                    <a:pt x="9" y="78"/>
                    <a:pt x="11" y="82"/>
                  </a:cubicBezTo>
                  <a:cubicBezTo>
                    <a:pt x="13" y="85"/>
                    <a:pt x="16" y="85"/>
                    <a:pt x="18" y="86"/>
                  </a:cubicBezTo>
                  <a:cubicBezTo>
                    <a:pt x="19" y="86"/>
                    <a:pt x="19" y="87"/>
                    <a:pt x="19" y="87"/>
                  </a:cubicBezTo>
                  <a:cubicBezTo>
                    <a:pt x="17" y="91"/>
                    <a:pt x="1" y="118"/>
                    <a:pt x="1" y="118"/>
                  </a:cubicBezTo>
                  <a:cubicBezTo>
                    <a:pt x="0" y="120"/>
                    <a:pt x="1" y="122"/>
                    <a:pt x="3" y="122"/>
                  </a:cubicBezTo>
                  <a:cubicBezTo>
                    <a:pt x="16" y="123"/>
                    <a:pt x="16" y="123"/>
                    <a:pt x="16" y="123"/>
                  </a:cubicBezTo>
                  <a:cubicBezTo>
                    <a:pt x="18" y="123"/>
                    <a:pt x="21" y="125"/>
                    <a:pt x="23" y="127"/>
                  </a:cubicBezTo>
                  <a:cubicBezTo>
                    <a:pt x="29" y="137"/>
                    <a:pt x="29" y="137"/>
                    <a:pt x="29" y="137"/>
                  </a:cubicBezTo>
                  <a:cubicBezTo>
                    <a:pt x="31" y="139"/>
                    <a:pt x="33" y="139"/>
                    <a:pt x="34" y="137"/>
                  </a:cubicBezTo>
                  <a:cubicBezTo>
                    <a:pt x="34" y="137"/>
                    <a:pt x="52" y="105"/>
                    <a:pt x="52" y="105"/>
                  </a:cubicBezTo>
                  <a:cubicBezTo>
                    <a:pt x="53" y="105"/>
                    <a:pt x="53" y="105"/>
                    <a:pt x="53" y="105"/>
                  </a:cubicBezTo>
                  <a:cubicBezTo>
                    <a:pt x="55" y="107"/>
                    <a:pt x="58" y="109"/>
                    <a:pt x="60" y="109"/>
                  </a:cubicBezTo>
                  <a:cubicBezTo>
                    <a:pt x="63" y="109"/>
                    <a:pt x="65" y="107"/>
                    <a:pt x="67" y="105"/>
                  </a:cubicBezTo>
                  <a:cubicBezTo>
                    <a:pt x="67" y="105"/>
                    <a:pt x="67" y="105"/>
                    <a:pt x="68" y="105"/>
                  </a:cubicBezTo>
                  <a:cubicBezTo>
                    <a:pt x="68" y="105"/>
                    <a:pt x="86" y="137"/>
                    <a:pt x="86" y="137"/>
                  </a:cubicBezTo>
                  <a:cubicBezTo>
                    <a:pt x="87" y="139"/>
                    <a:pt x="89" y="139"/>
                    <a:pt x="91" y="137"/>
                  </a:cubicBezTo>
                  <a:cubicBezTo>
                    <a:pt x="97" y="127"/>
                    <a:pt x="97" y="127"/>
                    <a:pt x="97" y="127"/>
                  </a:cubicBezTo>
                  <a:cubicBezTo>
                    <a:pt x="99" y="124"/>
                    <a:pt x="102" y="123"/>
                    <a:pt x="104" y="123"/>
                  </a:cubicBezTo>
                  <a:cubicBezTo>
                    <a:pt x="117" y="122"/>
                    <a:pt x="117" y="122"/>
                    <a:pt x="117" y="122"/>
                  </a:cubicBezTo>
                  <a:cubicBezTo>
                    <a:pt x="119" y="122"/>
                    <a:pt x="120" y="120"/>
                    <a:pt x="119" y="1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73">
              <a:extLst>
                <a:ext uri="{FF2B5EF4-FFF2-40B4-BE49-F238E27FC236}">
                  <a16:creationId xmlns:a16="http://schemas.microsoft.com/office/drawing/2014/main" id="{32779B1E-D8B6-4DDC-9244-45B79F90F775}"/>
                </a:ext>
              </a:extLst>
            </p:cNvPr>
            <p:cNvSpPr>
              <a:spLocks noEditPoints="1"/>
            </p:cNvSpPr>
            <p:nvPr/>
          </p:nvSpPr>
          <p:spPr bwMode="auto">
            <a:xfrm>
              <a:off x="7997825" y="2401887"/>
              <a:ext cx="177800" cy="171450"/>
            </a:xfrm>
            <a:custGeom>
              <a:avLst/>
              <a:gdLst/>
              <a:ahLst/>
              <a:cxnLst>
                <a:cxn ang="0">
                  <a:pos x="60" y="33"/>
                </a:cxn>
                <a:cxn ang="0">
                  <a:pos x="55" y="39"/>
                </a:cxn>
                <a:cxn ang="0">
                  <a:pos x="52" y="47"/>
                </a:cxn>
                <a:cxn ang="0">
                  <a:pos x="53" y="54"/>
                </a:cxn>
                <a:cxn ang="0">
                  <a:pos x="50" y="57"/>
                </a:cxn>
                <a:cxn ang="0">
                  <a:pos x="43" y="53"/>
                </a:cxn>
                <a:cxn ang="0">
                  <a:pos x="35" y="53"/>
                </a:cxn>
                <a:cxn ang="0">
                  <a:pos x="28" y="57"/>
                </a:cxn>
                <a:cxn ang="0">
                  <a:pos x="25" y="54"/>
                </a:cxn>
                <a:cxn ang="0">
                  <a:pos x="26" y="47"/>
                </a:cxn>
                <a:cxn ang="0">
                  <a:pos x="24" y="39"/>
                </a:cxn>
                <a:cxn ang="0">
                  <a:pos x="18" y="33"/>
                </a:cxn>
                <a:cxn ang="0">
                  <a:pos x="19" y="30"/>
                </a:cxn>
                <a:cxn ang="0">
                  <a:pos x="27" y="28"/>
                </a:cxn>
                <a:cxn ang="0">
                  <a:pos x="34" y="24"/>
                </a:cxn>
                <a:cxn ang="0">
                  <a:pos x="37" y="17"/>
                </a:cxn>
                <a:cxn ang="0">
                  <a:pos x="41" y="17"/>
                </a:cxn>
                <a:cxn ang="0">
                  <a:pos x="45" y="24"/>
                </a:cxn>
                <a:cxn ang="0">
                  <a:pos x="51" y="28"/>
                </a:cxn>
                <a:cxn ang="0">
                  <a:pos x="59" y="30"/>
                </a:cxn>
                <a:cxn ang="0">
                  <a:pos x="60" y="33"/>
                </a:cxn>
                <a:cxn ang="0">
                  <a:pos x="56" y="7"/>
                </a:cxn>
                <a:cxn ang="0">
                  <a:pos x="56" y="7"/>
                </a:cxn>
                <a:cxn ang="0">
                  <a:pos x="22" y="7"/>
                </a:cxn>
                <a:cxn ang="0">
                  <a:pos x="9" y="53"/>
                </a:cxn>
                <a:cxn ang="0">
                  <a:pos x="21" y="65"/>
                </a:cxn>
                <a:cxn ang="0">
                  <a:pos x="22" y="66"/>
                </a:cxn>
                <a:cxn ang="0">
                  <a:pos x="69" y="53"/>
                </a:cxn>
                <a:cxn ang="0">
                  <a:pos x="56" y="7"/>
                </a:cxn>
              </a:cxnLst>
              <a:rect l="0" t="0" r="r" b="b"/>
              <a:pathLst>
                <a:path w="78" h="75">
                  <a:moveTo>
                    <a:pt x="60" y="33"/>
                  </a:moveTo>
                  <a:cubicBezTo>
                    <a:pt x="55" y="39"/>
                    <a:pt x="55" y="39"/>
                    <a:pt x="55" y="39"/>
                  </a:cubicBezTo>
                  <a:cubicBezTo>
                    <a:pt x="53" y="41"/>
                    <a:pt x="52" y="44"/>
                    <a:pt x="52" y="47"/>
                  </a:cubicBezTo>
                  <a:cubicBezTo>
                    <a:pt x="53" y="54"/>
                    <a:pt x="53" y="54"/>
                    <a:pt x="53" y="54"/>
                  </a:cubicBezTo>
                  <a:cubicBezTo>
                    <a:pt x="54" y="57"/>
                    <a:pt x="52" y="58"/>
                    <a:pt x="50" y="57"/>
                  </a:cubicBezTo>
                  <a:cubicBezTo>
                    <a:pt x="43" y="53"/>
                    <a:pt x="43" y="53"/>
                    <a:pt x="43" y="53"/>
                  </a:cubicBezTo>
                  <a:cubicBezTo>
                    <a:pt x="41" y="52"/>
                    <a:pt x="37" y="52"/>
                    <a:pt x="35" y="53"/>
                  </a:cubicBezTo>
                  <a:cubicBezTo>
                    <a:pt x="28" y="57"/>
                    <a:pt x="28" y="57"/>
                    <a:pt x="28" y="57"/>
                  </a:cubicBezTo>
                  <a:cubicBezTo>
                    <a:pt x="26" y="58"/>
                    <a:pt x="24" y="57"/>
                    <a:pt x="25" y="54"/>
                  </a:cubicBezTo>
                  <a:cubicBezTo>
                    <a:pt x="26" y="47"/>
                    <a:pt x="26" y="47"/>
                    <a:pt x="26" y="47"/>
                  </a:cubicBezTo>
                  <a:cubicBezTo>
                    <a:pt x="27" y="44"/>
                    <a:pt x="26" y="41"/>
                    <a:pt x="24" y="39"/>
                  </a:cubicBezTo>
                  <a:cubicBezTo>
                    <a:pt x="18" y="33"/>
                    <a:pt x="18" y="33"/>
                    <a:pt x="18" y="33"/>
                  </a:cubicBezTo>
                  <a:cubicBezTo>
                    <a:pt x="16" y="32"/>
                    <a:pt x="17" y="30"/>
                    <a:pt x="19" y="30"/>
                  </a:cubicBezTo>
                  <a:cubicBezTo>
                    <a:pt x="27" y="28"/>
                    <a:pt x="27" y="28"/>
                    <a:pt x="27" y="28"/>
                  </a:cubicBezTo>
                  <a:cubicBezTo>
                    <a:pt x="30" y="28"/>
                    <a:pt x="33" y="26"/>
                    <a:pt x="34" y="24"/>
                  </a:cubicBezTo>
                  <a:cubicBezTo>
                    <a:pt x="37" y="17"/>
                    <a:pt x="37" y="17"/>
                    <a:pt x="37" y="17"/>
                  </a:cubicBezTo>
                  <a:cubicBezTo>
                    <a:pt x="38" y="14"/>
                    <a:pt x="40" y="14"/>
                    <a:pt x="41" y="17"/>
                  </a:cubicBezTo>
                  <a:cubicBezTo>
                    <a:pt x="45" y="24"/>
                    <a:pt x="45" y="24"/>
                    <a:pt x="45" y="24"/>
                  </a:cubicBezTo>
                  <a:cubicBezTo>
                    <a:pt x="46" y="26"/>
                    <a:pt x="49" y="28"/>
                    <a:pt x="51" y="28"/>
                  </a:cubicBezTo>
                  <a:cubicBezTo>
                    <a:pt x="59" y="30"/>
                    <a:pt x="59" y="30"/>
                    <a:pt x="59" y="30"/>
                  </a:cubicBezTo>
                  <a:cubicBezTo>
                    <a:pt x="62" y="30"/>
                    <a:pt x="62" y="32"/>
                    <a:pt x="60" y="33"/>
                  </a:cubicBezTo>
                  <a:moveTo>
                    <a:pt x="56" y="7"/>
                  </a:moveTo>
                  <a:cubicBezTo>
                    <a:pt x="56" y="7"/>
                    <a:pt x="56" y="7"/>
                    <a:pt x="56" y="7"/>
                  </a:cubicBezTo>
                  <a:cubicBezTo>
                    <a:pt x="46" y="1"/>
                    <a:pt x="33" y="0"/>
                    <a:pt x="22" y="7"/>
                  </a:cubicBezTo>
                  <a:cubicBezTo>
                    <a:pt x="5" y="16"/>
                    <a:pt x="0" y="37"/>
                    <a:pt x="9" y="53"/>
                  </a:cubicBezTo>
                  <a:cubicBezTo>
                    <a:pt x="12" y="58"/>
                    <a:pt x="16" y="62"/>
                    <a:pt x="21" y="65"/>
                  </a:cubicBezTo>
                  <a:cubicBezTo>
                    <a:pt x="21" y="65"/>
                    <a:pt x="21" y="66"/>
                    <a:pt x="22" y="66"/>
                  </a:cubicBezTo>
                  <a:cubicBezTo>
                    <a:pt x="38" y="75"/>
                    <a:pt x="59" y="70"/>
                    <a:pt x="69" y="53"/>
                  </a:cubicBezTo>
                  <a:cubicBezTo>
                    <a:pt x="78" y="37"/>
                    <a:pt x="73" y="16"/>
                    <a:pt x="56" y="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85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1000"/>
                                        <p:tgtEl>
                                          <p:spTgt spid="88"/>
                                        </p:tgtEl>
                                      </p:cBhvr>
                                    </p:animEffect>
                                    <p:anim calcmode="lin" valueType="num">
                                      <p:cBhvr>
                                        <p:cTn id="18" dur="1000" fill="hold"/>
                                        <p:tgtEl>
                                          <p:spTgt spid="88"/>
                                        </p:tgtEl>
                                        <p:attrNameLst>
                                          <p:attrName>ppt_x</p:attrName>
                                        </p:attrNameLst>
                                      </p:cBhvr>
                                      <p:tavLst>
                                        <p:tav tm="0">
                                          <p:val>
                                            <p:strVal val="#ppt_x"/>
                                          </p:val>
                                        </p:tav>
                                        <p:tav tm="100000">
                                          <p:val>
                                            <p:strVal val="#ppt_x"/>
                                          </p:val>
                                        </p:tav>
                                      </p:tavLst>
                                    </p:anim>
                                    <p:anim calcmode="lin" valueType="num">
                                      <p:cBhvr>
                                        <p:cTn id="1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1000"/>
                                        <p:tgtEl>
                                          <p:spTgt spid="90"/>
                                        </p:tgtEl>
                                      </p:cBhvr>
                                    </p:animEffect>
                                    <p:anim calcmode="lin" valueType="num">
                                      <p:cBhvr>
                                        <p:cTn id="25" dur="1000" fill="hold"/>
                                        <p:tgtEl>
                                          <p:spTgt spid="90"/>
                                        </p:tgtEl>
                                        <p:attrNameLst>
                                          <p:attrName>ppt_x</p:attrName>
                                        </p:attrNameLst>
                                      </p:cBhvr>
                                      <p:tavLst>
                                        <p:tav tm="0">
                                          <p:val>
                                            <p:strVal val="#ppt_x"/>
                                          </p:val>
                                        </p:tav>
                                        <p:tav tm="100000">
                                          <p:val>
                                            <p:strVal val="#ppt_x"/>
                                          </p:val>
                                        </p:tav>
                                      </p:tavLst>
                                    </p:anim>
                                    <p:anim calcmode="lin" valueType="num">
                                      <p:cBhvr>
                                        <p:cTn id="26" dur="1000" fill="hold"/>
                                        <p:tgtEl>
                                          <p:spTgt spid="9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1000"/>
                                        <p:tgtEl>
                                          <p:spTgt spid="89"/>
                                        </p:tgtEl>
                                      </p:cBhvr>
                                    </p:animEffect>
                                    <p:anim calcmode="lin" valueType="num">
                                      <p:cBhvr>
                                        <p:cTn id="30" dur="1000" fill="hold"/>
                                        <p:tgtEl>
                                          <p:spTgt spid="89"/>
                                        </p:tgtEl>
                                        <p:attrNameLst>
                                          <p:attrName>ppt_x</p:attrName>
                                        </p:attrNameLst>
                                      </p:cBhvr>
                                      <p:tavLst>
                                        <p:tav tm="0">
                                          <p:val>
                                            <p:strVal val="#ppt_x"/>
                                          </p:val>
                                        </p:tav>
                                        <p:tav tm="100000">
                                          <p:val>
                                            <p:strVal val="#ppt_x"/>
                                          </p:val>
                                        </p:tav>
                                      </p:tavLst>
                                    </p:anim>
                                    <p:anim calcmode="lin" valueType="num">
                                      <p:cBhvr>
                                        <p:cTn id="31" dur="1000" fill="hold"/>
                                        <p:tgtEl>
                                          <p:spTgt spid="8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1000"/>
                                        <p:tgtEl>
                                          <p:spTgt spid="95"/>
                                        </p:tgtEl>
                                      </p:cBhvr>
                                    </p:animEffect>
                                    <p:anim calcmode="lin" valueType="num">
                                      <p:cBhvr>
                                        <p:cTn id="35" dur="1000" fill="hold"/>
                                        <p:tgtEl>
                                          <p:spTgt spid="95"/>
                                        </p:tgtEl>
                                        <p:attrNameLst>
                                          <p:attrName>ppt_x</p:attrName>
                                        </p:attrNameLst>
                                      </p:cBhvr>
                                      <p:tavLst>
                                        <p:tav tm="0">
                                          <p:val>
                                            <p:strVal val="#ppt_x"/>
                                          </p:val>
                                        </p:tav>
                                        <p:tav tm="100000">
                                          <p:val>
                                            <p:strVal val="#ppt_x"/>
                                          </p:val>
                                        </p:tav>
                                      </p:tavLst>
                                    </p:anim>
                                    <p:anim calcmode="lin" valueType="num">
                                      <p:cBhvr>
                                        <p:cTn id="3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1000"/>
                                        <p:tgtEl>
                                          <p:spTgt spid="91"/>
                                        </p:tgtEl>
                                      </p:cBhvr>
                                    </p:animEffect>
                                    <p:anim calcmode="lin" valueType="num">
                                      <p:cBhvr>
                                        <p:cTn id="42" dur="1000" fill="hold"/>
                                        <p:tgtEl>
                                          <p:spTgt spid="91"/>
                                        </p:tgtEl>
                                        <p:attrNameLst>
                                          <p:attrName>ppt_x</p:attrName>
                                        </p:attrNameLst>
                                      </p:cBhvr>
                                      <p:tavLst>
                                        <p:tav tm="0">
                                          <p:val>
                                            <p:strVal val="#ppt_x"/>
                                          </p:val>
                                        </p:tav>
                                        <p:tav tm="100000">
                                          <p:val>
                                            <p:strVal val="#ppt_x"/>
                                          </p:val>
                                        </p:tav>
                                      </p:tavLst>
                                    </p:anim>
                                    <p:anim calcmode="lin" valueType="num">
                                      <p:cBhvr>
                                        <p:cTn id="43" dur="1000" fill="hold"/>
                                        <p:tgtEl>
                                          <p:spTgt spid="9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1000"/>
                                        <p:tgtEl>
                                          <p:spTgt spid="94"/>
                                        </p:tgtEl>
                                      </p:cBhvr>
                                    </p:animEffect>
                                    <p:anim calcmode="lin" valueType="num">
                                      <p:cBhvr>
                                        <p:cTn id="47" dur="1000" fill="hold"/>
                                        <p:tgtEl>
                                          <p:spTgt spid="94"/>
                                        </p:tgtEl>
                                        <p:attrNameLst>
                                          <p:attrName>ppt_x</p:attrName>
                                        </p:attrNameLst>
                                      </p:cBhvr>
                                      <p:tavLst>
                                        <p:tav tm="0">
                                          <p:val>
                                            <p:strVal val="#ppt_x"/>
                                          </p:val>
                                        </p:tav>
                                        <p:tav tm="100000">
                                          <p:val>
                                            <p:strVal val="#ppt_x"/>
                                          </p:val>
                                        </p:tav>
                                      </p:tavLst>
                                    </p:anim>
                                    <p:anim calcmode="lin" valueType="num">
                                      <p:cBhvr>
                                        <p:cTn id="48" dur="1000" fill="hold"/>
                                        <p:tgtEl>
                                          <p:spTgt spid="9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1000"/>
                                        <p:tgtEl>
                                          <p:spTgt spid="92"/>
                                        </p:tgtEl>
                                      </p:cBhvr>
                                    </p:animEffect>
                                    <p:anim calcmode="lin" valueType="num">
                                      <p:cBhvr>
                                        <p:cTn id="52" dur="1000" fill="hold"/>
                                        <p:tgtEl>
                                          <p:spTgt spid="92"/>
                                        </p:tgtEl>
                                        <p:attrNameLst>
                                          <p:attrName>ppt_x</p:attrName>
                                        </p:attrNameLst>
                                      </p:cBhvr>
                                      <p:tavLst>
                                        <p:tav tm="0">
                                          <p:val>
                                            <p:strVal val="#ppt_x"/>
                                          </p:val>
                                        </p:tav>
                                        <p:tav tm="100000">
                                          <p:val>
                                            <p:strVal val="#ppt_x"/>
                                          </p:val>
                                        </p:tav>
                                      </p:tavLst>
                                    </p:anim>
                                    <p:anim calcmode="lin" valueType="num">
                                      <p:cBhvr>
                                        <p:cTn id="53"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1" grpId="0"/>
      <p:bldP spid="92" grpId="0"/>
      <p:bldP spid="94" grpId="0" animBg="1"/>
      <p:bldP spid="95" grpId="0" animBg="1"/>
      <p:bldP spid="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67298" y="294952"/>
            <a:ext cx="3209404" cy="461665"/>
          </a:xfrm>
          <a:prstGeom prst="rect">
            <a:avLst/>
          </a:prstGeom>
          <a:noFill/>
        </p:spPr>
        <p:txBody>
          <a:bodyPr wrap="square" rtlCol="0">
            <a:spAutoFit/>
          </a:bodyPr>
          <a:lstStyle/>
          <a:p>
            <a:pPr algn="ctr"/>
            <a:r>
              <a:rPr lang="ar-EG" sz="2400" b="1" dirty="0">
                <a:solidFill>
                  <a:srgbClr val="0A84AA"/>
                </a:solidFill>
                <a:latin typeface="Janna LT" panose="01000000000000000000" pitchFamily="2" charset="-78"/>
                <a:cs typeface="Janna LT" panose="01000000000000000000" pitchFamily="2" charset="-78"/>
              </a:rPr>
              <a:t>متابعة اهداف المشروع </a:t>
            </a:r>
            <a:endParaRPr lang="en-US" sz="2400" b="1" dirty="0">
              <a:solidFill>
                <a:srgbClr val="0A84AA"/>
              </a:solidFill>
              <a:latin typeface="Roboto Bk" pitchFamily="2" charset="0"/>
              <a:ea typeface="Roboto Bk" pitchFamily="2" charset="0"/>
            </a:endParaRPr>
          </a:p>
        </p:txBody>
      </p:sp>
      <p:sp>
        <p:nvSpPr>
          <p:cNvPr id="87" name="TextBox 86"/>
          <p:cNvSpPr txBox="1"/>
          <p:nvPr/>
        </p:nvSpPr>
        <p:spPr>
          <a:xfrm>
            <a:off x="565363" y="1700856"/>
            <a:ext cx="3505200" cy="1404231"/>
          </a:xfrm>
          <a:prstGeom prst="rect">
            <a:avLst/>
          </a:prstGeom>
          <a:noFill/>
        </p:spPr>
        <p:txBody>
          <a:bodyPr wrap="square" rtlCol="0">
            <a:spAutoFit/>
          </a:bodyPr>
          <a:lstStyle/>
          <a:p>
            <a:pPr algn="r">
              <a:lnSpc>
                <a:spcPct val="150000"/>
              </a:lnSpc>
            </a:pPr>
            <a:r>
              <a:rPr lang="ar-EG" sz="1600" b="1" dirty="0">
                <a:solidFill>
                  <a:schemeClr val="accent1"/>
                </a:solidFill>
                <a:latin typeface="Janna LT" panose="01000000000000000000" pitchFamily="2" charset="-78"/>
                <a:cs typeface="Janna LT" panose="01000000000000000000" pitchFamily="2" charset="-78"/>
              </a:rPr>
              <a:t>رابع اهداف المشروع</a:t>
            </a:r>
            <a:br>
              <a:rPr lang="en-US" sz="2800" b="1" dirty="0">
                <a:solidFill>
                  <a:schemeClr val="accent1"/>
                </a:solidFill>
                <a:latin typeface="Raleway" panose="020B0003030101060003" pitchFamily="34" charset="0"/>
              </a:rPr>
            </a:br>
            <a:r>
              <a:rPr lang="ar-EG" sz="1050" dirty="0">
                <a:solidFill>
                  <a:schemeClr val="tx1">
                    <a:lumMod val="50000"/>
                    <a:lumOff val="50000"/>
                  </a:schemeClr>
                </a:solidFill>
                <a:latin typeface="Janna LT" panose="01000000000000000000" pitchFamily="2" charset="-78"/>
                <a:cs typeface="Janna LT" panose="01000000000000000000" pitchFamily="2" charset="-78"/>
              </a:rPr>
              <a:t>توفير محرك بحث في الموقع للتسهيل علي الزائر البحث عن مشروع معين</a:t>
            </a:r>
          </a:p>
          <a:p>
            <a:pPr algn="r">
              <a:lnSpc>
                <a:spcPct val="150000"/>
              </a:lnSpc>
            </a:pPr>
            <a:endParaRPr lang="ar-EG" sz="1050" b="1" dirty="0">
              <a:solidFill>
                <a:schemeClr val="tx1">
                  <a:lumMod val="50000"/>
                  <a:lumOff val="50000"/>
                </a:schemeClr>
              </a:solidFill>
              <a:latin typeface="Janna LT" panose="01000000000000000000" pitchFamily="2" charset="-78"/>
              <a:cs typeface="Janna LT" panose="01000000000000000000" pitchFamily="2" charset="-78"/>
            </a:endParaRPr>
          </a:p>
          <a:p>
            <a:pPr algn="r">
              <a:lnSpc>
                <a:spcPct val="150000"/>
              </a:lnSpc>
            </a:pPr>
            <a:endParaRPr lang="en-US" sz="1050" dirty="0">
              <a:solidFill>
                <a:schemeClr val="bg1">
                  <a:lumMod val="50000"/>
                </a:schemeClr>
              </a:solidFill>
            </a:endParaRPr>
          </a:p>
        </p:txBody>
      </p:sp>
      <p:sp>
        <p:nvSpPr>
          <p:cNvPr id="88" name="Footer Text"/>
          <p:cNvSpPr txBox="1"/>
          <p:nvPr/>
        </p:nvSpPr>
        <p:spPr>
          <a:xfrm>
            <a:off x="4064783" y="1799378"/>
            <a:ext cx="605775" cy="615553"/>
          </a:xfrm>
          <a:prstGeom prst="rect">
            <a:avLst/>
          </a:prstGeom>
          <a:noFill/>
        </p:spPr>
        <p:txBody>
          <a:bodyPr wrap="square" lIns="0" tIns="0" rIns="0" bIns="0" rtlCol="0">
            <a:spAutoFit/>
          </a:bodyPr>
          <a:lstStyle/>
          <a:p>
            <a:pPr algn="ctr"/>
            <a:r>
              <a:rPr lang="en-US" sz="4000" b="1" dirty="0">
                <a:solidFill>
                  <a:schemeClr val="accent1"/>
                </a:solidFill>
                <a:latin typeface="+mj-lt"/>
                <a:ea typeface="Roboto Light" pitchFamily="2" charset="0"/>
              </a:rPr>
              <a:t>4</a:t>
            </a:r>
            <a:endParaRPr lang="en-US" sz="4000" b="1" dirty="0">
              <a:solidFill>
                <a:schemeClr val="accent1"/>
              </a:solidFill>
              <a:latin typeface="+mj-lt"/>
            </a:endParaRPr>
          </a:p>
        </p:txBody>
      </p:sp>
      <p:sp>
        <p:nvSpPr>
          <p:cNvPr id="89" name="TextBox 88"/>
          <p:cNvSpPr txBox="1"/>
          <p:nvPr/>
        </p:nvSpPr>
        <p:spPr>
          <a:xfrm>
            <a:off x="565363" y="2699030"/>
            <a:ext cx="3505200" cy="1161857"/>
          </a:xfrm>
          <a:prstGeom prst="rect">
            <a:avLst/>
          </a:prstGeom>
          <a:noFill/>
        </p:spPr>
        <p:txBody>
          <a:bodyPr wrap="square" rtlCol="0">
            <a:spAutoFit/>
          </a:bodyPr>
          <a:lstStyle/>
          <a:p>
            <a:pPr algn="r">
              <a:lnSpc>
                <a:spcPct val="150000"/>
              </a:lnSpc>
            </a:pPr>
            <a:r>
              <a:rPr lang="ar-EG" sz="1600" b="1" dirty="0">
                <a:solidFill>
                  <a:schemeClr val="accent2"/>
                </a:solidFill>
                <a:latin typeface="Janna LT" panose="01000000000000000000" pitchFamily="2" charset="-78"/>
                <a:cs typeface="Janna LT" panose="01000000000000000000" pitchFamily="2" charset="-78"/>
              </a:rPr>
              <a:t>خامس اهداف المشروع</a:t>
            </a:r>
            <a:br>
              <a:rPr lang="en-US" sz="2800" b="1" dirty="0">
                <a:solidFill>
                  <a:schemeClr val="accent1"/>
                </a:solidFill>
                <a:latin typeface="Janna LT" panose="01000000000000000000" pitchFamily="2" charset="-78"/>
                <a:cs typeface="Janna LT" panose="01000000000000000000" pitchFamily="2" charset="-78"/>
              </a:rPr>
            </a:br>
            <a:r>
              <a:rPr lang="ar-EG" sz="1050" dirty="0">
                <a:solidFill>
                  <a:schemeClr val="tx1">
                    <a:lumMod val="50000"/>
                    <a:lumOff val="50000"/>
                  </a:schemeClr>
                </a:solidFill>
                <a:latin typeface="Janna LT" panose="01000000000000000000" pitchFamily="2" charset="-78"/>
                <a:cs typeface="Janna LT" panose="01000000000000000000" pitchFamily="2" charset="-78"/>
              </a:rPr>
              <a:t>توثيق المشاريع الحديثة في هذا الموقع</a:t>
            </a:r>
          </a:p>
          <a:p>
            <a:pPr algn="r">
              <a:lnSpc>
                <a:spcPct val="150000"/>
              </a:lnSpc>
            </a:pPr>
            <a:r>
              <a:rPr lang="ar-EG" sz="1050" b="1" dirty="0">
                <a:solidFill>
                  <a:schemeClr val="tx1">
                    <a:lumMod val="50000"/>
                    <a:lumOff val="50000"/>
                  </a:schemeClr>
                </a:solidFill>
                <a:latin typeface="Janna LT" panose="01000000000000000000" pitchFamily="2" charset="-78"/>
                <a:cs typeface="Janna LT" panose="01000000000000000000" pitchFamily="2" charset="-78"/>
              </a:rPr>
              <a:t> </a:t>
            </a:r>
          </a:p>
          <a:p>
            <a:pPr algn="r">
              <a:lnSpc>
                <a:spcPct val="150000"/>
              </a:lnSpc>
            </a:pPr>
            <a:endParaRPr lang="en-US" sz="1050" dirty="0">
              <a:solidFill>
                <a:schemeClr val="bg1">
                  <a:lumMod val="50000"/>
                </a:schemeClr>
              </a:solidFill>
            </a:endParaRPr>
          </a:p>
        </p:txBody>
      </p:sp>
      <p:sp>
        <p:nvSpPr>
          <p:cNvPr id="90" name="Footer Text"/>
          <p:cNvSpPr txBox="1"/>
          <p:nvPr/>
        </p:nvSpPr>
        <p:spPr>
          <a:xfrm>
            <a:off x="4075913" y="2793235"/>
            <a:ext cx="605775" cy="615553"/>
          </a:xfrm>
          <a:prstGeom prst="rect">
            <a:avLst/>
          </a:prstGeom>
          <a:noFill/>
        </p:spPr>
        <p:txBody>
          <a:bodyPr wrap="square" lIns="0" tIns="0" rIns="0" bIns="0" rtlCol="0">
            <a:spAutoFit/>
          </a:bodyPr>
          <a:lstStyle/>
          <a:p>
            <a:pPr algn="ctr"/>
            <a:r>
              <a:rPr lang="en-US" sz="4000" b="1" dirty="0">
                <a:solidFill>
                  <a:schemeClr val="accent2"/>
                </a:solidFill>
                <a:latin typeface="+mj-lt"/>
                <a:ea typeface="Roboto Light" pitchFamily="2" charset="0"/>
              </a:rPr>
              <a:t>5</a:t>
            </a:r>
            <a:endParaRPr lang="en-US" sz="4000" b="1" dirty="0">
              <a:solidFill>
                <a:schemeClr val="accent2"/>
              </a:solidFill>
              <a:latin typeface="+mj-lt"/>
            </a:endParaRPr>
          </a:p>
        </p:txBody>
      </p:sp>
      <p:sp>
        <p:nvSpPr>
          <p:cNvPr id="91" name="TextBox 90"/>
          <p:cNvSpPr txBox="1"/>
          <p:nvPr/>
        </p:nvSpPr>
        <p:spPr>
          <a:xfrm>
            <a:off x="565363" y="3697204"/>
            <a:ext cx="3505200" cy="683842"/>
          </a:xfrm>
          <a:prstGeom prst="rect">
            <a:avLst/>
          </a:prstGeom>
          <a:noFill/>
        </p:spPr>
        <p:txBody>
          <a:bodyPr wrap="square" rtlCol="0">
            <a:spAutoFit/>
          </a:bodyPr>
          <a:lstStyle/>
          <a:p>
            <a:pPr algn="r">
              <a:lnSpc>
                <a:spcPct val="150000"/>
              </a:lnSpc>
            </a:pPr>
            <a:r>
              <a:rPr lang="ar-EG" sz="1600" b="1" dirty="0">
                <a:solidFill>
                  <a:schemeClr val="accent3"/>
                </a:solidFill>
                <a:latin typeface="Janna LT" panose="01000000000000000000" pitchFamily="2" charset="-78"/>
                <a:cs typeface="Janna LT" panose="01000000000000000000" pitchFamily="2" charset="-78"/>
              </a:rPr>
              <a:t>سادس اهداف المشروع</a:t>
            </a:r>
            <a:br>
              <a:rPr lang="en-US" sz="2800" b="1" dirty="0">
                <a:solidFill>
                  <a:schemeClr val="accent1"/>
                </a:solidFill>
                <a:latin typeface="Raleway" panose="020B0003030101060003" pitchFamily="34" charset="0"/>
              </a:rPr>
            </a:br>
            <a:r>
              <a:rPr lang="ar-EG" sz="1050" b="1" dirty="0">
                <a:solidFill>
                  <a:schemeClr val="tx1">
                    <a:lumMod val="50000"/>
                    <a:lumOff val="50000"/>
                  </a:schemeClr>
                </a:solidFill>
                <a:latin typeface="Janna LT" panose="01000000000000000000" pitchFamily="2" charset="-78"/>
                <a:cs typeface="Janna LT" panose="01000000000000000000" pitchFamily="2" charset="-78"/>
              </a:rPr>
              <a:t>توفير عده قوائم لتوزيع المشروعات حسب تصنيفها</a:t>
            </a:r>
            <a:endParaRPr lang="en-US" sz="1050" dirty="0">
              <a:solidFill>
                <a:schemeClr val="bg1">
                  <a:lumMod val="50000"/>
                </a:schemeClr>
              </a:solidFill>
            </a:endParaRPr>
          </a:p>
        </p:txBody>
      </p:sp>
      <p:sp>
        <p:nvSpPr>
          <p:cNvPr id="92" name="Footer Text"/>
          <p:cNvSpPr txBox="1"/>
          <p:nvPr/>
        </p:nvSpPr>
        <p:spPr>
          <a:xfrm>
            <a:off x="4036921" y="3803530"/>
            <a:ext cx="605775" cy="615553"/>
          </a:xfrm>
          <a:prstGeom prst="rect">
            <a:avLst/>
          </a:prstGeom>
          <a:noFill/>
        </p:spPr>
        <p:txBody>
          <a:bodyPr wrap="square" lIns="0" tIns="0" rIns="0" bIns="0" rtlCol="0">
            <a:spAutoFit/>
          </a:bodyPr>
          <a:lstStyle/>
          <a:p>
            <a:pPr algn="ctr"/>
            <a:r>
              <a:rPr lang="en-US" sz="4000" b="1" dirty="0">
                <a:solidFill>
                  <a:schemeClr val="accent3"/>
                </a:solidFill>
                <a:latin typeface="+mj-lt"/>
                <a:ea typeface="Roboto Light" pitchFamily="2" charset="0"/>
              </a:rPr>
              <a:t>6</a:t>
            </a:r>
            <a:endParaRPr lang="en-US" sz="4000" b="1" dirty="0">
              <a:solidFill>
                <a:schemeClr val="accent3"/>
              </a:solidFill>
              <a:latin typeface="+mj-lt"/>
            </a:endParaRPr>
          </a:p>
        </p:txBody>
      </p:sp>
      <p:sp>
        <p:nvSpPr>
          <p:cNvPr id="93" name="Freeform 105">
            <a:extLst>
              <a:ext uri="{FF2B5EF4-FFF2-40B4-BE49-F238E27FC236}">
                <a16:creationId xmlns:a16="http://schemas.microsoft.com/office/drawing/2014/main" id="{F24975BE-B1A4-491A-9B11-95A3E4FB913B}"/>
              </a:ext>
            </a:extLst>
          </p:cNvPr>
          <p:cNvSpPr>
            <a:spLocks noEditPoints="1"/>
          </p:cNvSpPr>
          <p:nvPr/>
        </p:nvSpPr>
        <p:spPr bwMode="auto">
          <a:xfrm>
            <a:off x="457200" y="2203450"/>
            <a:ext cx="219075" cy="21590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30">
            <a:extLst>
              <a:ext uri="{FF2B5EF4-FFF2-40B4-BE49-F238E27FC236}">
                <a16:creationId xmlns:a16="http://schemas.microsoft.com/office/drawing/2014/main" id="{CDDBFFA9-DA86-46D9-9E3C-8934CE8DE3C6}"/>
              </a:ext>
            </a:extLst>
          </p:cNvPr>
          <p:cNvSpPr>
            <a:spLocks noEditPoints="1"/>
          </p:cNvSpPr>
          <p:nvPr/>
        </p:nvSpPr>
        <p:spPr bwMode="auto">
          <a:xfrm>
            <a:off x="457200" y="3028950"/>
            <a:ext cx="200025" cy="200025"/>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rgbClr val="0187AC"/>
          </a:solidFill>
          <a:ln w="9525">
            <a:noFill/>
            <a:round/>
            <a:headEnd/>
            <a:tailEnd/>
          </a:ln>
        </p:spPr>
        <p:txBody>
          <a:bodyPr vert="horz" wrap="square" lIns="91440" tIns="45720" rIns="91440" bIns="45720" numCol="1" anchor="t" anchorCtr="0" compatLnSpc="1">
            <a:prstTxWarp prst="textNoShape">
              <a:avLst/>
            </a:prstTxWarp>
          </a:bodyPr>
          <a:lstStyle/>
          <a:p>
            <a:r>
              <a:rPr lang="en-US" dirty="0"/>
              <a:t>.</a:t>
            </a:r>
          </a:p>
        </p:txBody>
      </p:sp>
      <p:sp>
        <p:nvSpPr>
          <p:cNvPr id="95" name="Freeform 153">
            <a:extLst>
              <a:ext uri="{FF2B5EF4-FFF2-40B4-BE49-F238E27FC236}">
                <a16:creationId xmlns:a16="http://schemas.microsoft.com/office/drawing/2014/main" id="{C497F31D-3A82-47A8-9303-1051B684A6AB}"/>
              </a:ext>
            </a:extLst>
          </p:cNvPr>
          <p:cNvSpPr>
            <a:spLocks noEditPoints="1"/>
          </p:cNvSpPr>
          <p:nvPr/>
        </p:nvSpPr>
        <p:spPr bwMode="auto">
          <a:xfrm>
            <a:off x="457200" y="3943350"/>
            <a:ext cx="203200" cy="168275"/>
          </a:xfrm>
          <a:custGeom>
            <a:avLst/>
            <a:gdLst/>
            <a:ahLst/>
            <a:cxnLst>
              <a:cxn ang="0">
                <a:pos x="59" y="8"/>
              </a:cxn>
              <a:cxn ang="0">
                <a:pos x="56" y="10"/>
              </a:cxn>
              <a:cxn ang="0">
                <a:pos x="3" y="10"/>
              </a:cxn>
              <a:cxn ang="0">
                <a:pos x="0" y="8"/>
              </a:cxn>
              <a:cxn ang="0">
                <a:pos x="0" y="3"/>
              </a:cxn>
              <a:cxn ang="0">
                <a:pos x="3" y="0"/>
              </a:cxn>
              <a:cxn ang="0">
                <a:pos x="56" y="0"/>
              </a:cxn>
              <a:cxn ang="0">
                <a:pos x="59" y="3"/>
              </a:cxn>
              <a:cxn ang="0">
                <a:pos x="59" y="8"/>
              </a:cxn>
              <a:cxn ang="0">
                <a:pos x="59" y="27"/>
              </a:cxn>
              <a:cxn ang="0">
                <a:pos x="56" y="30"/>
              </a:cxn>
              <a:cxn ang="0">
                <a:pos x="3" y="30"/>
              </a:cxn>
              <a:cxn ang="0">
                <a:pos x="0" y="27"/>
              </a:cxn>
              <a:cxn ang="0">
                <a:pos x="0" y="22"/>
              </a:cxn>
              <a:cxn ang="0">
                <a:pos x="3" y="20"/>
              </a:cxn>
              <a:cxn ang="0">
                <a:pos x="56" y="20"/>
              </a:cxn>
              <a:cxn ang="0">
                <a:pos x="59" y="22"/>
              </a:cxn>
              <a:cxn ang="0">
                <a:pos x="59" y="27"/>
              </a:cxn>
              <a:cxn ang="0">
                <a:pos x="59" y="47"/>
              </a:cxn>
              <a:cxn ang="0">
                <a:pos x="56" y="49"/>
              </a:cxn>
              <a:cxn ang="0">
                <a:pos x="3" y="49"/>
              </a:cxn>
              <a:cxn ang="0">
                <a:pos x="0" y="47"/>
              </a:cxn>
              <a:cxn ang="0">
                <a:pos x="0" y="42"/>
              </a:cxn>
              <a:cxn ang="0">
                <a:pos x="3" y="39"/>
              </a:cxn>
              <a:cxn ang="0">
                <a:pos x="56" y="39"/>
              </a:cxn>
              <a:cxn ang="0">
                <a:pos x="59" y="42"/>
              </a:cxn>
              <a:cxn ang="0">
                <a:pos x="59" y="47"/>
              </a:cxn>
            </a:cxnLst>
            <a:rect l="0" t="0" r="r" b="b"/>
            <a:pathLst>
              <a:path w="59" h="49">
                <a:moveTo>
                  <a:pt x="59" y="8"/>
                </a:moveTo>
                <a:cubicBezTo>
                  <a:pt x="59" y="9"/>
                  <a:pt x="58" y="10"/>
                  <a:pt x="56" y="10"/>
                </a:cubicBezTo>
                <a:cubicBezTo>
                  <a:pt x="3" y="10"/>
                  <a:pt x="3" y="10"/>
                  <a:pt x="3" y="10"/>
                </a:cubicBezTo>
                <a:cubicBezTo>
                  <a:pt x="2" y="10"/>
                  <a:pt x="0" y="9"/>
                  <a:pt x="0" y="8"/>
                </a:cubicBezTo>
                <a:cubicBezTo>
                  <a:pt x="0" y="3"/>
                  <a:pt x="0" y="3"/>
                  <a:pt x="0" y="3"/>
                </a:cubicBezTo>
                <a:cubicBezTo>
                  <a:pt x="0" y="2"/>
                  <a:pt x="2" y="0"/>
                  <a:pt x="3" y="0"/>
                </a:cubicBezTo>
                <a:cubicBezTo>
                  <a:pt x="56" y="0"/>
                  <a:pt x="56" y="0"/>
                  <a:pt x="56" y="0"/>
                </a:cubicBezTo>
                <a:cubicBezTo>
                  <a:pt x="58" y="0"/>
                  <a:pt x="59" y="2"/>
                  <a:pt x="59" y="3"/>
                </a:cubicBezTo>
                <a:lnTo>
                  <a:pt x="59" y="8"/>
                </a:lnTo>
                <a:close/>
                <a:moveTo>
                  <a:pt x="59" y="27"/>
                </a:moveTo>
                <a:cubicBezTo>
                  <a:pt x="59" y="28"/>
                  <a:pt x="58" y="30"/>
                  <a:pt x="56" y="30"/>
                </a:cubicBezTo>
                <a:cubicBezTo>
                  <a:pt x="3" y="30"/>
                  <a:pt x="3" y="30"/>
                  <a:pt x="3" y="30"/>
                </a:cubicBezTo>
                <a:cubicBezTo>
                  <a:pt x="2" y="30"/>
                  <a:pt x="0" y="28"/>
                  <a:pt x="0" y="27"/>
                </a:cubicBezTo>
                <a:cubicBezTo>
                  <a:pt x="0" y="22"/>
                  <a:pt x="0" y="22"/>
                  <a:pt x="0" y="22"/>
                </a:cubicBezTo>
                <a:cubicBezTo>
                  <a:pt x="0" y="21"/>
                  <a:pt x="2" y="20"/>
                  <a:pt x="3" y="20"/>
                </a:cubicBezTo>
                <a:cubicBezTo>
                  <a:pt x="56" y="20"/>
                  <a:pt x="56" y="20"/>
                  <a:pt x="56" y="20"/>
                </a:cubicBezTo>
                <a:cubicBezTo>
                  <a:pt x="58" y="20"/>
                  <a:pt x="59" y="21"/>
                  <a:pt x="59" y="22"/>
                </a:cubicBezTo>
                <a:lnTo>
                  <a:pt x="59" y="27"/>
                </a:lnTo>
                <a:close/>
                <a:moveTo>
                  <a:pt x="59" y="47"/>
                </a:moveTo>
                <a:cubicBezTo>
                  <a:pt x="59" y="48"/>
                  <a:pt x="58" y="49"/>
                  <a:pt x="56" y="49"/>
                </a:cubicBezTo>
                <a:cubicBezTo>
                  <a:pt x="3" y="49"/>
                  <a:pt x="3" y="49"/>
                  <a:pt x="3" y="49"/>
                </a:cubicBezTo>
                <a:cubicBezTo>
                  <a:pt x="2" y="49"/>
                  <a:pt x="0" y="48"/>
                  <a:pt x="0" y="47"/>
                </a:cubicBezTo>
                <a:cubicBezTo>
                  <a:pt x="0" y="42"/>
                  <a:pt x="0" y="42"/>
                  <a:pt x="0" y="42"/>
                </a:cubicBezTo>
                <a:cubicBezTo>
                  <a:pt x="0" y="40"/>
                  <a:pt x="2" y="39"/>
                  <a:pt x="3" y="39"/>
                </a:cubicBezTo>
                <a:cubicBezTo>
                  <a:pt x="56" y="39"/>
                  <a:pt x="56" y="39"/>
                  <a:pt x="56" y="39"/>
                </a:cubicBezTo>
                <a:cubicBezTo>
                  <a:pt x="58" y="39"/>
                  <a:pt x="59" y="40"/>
                  <a:pt x="59" y="42"/>
                </a:cubicBezTo>
                <a:lnTo>
                  <a:pt x="59" y="47"/>
                </a:lnTo>
                <a:close/>
              </a:path>
            </a:pathLst>
          </a:custGeom>
          <a:solidFill>
            <a:srgbClr val="1AA4B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6" name="Group 95">
            <a:extLst>
              <a:ext uri="{FF2B5EF4-FFF2-40B4-BE49-F238E27FC236}">
                <a16:creationId xmlns:a16="http://schemas.microsoft.com/office/drawing/2014/main" id="{5522BF63-7F04-47EE-8B12-BEE79AD82A0C}"/>
              </a:ext>
            </a:extLst>
          </p:cNvPr>
          <p:cNvGrpSpPr/>
          <p:nvPr/>
        </p:nvGrpSpPr>
        <p:grpSpPr>
          <a:xfrm>
            <a:off x="4790757" y="760183"/>
            <a:ext cx="3972243" cy="4114365"/>
            <a:chOff x="7106740" y="1791431"/>
            <a:chExt cx="4023218" cy="4167168"/>
          </a:xfrm>
        </p:grpSpPr>
        <p:sp>
          <p:nvSpPr>
            <p:cNvPr id="97" name="Freeform 5">
              <a:extLst>
                <a:ext uri="{FF2B5EF4-FFF2-40B4-BE49-F238E27FC236}">
                  <a16:creationId xmlns:a16="http://schemas.microsoft.com/office/drawing/2014/main" id="{D6C65EB3-30E2-4815-B1D8-F5B19D686BA9}"/>
                </a:ext>
              </a:extLst>
            </p:cNvPr>
            <p:cNvSpPr>
              <a:spLocks/>
            </p:cNvSpPr>
            <p:nvPr/>
          </p:nvSpPr>
          <p:spPr bwMode="auto">
            <a:xfrm>
              <a:off x="7512705" y="2143827"/>
              <a:ext cx="778769" cy="880444"/>
            </a:xfrm>
            <a:custGeom>
              <a:avLst/>
              <a:gdLst>
                <a:gd name="T0" fmla="*/ 1249 w 1249"/>
                <a:gd name="T1" fmla="*/ 460 h 1418"/>
                <a:gd name="T2" fmla="*/ 430 w 1249"/>
                <a:gd name="T3" fmla="*/ 1214 h 1418"/>
                <a:gd name="T4" fmla="*/ 0 w 1249"/>
                <a:gd name="T5" fmla="*/ 754 h 1418"/>
                <a:gd name="T6" fmla="*/ 819 w 1249"/>
                <a:gd name="T7" fmla="*/ 0 h 1418"/>
                <a:gd name="T8" fmla="*/ 1249 w 1249"/>
                <a:gd name="T9" fmla="*/ 460 h 1418"/>
              </a:gdLst>
              <a:ahLst/>
              <a:cxnLst>
                <a:cxn ang="0">
                  <a:pos x="T0" y="T1"/>
                </a:cxn>
                <a:cxn ang="0">
                  <a:pos x="T2" y="T3"/>
                </a:cxn>
                <a:cxn ang="0">
                  <a:pos x="T4" y="T5"/>
                </a:cxn>
                <a:cxn ang="0">
                  <a:pos x="T6" y="T7"/>
                </a:cxn>
                <a:cxn ang="0">
                  <a:pos x="T8" y="T9"/>
                </a:cxn>
              </a:cxnLst>
              <a:rect l="0" t="0" r="r" b="b"/>
              <a:pathLst>
                <a:path w="1249" h="1418">
                  <a:moveTo>
                    <a:pt x="1249" y="460"/>
                  </a:moveTo>
                  <a:cubicBezTo>
                    <a:pt x="1207" y="649"/>
                    <a:pt x="752" y="1418"/>
                    <a:pt x="430" y="1214"/>
                  </a:cubicBezTo>
                  <a:cubicBezTo>
                    <a:pt x="109" y="1011"/>
                    <a:pt x="0" y="754"/>
                    <a:pt x="0" y="754"/>
                  </a:cubicBezTo>
                  <a:cubicBezTo>
                    <a:pt x="819" y="0"/>
                    <a:pt x="819" y="0"/>
                    <a:pt x="819" y="0"/>
                  </a:cubicBezTo>
                  <a:cubicBezTo>
                    <a:pt x="819" y="0"/>
                    <a:pt x="1230" y="331"/>
                    <a:pt x="1249" y="460"/>
                  </a:cubicBezTo>
                  <a:close/>
                </a:path>
              </a:pathLst>
            </a:custGeom>
            <a:solidFill>
              <a:srgbClr val="444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7387D5F-F002-43BB-86F6-F8472EEC3BE1}"/>
                </a:ext>
              </a:extLst>
            </p:cNvPr>
            <p:cNvSpPr>
              <a:spLocks/>
            </p:cNvSpPr>
            <p:nvPr/>
          </p:nvSpPr>
          <p:spPr bwMode="auto">
            <a:xfrm>
              <a:off x="7554977" y="2243314"/>
              <a:ext cx="687299" cy="577245"/>
            </a:xfrm>
            <a:custGeom>
              <a:avLst/>
              <a:gdLst>
                <a:gd name="T0" fmla="*/ 0 w 1102"/>
                <a:gd name="T1" fmla="*/ 628 h 930"/>
                <a:gd name="T2" fmla="*/ 890 w 1102"/>
                <a:gd name="T3" fmla="*/ 0 h 930"/>
                <a:gd name="T4" fmla="*/ 1102 w 1102"/>
                <a:gd name="T5" fmla="*/ 390 h 930"/>
                <a:gd name="T6" fmla="*/ 436 w 1102"/>
                <a:gd name="T7" fmla="*/ 930 h 930"/>
                <a:gd name="T8" fmla="*/ 0 w 1102"/>
                <a:gd name="T9" fmla="*/ 628 h 930"/>
              </a:gdLst>
              <a:ahLst/>
              <a:cxnLst>
                <a:cxn ang="0">
                  <a:pos x="T0" y="T1"/>
                </a:cxn>
                <a:cxn ang="0">
                  <a:pos x="T2" y="T3"/>
                </a:cxn>
                <a:cxn ang="0">
                  <a:pos x="T4" y="T5"/>
                </a:cxn>
                <a:cxn ang="0">
                  <a:pos x="T6" y="T7"/>
                </a:cxn>
                <a:cxn ang="0">
                  <a:pos x="T8" y="T9"/>
                </a:cxn>
              </a:cxnLst>
              <a:rect l="0" t="0" r="r" b="b"/>
              <a:pathLst>
                <a:path w="1102" h="930">
                  <a:moveTo>
                    <a:pt x="0" y="628"/>
                  </a:moveTo>
                  <a:cubicBezTo>
                    <a:pt x="890" y="0"/>
                    <a:pt x="890" y="0"/>
                    <a:pt x="890" y="0"/>
                  </a:cubicBezTo>
                  <a:cubicBezTo>
                    <a:pt x="890" y="0"/>
                    <a:pt x="1017" y="118"/>
                    <a:pt x="1102" y="390"/>
                  </a:cubicBezTo>
                  <a:cubicBezTo>
                    <a:pt x="436" y="930"/>
                    <a:pt x="436" y="930"/>
                    <a:pt x="436" y="930"/>
                  </a:cubicBezTo>
                  <a:cubicBezTo>
                    <a:pt x="202" y="861"/>
                    <a:pt x="0" y="628"/>
                    <a:pt x="0" y="628"/>
                  </a:cubicBezTo>
                  <a:close/>
                </a:path>
              </a:pathLst>
            </a:custGeom>
            <a:solidFill>
              <a:srgbClr val="564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7FD10444-3619-4277-B022-E9D9F97016DE}"/>
                </a:ext>
              </a:extLst>
            </p:cNvPr>
            <p:cNvSpPr>
              <a:spLocks/>
            </p:cNvSpPr>
            <p:nvPr/>
          </p:nvSpPr>
          <p:spPr bwMode="auto">
            <a:xfrm>
              <a:off x="9808199" y="2187193"/>
              <a:ext cx="882629" cy="722285"/>
            </a:xfrm>
            <a:custGeom>
              <a:avLst/>
              <a:gdLst>
                <a:gd name="T0" fmla="*/ 1041 w 1416"/>
                <a:gd name="T1" fmla="*/ 1163 h 1163"/>
                <a:gd name="T2" fmla="*/ 142 w 1416"/>
                <a:gd name="T3" fmla="*/ 505 h 1163"/>
                <a:gd name="T4" fmla="*/ 518 w 1416"/>
                <a:gd name="T5" fmla="*/ 0 h 1163"/>
                <a:gd name="T6" fmla="*/ 1416 w 1416"/>
                <a:gd name="T7" fmla="*/ 658 h 1163"/>
                <a:gd name="T8" fmla="*/ 1041 w 1416"/>
                <a:gd name="T9" fmla="*/ 1163 h 1163"/>
              </a:gdLst>
              <a:ahLst/>
              <a:cxnLst>
                <a:cxn ang="0">
                  <a:pos x="T0" y="T1"/>
                </a:cxn>
                <a:cxn ang="0">
                  <a:pos x="T2" y="T3"/>
                </a:cxn>
                <a:cxn ang="0">
                  <a:pos x="T4" y="T5"/>
                </a:cxn>
                <a:cxn ang="0">
                  <a:pos x="T6" y="T7"/>
                </a:cxn>
                <a:cxn ang="0">
                  <a:pos x="T8" y="T9"/>
                </a:cxn>
              </a:cxnLst>
              <a:rect l="0" t="0" r="r" b="b"/>
              <a:pathLst>
                <a:path w="1416" h="1163">
                  <a:moveTo>
                    <a:pt x="1041" y="1163"/>
                  </a:moveTo>
                  <a:cubicBezTo>
                    <a:pt x="846" y="1158"/>
                    <a:pt x="0" y="856"/>
                    <a:pt x="142" y="505"/>
                  </a:cubicBezTo>
                  <a:cubicBezTo>
                    <a:pt x="284" y="153"/>
                    <a:pt x="518" y="0"/>
                    <a:pt x="518" y="0"/>
                  </a:cubicBezTo>
                  <a:cubicBezTo>
                    <a:pt x="1416" y="658"/>
                    <a:pt x="1416" y="658"/>
                    <a:pt x="1416" y="658"/>
                  </a:cubicBezTo>
                  <a:cubicBezTo>
                    <a:pt x="1416" y="658"/>
                    <a:pt x="1165" y="1121"/>
                    <a:pt x="1041" y="1163"/>
                  </a:cubicBezTo>
                  <a:close/>
                </a:path>
              </a:pathLst>
            </a:custGeom>
            <a:solidFill>
              <a:srgbClr val="1D24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100" name="Freeform 8">
              <a:extLst>
                <a:ext uri="{FF2B5EF4-FFF2-40B4-BE49-F238E27FC236}">
                  <a16:creationId xmlns:a16="http://schemas.microsoft.com/office/drawing/2014/main" id="{0D5712B2-CFDD-4E90-9F15-9FA840407DEE}"/>
                </a:ext>
              </a:extLst>
            </p:cNvPr>
            <p:cNvSpPr>
              <a:spLocks/>
            </p:cNvSpPr>
            <p:nvPr/>
          </p:nvSpPr>
          <p:spPr bwMode="auto">
            <a:xfrm>
              <a:off x="9886550" y="2404024"/>
              <a:ext cx="592550" cy="520030"/>
            </a:xfrm>
            <a:custGeom>
              <a:avLst/>
              <a:gdLst>
                <a:gd name="T0" fmla="*/ 497 w 950"/>
                <a:gd name="T1" fmla="*/ 27 h 838"/>
                <a:gd name="T2" fmla="*/ 314 w 950"/>
                <a:gd name="T3" fmla="*/ 26 h 838"/>
                <a:gd name="T4" fmla="*/ 33 w 950"/>
                <a:gd name="T5" fmla="*/ 353 h 838"/>
                <a:gd name="T6" fmla="*/ 699 w 950"/>
                <a:gd name="T7" fmla="*/ 824 h 838"/>
                <a:gd name="T8" fmla="*/ 949 w 950"/>
                <a:gd name="T9" fmla="*/ 508 h 838"/>
                <a:gd name="T10" fmla="*/ 790 w 950"/>
                <a:gd name="T11" fmla="*/ 221 h 838"/>
                <a:gd name="T12" fmla="*/ 497 w 950"/>
                <a:gd name="T13" fmla="*/ 27 h 838"/>
              </a:gdLst>
              <a:ahLst/>
              <a:cxnLst>
                <a:cxn ang="0">
                  <a:pos x="T0" y="T1"/>
                </a:cxn>
                <a:cxn ang="0">
                  <a:pos x="T2" y="T3"/>
                </a:cxn>
                <a:cxn ang="0">
                  <a:pos x="T4" y="T5"/>
                </a:cxn>
                <a:cxn ang="0">
                  <a:pos x="T6" y="T7"/>
                </a:cxn>
                <a:cxn ang="0">
                  <a:pos x="T8" y="T9"/>
                </a:cxn>
                <a:cxn ang="0">
                  <a:pos x="T10" y="T11"/>
                </a:cxn>
                <a:cxn ang="0">
                  <a:pos x="T12" y="T13"/>
                </a:cxn>
              </a:cxnLst>
              <a:rect l="0" t="0" r="r" b="b"/>
              <a:pathLst>
                <a:path w="950" h="838">
                  <a:moveTo>
                    <a:pt x="497" y="27"/>
                  </a:moveTo>
                  <a:cubicBezTo>
                    <a:pt x="456" y="27"/>
                    <a:pt x="366" y="0"/>
                    <a:pt x="314" y="26"/>
                  </a:cubicBezTo>
                  <a:cubicBezTo>
                    <a:pt x="263" y="53"/>
                    <a:pt x="0" y="257"/>
                    <a:pt x="33" y="353"/>
                  </a:cubicBezTo>
                  <a:cubicBezTo>
                    <a:pt x="66" y="448"/>
                    <a:pt x="635" y="838"/>
                    <a:pt x="699" y="824"/>
                  </a:cubicBezTo>
                  <a:cubicBezTo>
                    <a:pt x="764" y="809"/>
                    <a:pt x="950" y="570"/>
                    <a:pt x="949" y="508"/>
                  </a:cubicBezTo>
                  <a:cubicBezTo>
                    <a:pt x="949" y="445"/>
                    <a:pt x="834" y="256"/>
                    <a:pt x="790" y="221"/>
                  </a:cubicBezTo>
                  <a:cubicBezTo>
                    <a:pt x="746" y="187"/>
                    <a:pt x="497" y="27"/>
                    <a:pt x="497" y="27"/>
                  </a:cubicBezTo>
                  <a:close/>
                </a:path>
              </a:pathLst>
            </a:custGeom>
            <a:solidFill>
              <a:srgbClr val="30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DA5A1A02-C095-4760-8D18-D60E5E87372D}"/>
                </a:ext>
              </a:extLst>
            </p:cNvPr>
            <p:cNvSpPr>
              <a:spLocks/>
            </p:cNvSpPr>
            <p:nvPr/>
          </p:nvSpPr>
          <p:spPr bwMode="auto">
            <a:xfrm>
              <a:off x="9956518" y="2256798"/>
              <a:ext cx="189499" cy="263113"/>
            </a:xfrm>
            <a:custGeom>
              <a:avLst/>
              <a:gdLst>
                <a:gd name="T0" fmla="*/ 304 w 304"/>
                <a:gd name="T1" fmla="*/ 0 h 424"/>
                <a:gd name="T2" fmla="*/ 79 w 304"/>
                <a:gd name="T3" fmla="*/ 233 h 424"/>
                <a:gd name="T4" fmla="*/ 88 w 304"/>
                <a:gd name="T5" fmla="*/ 424 h 424"/>
                <a:gd name="T6" fmla="*/ 248 w 304"/>
                <a:gd name="T7" fmla="*/ 371 h 424"/>
                <a:gd name="T8" fmla="*/ 304 w 304"/>
                <a:gd name="T9" fmla="*/ 0 h 424"/>
              </a:gdLst>
              <a:ahLst/>
              <a:cxnLst>
                <a:cxn ang="0">
                  <a:pos x="T0" y="T1"/>
                </a:cxn>
                <a:cxn ang="0">
                  <a:pos x="T2" y="T3"/>
                </a:cxn>
                <a:cxn ang="0">
                  <a:pos x="T4" y="T5"/>
                </a:cxn>
                <a:cxn ang="0">
                  <a:pos x="T6" y="T7"/>
                </a:cxn>
                <a:cxn ang="0">
                  <a:pos x="T8" y="T9"/>
                </a:cxn>
              </a:cxnLst>
              <a:rect l="0" t="0" r="r" b="b"/>
              <a:pathLst>
                <a:path w="304" h="424">
                  <a:moveTo>
                    <a:pt x="304" y="0"/>
                  </a:moveTo>
                  <a:cubicBezTo>
                    <a:pt x="291" y="10"/>
                    <a:pt x="158" y="182"/>
                    <a:pt x="79" y="233"/>
                  </a:cubicBezTo>
                  <a:cubicBezTo>
                    <a:pt x="0" y="284"/>
                    <a:pt x="70" y="424"/>
                    <a:pt x="88" y="424"/>
                  </a:cubicBezTo>
                  <a:cubicBezTo>
                    <a:pt x="105" y="424"/>
                    <a:pt x="248" y="371"/>
                    <a:pt x="248" y="371"/>
                  </a:cubicBezTo>
                  <a:lnTo>
                    <a:pt x="304"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0658D701-56A1-4E6B-9F10-ECDE792C0F17}"/>
                </a:ext>
              </a:extLst>
            </p:cNvPr>
            <p:cNvSpPr>
              <a:spLocks/>
            </p:cNvSpPr>
            <p:nvPr/>
          </p:nvSpPr>
          <p:spPr bwMode="auto">
            <a:xfrm>
              <a:off x="10372324" y="2564006"/>
              <a:ext cx="251816" cy="282063"/>
            </a:xfrm>
            <a:custGeom>
              <a:avLst/>
              <a:gdLst>
                <a:gd name="T0" fmla="*/ 225 w 404"/>
                <a:gd name="T1" fmla="*/ 0 h 454"/>
                <a:gd name="T2" fmla="*/ 33 w 404"/>
                <a:gd name="T3" fmla="*/ 241 h 454"/>
                <a:gd name="T4" fmla="*/ 7 w 404"/>
                <a:gd name="T5" fmla="*/ 401 h 454"/>
                <a:gd name="T6" fmla="*/ 200 w 404"/>
                <a:gd name="T7" fmla="*/ 432 h 454"/>
                <a:gd name="T8" fmla="*/ 369 w 404"/>
                <a:gd name="T9" fmla="*/ 254 h 454"/>
                <a:gd name="T10" fmla="*/ 404 w 404"/>
                <a:gd name="T11" fmla="*/ 96 h 454"/>
                <a:gd name="T12" fmla="*/ 225 w 404"/>
                <a:gd name="T13" fmla="*/ 0 h 454"/>
              </a:gdLst>
              <a:ahLst/>
              <a:cxnLst>
                <a:cxn ang="0">
                  <a:pos x="T0" y="T1"/>
                </a:cxn>
                <a:cxn ang="0">
                  <a:pos x="T2" y="T3"/>
                </a:cxn>
                <a:cxn ang="0">
                  <a:pos x="T4" y="T5"/>
                </a:cxn>
                <a:cxn ang="0">
                  <a:pos x="T6" y="T7"/>
                </a:cxn>
                <a:cxn ang="0">
                  <a:pos x="T8" y="T9"/>
                </a:cxn>
                <a:cxn ang="0">
                  <a:pos x="T10" y="T11"/>
                </a:cxn>
                <a:cxn ang="0">
                  <a:pos x="T12" y="T13"/>
                </a:cxn>
              </a:cxnLst>
              <a:rect l="0" t="0" r="r" b="b"/>
              <a:pathLst>
                <a:path w="404" h="454">
                  <a:moveTo>
                    <a:pt x="225" y="0"/>
                  </a:moveTo>
                  <a:cubicBezTo>
                    <a:pt x="33" y="241"/>
                    <a:pt x="33" y="241"/>
                    <a:pt x="33" y="241"/>
                  </a:cubicBezTo>
                  <a:cubicBezTo>
                    <a:pt x="33" y="241"/>
                    <a:pt x="0" y="393"/>
                    <a:pt x="7" y="401"/>
                  </a:cubicBezTo>
                  <a:cubicBezTo>
                    <a:pt x="14" y="410"/>
                    <a:pt x="148" y="454"/>
                    <a:pt x="200" y="432"/>
                  </a:cubicBezTo>
                  <a:cubicBezTo>
                    <a:pt x="253" y="410"/>
                    <a:pt x="372" y="262"/>
                    <a:pt x="369" y="254"/>
                  </a:cubicBezTo>
                  <a:cubicBezTo>
                    <a:pt x="366" y="247"/>
                    <a:pt x="404" y="96"/>
                    <a:pt x="404" y="96"/>
                  </a:cubicBezTo>
                  <a:lnTo>
                    <a:pt x="225"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F9381A6B-FA7D-46D7-8A55-9D29DB5EC502}"/>
                </a:ext>
              </a:extLst>
            </p:cNvPr>
            <p:cNvSpPr>
              <a:spLocks/>
            </p:cNvSpPr>
            <p:nvPr/>
          </p:nvSpPr>
          <p:spPr bwMode="auto">
            <a:xfrm>
              <a:off x="7399370" y="4821237"/>
              <a:ext cx="826509" cy="804645"/>
            </a:xfrm>
            <a:custGeom>
              <a:avLst/>
              <a:gdLst>
                <a:gd name="T0" fmla="*/ 347 w 1326"/>
                <a:gd name="T1" fmla="*/ 210 h 1296"/>
                <a:gd name="T2" fmla="*/ 1196 w 1326"/>
                <a:gd name="T3" fmla="*/ 818 h 1296"/>
                <a:gd name="T4" fmla="*/ 849 w 1326"/>
                <a:gd name="T5" fmla="*/ 1296 h 1296"/>
                <a:gd name="T6" fmla="*/ 0 w 1326"/>
                <a:gd name="T7" fmla="*/ 687 h 1296"/>
                <a:gd name="T8" fmla="*/ 347 w 1326"/>
                <a:gd name="T9" fmla="*/ 210 h 1296"/>
              </a:gdLst>
              <a:ahLst/>
              <a:cxnLst>
                <a:cxn ang="0">
                  <a:pos x="T0" y="T1"/>
                </a:cxn>
                <a:cxn ang="0">
                  <a:pos x="T2" y="T3"/>
                </a:cxn>
                <a:cxn ang="0">
                  <a:pos x="T4" y="T5"/>
                </a:cxn>
                <a:cxn ang="0">
                  <a:pos x="T6" y="T7"/>
                </a:cxn>
                <a:cxn ang="0">
                  <a:pos x="T8" y="T9"/>
                </a:cxn>
              </a:cxnLst>
              <a:rect l="0" t="0" r="r" b="b"/>
              <a:pathLst>
                <a:path w="1326" h="1296">
                  <a:moveTo>
                    <a:pt x="347" y="210"/>
                  </a:moveTo>
                  <a:cubicBezTo>
                    <a:pt x="560" y="0"/>
                    <a:pt x="1326" y="487"/>
                    <a:pt x="1196" y="818"/>
                  </a:cubicBezTo>
                  <a:cubicBezTo>
                    <a:pt x="1067" y="1149"/>
                    <a:pt x="849" y="1296"/>
                    <a:pt x="849" y="1296"/>
                  </a:cubicBezTo>
                  <a:cubicBezTo>
                    <a:pt x="0" y="687"/>
                    <a:pt x="0" y="687"/>
                    <a:pt x="0" y="687"/>
                  </a:cubicBezTo>
                  <a:cubicBezTo>
                    <a:pt x="0" y="687"/>
                    <a:pt x="230" y="251"/>
                    <a:pt x="347" y="210"/>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BC2BE26F-388D-4570-B9A5-DF5C16919AFA}"/>
                </a:ext>
              </a:extLst>
            </p:cNvPr>
            <p:cNvSpPr>
              <a:spLocks/>
            </p:cNvSpPr>
            <p:nvPr/>
          </p:nvSpPr>
          <p:spPr bwMode="auto">
            <a:xfrm>
              <a:off x="7589233" y="4746895"/>
              <a:ext cx="766379" cy="688394"/>
            </a:xfrm>
            <a:custGeom>
              <a:avLst/>
              <a:gdLst>
                <a:gd name="T0" fmla="*/ 0 w 1229"/>
                <a:gd name="T1" fmla="*/ 593 h 1109"/>
                <a:gd name="T2" fmla="*/ 72 w 1229"/>
                <a:gd name="T3" fmla="*/ 504 h 1109"/>
                <a:gd name="T4" fmla="*/ 407 w 1229"/>
                <a:gd name="T5" fmla="*/ 32 h 1109"/>
                <a:gd name="T6" fmla="*/ 650 w 1229"/>
                <a:gd name="T7" fmla="*/ 217 h 1109"/>
                <a:gd name="T8" fmla="*/ 571 w 1229"/>
                <a:gd name="T9" fmla="*/ 571 h 1109"/>
                <a:gd name="T10" fmla="*/ 1126 w 1229"/>
                <a:gd name="T11" fmla="*/ 441 h 1109"/>
                <a:gd name="T12" fmla="*/ 1172 w 1229"/>
                <a:gd name="T13" fmla="*/ 694 h 1109"/>
                <a:gd name="T14" fmla="*/ 665 w 1229"/>
                <a:gd name="T15" fmla="*/ 1057 h 1109"/>
                <a:gd name="T16" fmla="*/ 0 w 1229"/>
                <a:gd name="T17" fmla="*/ 593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9" h="1109">
                  <a:moveTo>
                    <a:pt x="0" y="593"/>
                  </a:moveTo>
                  <a:cubicBezTo>
                    <a:pt x="0" y="593"/>
                    <a:pt x="48" y="558"/>
                    <a:pt x="72" y="504"/>
                  </a:cubicBezTo>
                  <a:cubicBezTo>
                    <a:pt x="95" y="450"/>
                    <a:pt x="435" y="63"/>
                    <a:pt x="407" y="32"/>
                  </a:cubicBezTo>
                  <a:cubicBezTo>
                    <a:pt x="379" y="0"/>
                    <a:pt x="671" y="170"/>
                    <a:pt x="650" y="217"/>
                  </a:cubicBezTo>
                  <a:cubicBezTo>
                    <a:pt x="630" y="263"/>
                    <a:pt x="542" y="607"/>
                    <a:pt x="571" y="571"/>
                  </a:cubicBezTo>
                  <a:cubicBezTo>
                    <a:pt x="600" y="534"/>
                    <a:pt x="1105" y="410"/>
                    <a:pt x="1126" y="441"/>
                  </a:cubicBezTo>
                  <a:cubicBezTo>
                    <a:pt x="1146" y="472"/>
                    <a:pt x="1229" y="658"/>
                    <a:pt x="1172" y="694"/>
                  </a:cubicBezTo>
                  <a:cubicBezTo>
                    <a:pt x="1115" y="731"/>
                    <a:pt x="727" y="1109"/>
                    <a:pt x="665" y="1057"/>
                  </a:cubicBezTo>
                  <a:cubicBezTo>
                    <a:pt x="603" y="1005"/>
                    <a:pt x="0" y="593"/>
                    <a:pt x="0" y="593"/>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F7183282-2A6C-4B92-90DB-148784F65A6F}"/>
                </a:ext>
              </a:extLst>
            </p:cNvPr>
            <p:cNvSpPr>
              <a:spLocks/>
            </p:cNvSpPr>
            <p:nvPr/>
          </p:nvSpPr>
          <p:spPr bwMode="auto">
            <a:xfrm>
              <a:off x="10068760" y="4562498"/>
              <a:ext cx="735039" cy="876072"/>
            </a:xfrm>
            <a:custGeom>
              <a:avLst/>
              <a:gdLst>
                <a:gd name="T0" fmla="*/ 0 w 1179"/>
                <a:gd name="T1" fmla="*/ 1034 h 1411"/>
                <a:gd name="T2" fmla="*/ 671 w 1179"/>
                <a:gd name="T3" fmla="*/ 143 h 1411"/>
                <a:gd name="T4" fmla="*/ 1179 w 1179"/>
                <a:gd name="T5" fmla="*/ 520 h 1411"/>
                <a:gd name="T6" fmla="*/ 509 w 1179"/>
                <a:gd name="T7" fmla="*/ 1411 h 1411"/>
                <a:gd name="T8" fmla="*/ 0 w 1179"/>
                <a:gd name="T9" fmla="*/ 1034 h 1411"/>
              </a:gdLst>
              <a:ahLst/>
              <a:cxnLst>
                <a:cxn ang="0">
                  <a:pos x="T0" y="T1"/>
                </a:cxn>
                <a:cxn ang="0">
                  <a:pos x="T2" y="T3"/>
                </a:cxn>
                <a:cxn ang="0">
                  <a:pos x="T4" y="T5"/>
                </a:cxn>
                <a:cxn ang="0">
                  <a:pos x="T6" y="T7"/>
                </a:cxn>
                <a:cxn ang="0">
                  <a:pos x="T8" y="T9"/>
                </a:cxn>
              </a:cxnLst>
              <a:rect l="0" t="0" r="r" b="b"/>
              <a:pathLst>
                <a:path w="1179" h="1411">
                  <a:moveTo>
                    <a:pt x="0" y="1034"/>
                  </a:moveTo>
                  <a:cubicBezTo>
                    <a:pt x="7" y="840"/>
                    <a:pt x="316" y="0"/>
                    <a:pt x="671" y="143"/>
                  </a:cubicBezTo>
                  <a:cubicBezTo>
                    <a:pt x="1026" y="286"/>
                    <a:pt x="1179" y="520"/>
                    <a:pt x="1179" y="520"/>
                  </a:cubicBezTo>
                  <a:cubicBezTo>
                    <a:pt x="509" y="1411"/>
                    <a:pt x="509" y="1411"/>
                    <a:pt x="509" y="1411"/>
                  </a:cubicBezTo>
                  <a:cubicBezTo>
                    <a:pt x="509" y="1411"/>
                    <a:pt x="43" y="1158"/>
                    <a:pt x="0" y="1034"/>
                  </a:cubicBezTo>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0E660514-06C8-4901-81A9-FAF238166C25}"/>
                </a:ext>
              </a:extLst>
            </p:cNvPr>
            <p:cNvSpPr>
              <a:spLocks/>
            </p:cNvSpPr>
            <p:nvPr/>
          </p:nvSpPr>
          <p:spPr bwMode="auto">
            <a:xfrm>
              <a:off x="10069853" y="4576345"/>
              <a:ext cx="647213" cy="736861"/>
            </a:xfrm>
            <a:custGeom>
              <a:avLst/>
              <a:gdLst>
                <a:gd name="T0" fmla="*/ 1038 w 1038"/>
                <a:gd name="T1" fmla="*/ 432 h 1187"/>
                <a:gd name="T2" fmla="*/ 541 w 1038"/>
                <a:gd name="T3" fmla="*/ 0 h 1187"/>
                <a:gd name="T4" fmla="*/ 316 w 1038"/>
                <a:gd name="T5" fmla="*/ 324 h 1187"/>
                <a:gd name="T6" fmla="*/ 518 w 1038"/>
                <a:gd name="T7" fmla="*/ 629 h 1187"/>
                <a:gd name="T8" fmla="*/ 44 w 1038"/>
                <a:gd name="T9" fmla="*/ 508 h 1187"/>
                <a:gd name="T10" fmla="*/ 0 w 1038"/>
                <a:gd name="T11" fmla="*/ 823 h 1187"/>
                <a:gd name="T12" fmla="*/ 334 w 1038"/>
                <a:gd name="T13" fmla="*/ 1166 h 1187"/>
                <a:gd name="T14" fmla="*/ 1038 w 1038"/>
                <a:gd name="T15" fmla="*/ 432 h 1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8" h="1187">
                  <a:moveTo>
                    <a:pt x="1038" y="432"/>
                  </a:moveTo>
                  <a:cubicBezTo>
                    <a:pt x="1015" y="411"/>
                    <a:pt x="541" y="0"/>
                    <a:pt x="541" y="0"/>
                  </a:cubicBezTo>
                  <a:cubicBezTo>
                    <a:pt x="316" y="324"/>
                    <a:pt x="316" y="324"/>
                    <a:pt x="316" y="324"/>
                  </a:cubicBezTo>
                  <a:cubicBezTo>
                    <a:pt x="518" y="629"/>
                    <a:pt x="518" y="629"/>
                    <a:pt x="518" y="629"/>
                  </a:cubicBezTo>
                  <a:cubicBezTo>
                    <a:pt x="518" y="629"/>
                    <a:pt x="52" y="492"/>
                    <a:pt x="44" y="508"/>
                  </a:cubicBezTo>
                  <a:cubicBezTo>
                    <a:pt x="36" y="523"/>
                    <a:pt x="0" y="823"/>
                    <a:pt x="0" y="823"/>
                  </a:cubicBezTo>
                  <a:cubicBezTo>
                    <a:pt x="0" y="823"/>
                    <a:pt x="322" y="1187"/>
                    <a:pt x="334" y="1166"/>
                  </a:cubicBezTo>
                  <a:cubicBezTo>
                    <a:pt x="346" y="1145"/>
                    <a:pt x="1038" y="432"/>
                    <a:pt x="1038" y="432"/>
                  </a:cubicBezTo>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15">
              <a:extLst>
                <a:ext uri="{FF2B5EF4-FFF2-40B4-BE49-F238E27FC236}">
                  <a16:creationId xmlns:a16="http://schemas.microsoft.com/office/drawing/2014/main" id="{3E6CB344-0AE1-4ADC-8334-80003A207568}"/>
                </a:ext>
              </a:extLst>
            </p:cNvPr>
            <p:cNvSpPr>
              <a:spLocks noChangeArrowheads="1"/>
            </p:cNvSpPr>
            <p:nvPr/>
          </p:nvSpPr>
          <p:spPr bwMode="auto">
            <a:xfrm>
              <a:off x="7383700" y="2187193"/>
              <a:ext cx="3381470" cy="3341387"/>
            </a:xfrm>
            <a:prstGeom prst="ellipse">
              <a:avLst/>
            </a:prstGeom>
            <a:solidFill>
              <a:srgbClr val="EAEAEA"/>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6A6709AA-7F8B-424D-BD92-78CC9DF2B4BB}"/>
                </a:ext>
              </a:extLst>
            </p:cNvPr>
            <p:cNvSpPr>
              <a:spLocks/>
            </p:cNvSpPr>
            <p:nvPr/>
          </p:nvSpPr>
          <p:spPr bwMode="auto">
            <a:xfrm>
              <a:off x="10309279" y="3277909"/>
              <a:ext cx="94749" cy="65232"/>
            </a:xfrm>
            <a:custGeom>
              <a:avLst/>
              <a:gdLst>
                <a:gd name="T0" fmla="*/ 231 w 260"/>
                <a:gd name="T1" fmla="*/ 179 h 179"/>
                <a:gd name="T2" fmla="*/ 260 w 260"/>
                <a:gd name="T3" fmla="*/ 130 h 179"/>
                <a:gd name="T4" fmla="*/ 50 w 260"/>
                <a:gd name="T5" fmla="*/ 4 h 179"/>
                <a:gd name="T6" fmla="*/ 22 w 260"/>
                <a:gd name="T7" fmla="*/ 4 h 179"/>
                <a:gd name="T8" fmla="*/ 16 w 260"/>
                <a:gd name="T9" fmla="*/ 0 h 179"/>
                <a:gd name="T10" fmla="*/ 4 w 260"/>
                <a:gd name="T11" fmla="*/ 4 h 179"/>
                <a:gd name="T12" fmla="*/ 0 w 260"/>
                <a:gd name="T13" fmla="*/ 9 h 179"/>
                <a:gd name="T14" fmla="*/ 7 w 260"/>
                <a:gd name="T15" fmla="*/ 24 h 179"/>
                <a:gd name="T16" fmla="*/ 14 w 260"/>
                <a:gd name="T17" fmla="*/ 28 h 179"/>
                <a:gd name="T18" fmla="*/ 19 w 260"/>
                <a:gd name="T19" fmla="*/ 46 h 179"/>
                <a:gd name="T20" fmla="*/ 231 w 260"/>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79">
                  <a:moveTo>
                    <a:pt x="231" y="179"/>
                  </a:moveTo>
                  <a:lnTo>
                    <a:pt x="260" y="130"/>
                  </a:lnTo>
                  <a:lnTo>
                    <a:pt x="50" y="4"/>
                  </a:lnTo>
                  <a:lnTo>
                    <a:pt x="22" y="4"/>
                  </a:lnTo>
                  <a:lnTo>
                    <a:pt x="16" y="0"/>
                  </a:lnTo>
                  <a:lnTo>
                    <a:pt x="4" y="4"/>
                  </a:lnTo>
                  <a:lnTo>
                    <a:pt x="0" y="9"/>
                  </a:lnTo>
                  <a:lnTo>
                    <a:pt x="7" y="24"/>
                  </a:lnTo>
                  <a:lnTo>
                    <a:pt x="14" y="28"/>
                  </a:lnTo>
                  <a:lnTo>
                    <a:pt x="19" y="46"/>
                  </a:lnTo>
                  <a:lnTo>
                    <a:pt x="231" y="179"/>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FFF4163C-8E37-4CAE-9FC6-77828202A857}"/>
                </a:ext>
              </a:extLst>
            </p:cNvPr>
            <p:cNvSpPr>
              <a:spLocks/>
            </p:cNvSpPr>
            <p:nvPr/>
          </p:nvSpPr>
          <p:spPr bwMode="auto">
            <a:xfrm>
              <a:off x="10317296" y="3279367"/>
              <a:ext cx="60493" cy="37171"/>
            </a:xfrm>
            <a:custGeom>
              <a:avLst/>
              <a:gdLst>
                <a:gd name="T0" fmla="*/ 12 w 166"/>
                <a:gd name="T1" fmla="*/ 0 h 102"/>
                <a:gd name="T2" fmla="*/ 0 w 166"/>
                <a:gd name="T3" fmla="*/ 0 h 102"/>
                <a:gd name="T4" fmla="*/ 163 w 166"/>
                <a:gd name="T5" fmla="*/ 102 h 102"/>
                <a:gd name="T6" fmla="*/ 166 w 166"/>
                <a:gd name="T7" fmla="*/ 95 h 102"/>
                <a:gd name="T8" fmla="*/ 12 w 166"/>
                <a:gd name="T9" fmla="*/ 0 h 102"/>
              </a:gdLst>
              <a:ahLst/>
              <a:cxnLst>
                <a:cxn ang="0">
                  <a:pos x="T0" y="T1"/>
                </a:cxn>
                <a:cxn ang="0">
                  <a:pos x="T2" y="T3"/>
                </a:cxn>
                <a:cxn ang="0">
                  <a:pos x="T4" y="T5"/>
                </a:cxn>
                <a:cxn ang="0">
                  <a:pos x="T6" y="T7"/>
                </a:cxn>
                <a:cxn ang="0">
                  <a:pos x="T8" y="T9"/>
                </a:cxn>
              </a:cxnLst>
              <a:rect l="0" t="0" r="r" b="b"/>
              <a:pathLst>
                <a:path w="166" h="102">
                  <a:moveTo>
                    <a:pt x="12" y="0"/>
                  </a:moveTo>
                  <a:lnTo>
                    <a:pt x="0" y="0"/>
                  </a:lnTo>
                  <a:lnTo>
                    <a:pt x="163" y="102"/>
                  </a:lnTo>
                  <a:lnTo>
                    <a:pt x="166" y="95"/>
                  </a:lnTo>
                  <a:lnTo>
                    <a:pt x="12"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107E40A3-3712-42BB-A84A-4A35EDB7883A}"/>
                </a:ext>
              </a:extLst>
            </p:cNvPr>
            <p:cNvSpPr>
              <a:spLocks/>
            </p:cNvSpPr>
            <p:nvPr/>
          </p:nvSpPr>
          <p:spPr bwMode="auto">
            <a:xfrm>
              <a:off x="10314380" y="3288113"/>
              <a:ext cx="57214" cy="40086"/>
            </a:xfrm>
            <a:custGeom>
              <a:avLst/>
              <a:gdLst>
                <a:gd name="T0" fmla="*/ 0 w 157"/>
                <a:gd name="T1" fmla="*/ 0 h 110"/>
                <a:gd name="T2" fmla="*/ 5 w 157"/>
                <a:gd name="T3" fmla="*/ 18 h 110"/>
                <a:gd name="T4" fmla="*/ 150 w 157"/>
                <a:gd name="T5" fmla="*/ 110 h 110"/>
                <a:gd name="T6" fmla="*/ 157 w 157"/>
                <a:gd name="T7" fmla="*/ 99 h 110"/>
                <a:gd name="T8" fmla="*/ 0 w 157"/>
                <a:gd name="T9" fmla="*/ 0 h 110"/>
              </a:gdLst>
              <a:ahLst/>
              <a:cxnLst>
                <a:cxn ang="0">
                  <a:pos x="T0" y="T1"/>
                </a:cxn>
                <a:cxn ang="0">
                  <a:pos x="T2" y="T3"/>
                </a:cxn>
                <a:cxn ang="0">
                  <a:pos x="T4" y="T5"/>
                </a:cxn>
                <a:cxn ang="0">
                  <a:pos x="T6" y="T7"/>
                </a:cxn>
                <a:cxn ang="0">
                  <a:pos x="T8" y="T9"/>
                </a:cxn>
              </a:cxnLst>
              <a:rect l="0" t="0" r="r" b="b"/>
              <a:pathLst>
                <a:path w="157" h="110">
                  <a:moveTo>
                    <a:pt x="0" y="0"/>
                  </a:moveTo>
                  <a:lnTo>
                    <a:pt x="5" y="18"/>
                  </a:lnTo>
                  <a:lnTo>
                    <a:pt x="150" y="110"/>
                  </a:lnTo>
                  <a:lnTo>
                    <a:pt x="157" y="99"/>
                  </a:lnTo>
                  <a:lnTo>
                    <a:pt x="0"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D10B6B3C-5B22-4842-8B43-9FD7084DD1F7}"/>
                </a:ext>
              </a:extLst>
            </p:cNvPr>
            <p:cNvSpPr>
              <a:spLocks noEditPoints="1"/>
            </p:cNvSpPr>
            <p:nvPr/>
          </p:nvSpPr>
          <p:spPr bwMode="auto">
            <a:xfrm>
              <a:off x="10385443" y="3317267"/>
              <a:ext cx="131556" cy="129734"/>
            </a:xfrm>
            <a:custGeom>
              <a:avLst/>
              <a:gdLst>
                <a:gd name="T0" fmla="*/ 103 w 211"/>
                <a:gd name="T1" fmla="*/ 79 h 209"/>
                <a:gd name="T2" fmla="*/ 103 w 211"/>
                <a:gd name="T3" fmla="*/ 40 h 209"/>
                <a:gd name="T4" fmla="*/ 101 w 211"/>
                <a:gd name="T5" fmla="*/ 39 h 209"/>
                <a:gd name="T6" fmla="*/ 66 w 211"/>
                <a:gd name="T7" fmla="*/ 95 h 209"/>
                <a:gd name="T8" fmla="*/ 68 w 211"/>
                <a:gd name="T9" fmla="*/ 96 h 209"/>
                <a:gd name="T10" fmla="*/ 103 w 211"/>
                <a:gd name="T11" fmla="*/ 79 h 209"/>
                <a:gd name="T12" fmla="*/ 26 w 211"/>
                <a:gd name="T13" fmla="*/ 1 h 209"/>
                <a:gd name="T14" fmla="*/ 26 w 211"/>
                <a:gd name="T15" fmla="*/ 1 h 209"/>
                <a:gd name="T16" fmla="*/ 51 w 211"/>
                <a:gd name="T17" fmla="*/ 3 h 209"/>
                <a:gd name="T18" fmla="*/ 12 w 211"/>
                <a:gd name="T19" fmla="*/ 65 h 209"/>
                <a:gd name="T20" fmla="*/ 0 w 211"/>
                <a:gd name="T21" fmla="*/ 43 h 209"/>
                <a:gd name="T22" fmla="*/ 26 w 211"/>
                <a:gd name="T23" fmla="*/ 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9">
                  <a:moveTo>
                    <a:pt x="103" y="79"/>
                  </a:moveTo>
                  <a:cubicBezTo>
                    <a:pt x="113" y="63"/>
                    <a:pt x="113" y="46"/>
                    <a:pt x="103" y="40"/>
                  </a:cubicBezTo>
                  <a:cubicBezTo>
                    <a:pt x="101" y="39"/>
                    <a:pt x="101" y="39"/>
                    <a:pt x="101" y="39"/>
                  </a:cubicBezTo>
                  <a:cubicBezTo>
                    <a:pt x="66" y="95"/>
                    <a:pt x="66" y="95"/>
                    <a:pt x="66" y="95"/>
                  </a:cubicBezTo>
                  <a:cubicBezTo>
                    <a:pt x="68" y="96"/>
                    <a:pt x="68" y="96"/>
                    <a:pt x="68" y="96"/>
                  </a:cubicBezTo>
                  <a:cubicBezTo>
                    <a:pt x="78" y="102"/>
                    <a:pt x="94" y="94"/>
                    <a:pt x="103" y="79"/>
                  </a:cubicBezTo>
                  <a:close/>
                  <a:moveTo>
                    <a:pt x="26" y="1"/>
                  </a:moveTo>
                  <a:cubicBezTo>
                    <a:pt x="26" y="1"/>
                    <a:pt x="26" y="1"/>
                    <a:pt x="26" y="1"/>
                  </a:cubicBezTo>
                  <a:cubicBezTo>
                    <a:pt x="26" y="1"/>
                    <a:pt x="38" y="3"/>
                    <a:pt x="51" y="3"/>
                  </a:cubicBezTo>
                  <a:cubicBezTo>
                    <a:pt x="211" y="0"/>
                    <a:pt x="79" y="209"/>
                    <a:pt x="12" y="65"/>
                  </a:cubicBezTo>
                  <a:cubicBezTo>
                    <a:pt x="7" y="53"/>
                    <a:pt x="0" y="43"/>
                    <a:pt x="0" y="43"/>
                  </a:cubicBezTo>
                  <a:cubicBezTo>
                    <a:pt x="8" y="29"/>
                    <a:pt x="17" y="15"/>
                    <a:pt x="26" y="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02C1957E-3EFE-45E3-B545-084F9CE8833D}"/>
                </a:ext>
              </a:extLst>
            </p:cNvPr>
            <p:cNvSpPr>
              <a:spLocks noEditPoints="1"/>
            </p:cNvSpPr>
            <p:nvPr/>
          </p:nvSpPr>
          <p:spPr bwMode="auto">
            <a:xfrm>
              <a:off x="10393460" y="3394889"/>
              <a:ext cx="126454" cy="106047"/>
            </a:xfrm>
            <a:custGeom>
              <a:avLst/>
              <a:gdLst>
                <a:gd name="T0" fmla="*/ 93 w 203"/>
                <a:gd name="T1" fmla="*/ 36 h 171"/>
                <a:gd name="T2" fmla="*/ 81 w 203"/>
                <a:gd name="T3" fmla="*/ 26 h 171"/>
                <a:gd name="T4" fmla="*/ 92 w 203"/>
                <a:gd name="T5" fmla="*/ 13 h 171"/>
                <a:gd name="T6" fmla="*/ 104 w 203"/>
                <a:gd name="T7" fmla="*/ 24 h 171"/>
                <a:gd name="T8" fmla="*/ 93 w 203"/>
                <a:gd name="T9" fmla="*/ 36 h 171"/>
                <a:gd name="T10" fmla="*/ 142 w 203"/>
                <a:gd name="T11" fmla="*/ 165 h 171"/>
                <a:gd name="T12" fmla="*/ 142 w 203"/>
                <a:gd name="T13" fmla="*/ 165 h 171"/>
                <a:gd name="T14" fmla="*/ 133 w 203"/>
                <a:gd name="T15" fmla="*/ 9 h 171"/>
                <a:gd name="T16" fmla="*/ 91 w 203"/>
                <a:gd name="T17" fmla="*/ 0 h 171"/>
                <a:gd name="T18" fmla="*/ 50 w 203"/>
                <a:gd name="T19" fmla="*/ 14 h 171"/>
                <a:gd name="T20" fmla="*/ 61 w 203"/>
                <a:gd name="T21" fmla="*/ 171 h 171"/>
                <a:gd name="T22" fmla="*/ 142 w 203"/>
                <a:gd name="T23" fmla="*/ 16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93" y="36"/>
                  </a:moveTo>
                  <a:cubicBezTo>
                    <a:pt x="87" y="37"/>
                    <a:pt x="81" y="32"/>
                    <a:pt x="81" y="26"/>
                  </a:cubicBezTo>
                  <a:cubicBezTo>
                    <a:pt x="81" y="19"/>
                    <a:pt x="85" y="14"/>
                    <a:pt x="92" y="13"/>
                  </a:cubicBezTo>
                  <a:cubicBezTo>
                    <a:pt x="98" y="13"/>
                    <a:pt x="103" y="18"/>
                    <a:pt x="104" y="24"/>
                  </a:cubicBezTo>
                  <a:cubicBezTo>
                    <a:pt x="104" y="30"/>
                    <a:pt x="99" y="36"/>
                    <a:pt x="93" y="36"/>
                  </a:cubicBezTo>
                  <a:close/>
                  <a:moveTo>
                    <a:pt x="142" y="165"/>
                  </a:moveTo>
                  <a:cubicBezTo>
                    <a:pt x="142" y="165"/>
                    <a:pt x="142" y="165"/>
                    <a:pt x="142" y="165"/>
                  </a:cubicBezTo>
                  <a:cubicBezTo>
                    <a:pt x="203" y="156"/>
                    <a:pt x="163" y="35"/>
                    <a:pt x="133" y="9"/>
                  </a:cubicBezTo>
                  <a:cubicBezTo>
                    <a:pt x="124" y="1"/>
                    <a:pt x="107" y="0"/>
                    <a:pt x="91" y="0"/>
                  </a:cubicBezTo>
                  <a:cubicBezTo>
                    <a:pt x="75" y="2"/>
                    <a:pt x="57" y="6"/>
                    <a:pt x="50" y="14"/>
                  </a:cubicBezTo>
                  <a:cubicBezTo>
                    <a:pt x="24" y="44"/>
                    <a:pt x="0" y="169"/>
                    <a:pt x="61" y="171"/>
                  </a:cubicBezTo>
                  <a:cubicBezTo>
                    <a:pt x="92" y="171"/>
                    <a:pt x="112" y="170"/>
                    <a:pt x="142" y="165"/>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5F06E788-BDA0-4251-AD04-B72E5335096C}"/>
                </a:ext>
              </a:extLst>
            </p:cNvPr>
            <p:cNvSpPr>
              <a:spLocks noEditPoints="1"/>
            </p:cNvSpPr>
            <p:nvPr/>
          </p:nvSpPr>
          <p:spPr bwMode="auto">
            <a:xfrm>
              <a:off x="10440836" y="3359903"/>
              <a:ext cx="17492" cy="51019"/>
            </a:xfrm>
            <a:custGeom>
              <a:avLst/>
              <a:gdLst>
                <a:gd name="T0" fmla="*/ 1 w 28"/>
                <a:gd name="T1" fmla="*/ 42 h 82"/>
                <a:gd name="T2" fmla="*/ 17 w 28"/>
                <a:gd name="T3" fmla="*/ 81 h 82"/>
                <a:gd name="T4" fmla="*/ 26 w 28"/>
                <a:gd name="T5" fmla="*/ 40 h 82"/>
                <a:gd name="T6" fmla="*/ 11 w 28"/>
                <a:gd name="T7" fmla="*/ 1 h 82"/>
                <a:gd name="T8" fmla="*/ 1 w 28"/>
                <a:gd name="T9" fmla="*/ 42 h 82"/>
                <a:gd name="T10" fmla="*/ 24 w 28"/>
                <a:gd name="T11" fmla="*/ 40 h 82"/>
                <a:gd name="T12" fmla="*/ 24 w 28"/>
                <a:gd name="T13" fmla="*/ 40 h 82"/>
                <a:gd name="T14" fmla="*/ 16 w 28"/>
                <a:gd name="T15" fmla="*/ 79 h 82"/>
                <a:gd name="T16" fmla="*/ 4 w 28"/>
                <a:gd name="T17" fmla="*/ 42 h 82"/>
                <a:gd name="T18" fmla="*/ 11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1" y="42"/>
                  </a:moveTo>
                  <a:cubicBezTo>
                    <a:pt x="3" y="64"/>
                    <a:pt x="10" y="82"/>
                    <a:pt x="17" y="81"/>
                  </a:cubicBezTo>
                  <a:cubicBezTo>
                    <a:pt x="23" y="81"/>
                    <a:pt x="28" y="63"/>
                    <a:pt x="26" y="40"/>
                  </a:cubicBezTo>
                  <a:cubicBezTo>
                    <a:pt x="25" y="18"/>
                    <a:pt x="18" y="0"/>
                    <a:pt x="11" y="1"/>
                  </a:cubicBezTo>
                  <a:cubicBezTo>
                    <a:pt x="4" y="1"/>
                    <a:pt x="0" y="20"/>
                    <a:pt x="1" y="42"/>
                  </a:cubicBezTo>
                  <a:close/>
                  <a:moveTo>
                    <a:pt x="24" y="40"/>
                  </a:moveTo>
                  <a:cubicBezTo>
                    <a:pt x="24" y="40"/>
                    <a:pt x="24" y="40"/>
                    <a:pt x="24" y="40"/>
                  </a:cubicBezTo>
                  <a:cubicBezTo>
                    <a:pt x="25" y="61"/>
                    <a:pt x="22" y="79"/>
                    <a:pt x="16" y="79"/>
                  </a:cubicBezTo>
                  <a:cubicBezTo>
                    <a:pt x="11" y="79"/>
                    <a:pt x="5" y="63"/>
                    <a:pt x="4" y="42"/>
                  </a:cubicBezTo>
                  <a:cubicBezTo>
                    <a:pt x="3" y="21"/>
                    <a:pt x="6" y="3"/>
                    <a:pt x="11" y="3"/>
                  </a:cubicBezTo>
                  <a:cubicBezTo>
                    <a:pt x="17" y="3"/>
                    <a:pt x="23" y="19"/>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BC965DBF-365D-4E49-A7D2-9B9F9B6E046E}"/>
                </a:ext>
              </a:extLst>
            </p:cNvPr>
            <p:cNvSpPr>
              <a:spLocks/>
            </p:cNvSpPr>
            <p:nvPr/>
          </p:nvSpPr>
          <p:spPr bwMode="auto">
            <a:xfrm>
              <a:off x="10457598" y="3451739"/>
              <a:ext cx="35712" cy="35713"/>
            </a:xfrm>
            <a:custGeom>
              <a:avLst/>
              <a:gdLst>
                <a:gd name="T0" fmla="*/ 26 w 57"/>
                <a:gd name="T1" fmla="*/ 1 h 57"/>
                <a:gd name="T2" fmla="*/ 1 w 57"/>
                <a:gd name="T3" fmla="*/ 30 h 57"/>
                <a:gd name="T4" fmla="*/ 30 w 57"/>
                <a:gd name="T5" fmla="*/ 56 h 57"/>
                <a:gd name="T6" fmla="*/ 56 w 57"/>
                <a:gd name="T7" fmla="*/ 27 h 57"/>
                <a:gd name="T8" fmla="*/ 26 w 57"/>
                <a:gd name="T9" fmla="*/ 1 h 57"/>
              </a:gdLst>
              <a:ahLst/>
              <a:cxnLst>
                <a:cxn ang="0">
                  <a:pos x="T0" y="T1"/>
                </a:cxn>
                <a:cxn ang="0">
                  <a:pos x="T2" y="T3"/>
                </a:cxn>
                <a:cxn ang="0">
                  <a:pos x="T4" y="T5"/>
                </a:cxn>
                <a:cxn ang="0">
                  <a:pos x="T6" y="T7"/>
                </a:cxn>
                <a:cxn ang="0">
                  <a:pos x="T8" y="T9"/>
                </a:cxn>
              </a:cxnLst>
              <a:rect l="0" t="0" r="r" b="b"/>
              <a:pathLst>
                <a:path w="57" h="57">
                  <a:moveTo>
                    <a:pt x="26" y="1"/>
                  </a:moveTo>
                  <a:cubicBezTo>
                    <a:pt x="11" y="2"/>
                    <a:pt x="0" y="15"/>
                    <a:pt x="1" y="30"/>
                  </a:cubicBezTo>
                  <a:cubicBezTo>
                    <a:pt x="2" y="45"/>
                    <a:pt x="15" y="57"/>
                    <a:pt x="30" y="56"/>
                  </a:cubicBezTo>
                  <a:cubicBezTo>
                    <a:pt x="45" y="55"/>
                    <a:pt x="57" y="42"/>
                    <a:pt x="56" y="27"/>
                  </a:cubicBezTo>
                  <a:cubicBezTo>
                    <a:pt x="55" y="12"/>
                    <a:pt x="42" y="0"/>
                    <a:pt x="26"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99CA9CF5-0B76-46CC-A513-241303142DE2}"/>
                </a:ext>
              </a:extLst>
            </p:cNvPr>
            <p:cNvSpPr>
              <a:spLocks noEditPoints="1"/>
            </p:cNvSpPr>
            <p:nvPr/>
          </p:nvSpPr>
          <p:spPr bwMode="auto">
            <a:xfrm>
              <a:off x="10470354" y="3463036"/>
              <a:ext cx="12390" cy="9839"/>
            </a:xfrm>
            <a:custGeom>
              <a:avLst/>
              <a:gdLst>
                <a:gd name="T0" fmla="*/ 15 w 34"/>
                <a:gd name="T1" fmla="*/ 7 h 27"/>
                <a:gd name="T2" fmla="*/ 15 w 34"/>
                <a:gd name="T3" fmla="*/ 14 h 27"/>
                <a:gd name="T4" fmla="*/ 13 w 34"/>
                <a:gd name="T5" fmla="*/ 17 h 27"/>
                <a:gd name="T6" fmla="*/ 17 w 34"/>
                <a:gd name="T7" fmla="*/ 21 h 27"/>
                <a:gd name="T8" fmla="*/ 20 w 34"/>
                <a:gd name="T9" fmla="*/ 17 h 27"/>
                <a:gd name="T10" fmla="*/ 18 w 34"/>
                <a:gd name="T11" fmla="*/ 14 h 27"/>
                <a:gd name="T12" fmla="*/ 17 w 34"/>
                <a:gd name="T13" fmla="*/ 7 h 27"/>
                <a:gd name="T14" fmla="*/ 17 w 34"/>
                <a:gd name="T15" fmla="*/ 5 h 27"/>
                <a:gd name="T16" fmla="*/ 15 w 34"/>
                <a:gd name="T17" fmla="*/ 7 h 27"/>
                <a:gd name="T18" fmla="*/ 32 w 34"/>
                <a:gd name="T19" fmla="*/ 26 h 27"/>
                <a:gd name="T20" fmla="*/ 32 w 34"/>
                <a:gd name="T21" fmla="*/ 26 h 27"/>
                <a:gd name="T22" fmla="*/ 3 w 34"/>
                <a:gd name="T23" fmla="*/ 27 h 27"/>
                <a:gd name="T24" fmla="*/ 0 w 34"/>
                <a:gd name="T25" fmla="*/ 24 h 27"/>
                <a:gd name="T26" fmla="*/ 0 w 34"/>
                <a:gd name="T27" fmla="*/ 4 h 27"/>
                <a:gd name="T28" fmla="*/ 1 w 34"/>
                <a:gd name="T29" fmla="*/ 2 h 27"/>
                <a:gd name="T30" fmla="*/ 30 w 34"/>
                <a:gd name="T31" fmla="*/ 0 h 27"/>
                <a:gd name="T32" fmla="*/ 32 w 34"/>
                <a:gd name="T33" fmla="*/ 2 h 27"/>
                <a:gd name="T34" fmla="*/ 34 w 34"/>
                <a:gd name="T35" fmla="*/ 22 h 27"/>
                <a:gd name="T36" fmla="*/ 32 w 34"/>
                <a:gd name="T3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7">
                  <a:moveTo>
                    <a:pt x="15" y="7"/>
                  </a:moveTo>
                  <a:lnTo>
                    <a:pt x="15" y="14"/>
                  </a:lnTo>
                  <a:lnTo>
                    <a:pt x="13" y="17"/>
                  </a:lnTo>
                  <a:lnTo>
                    <a:pt x="17" y="21"/>
                  </a:lnTo>
                  <a:lnTo>
                    <a:pt x="20" y="17"/>
                  </a:lnTo>
                  <a:lnTo>
                    <a:pt x="18" y="14"/>
                  </a:lnTo>
                  <a:lnTo>
                    <a:pt x="17" y="7"/>
                  </a:lnTo>
                  <a:lnTo>
                    <a:pt x="17" y="5"/>
                  </a:lnTo>
                  <a:lnTo>
                    <a:pt x="15" y="7"/>
                  </a:lnTo>
                  <a:close/>
                  <a:moveTo>
                    <a:pt x="32" y="26"/>
                  </a:moveTo>
                  <a:lnTo>
                    <a:pt x="32" y="26"/>
                  </a:lnTo>
                  <a:lnTo>
                    <a:pt x="3" y="27"/>
                  </a:lnTo>
                  <a:lnTo>
                    <a:pt x="0" y="24"/>
                  </a:lnTo>
                  <a:lnTo>
                    <a:pt x="0" y="4"/>
                  </a:lnTo>
                  <a:lnTo>
                    <a:pt x="1" y="2"/>
                  </a:lnTo>
                  <a:lnTo>
                    <a:pt x="30" y="0"/>
                  </a:lnTo>
                  <a:lnTo>
                    <a:pt x="32" y="2"/>
                  </a:lnTo>
                  <a:lnTo>
                    <a:pt x="34" y="22"/>
                  </a:ln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4">
              <a:extLst>
                <a:ext uri="{FF2B5EF4-FFF2-40B4-BE49-F238E27FC236}">
                  <a16:creationId xmlns:a16="http://schemas.microsoft.com/office/drawing/2014/main" id="{E80CCE17-1EED-4784-8F88-1C3DB1AC5E41}"/>
                </a:ext>
              </a:extLst>
            </p:cNvPr>
            <p:cNvSpPr>
              <a:spLocks/>
            </p:cNvSpPr>
            <p:nvPr/>
          </p:nvSpPr>
          <p:spPr bwMode="auto">
            <a:xfrm>
              <a:off x="10471447" y="3472875"/>
              <a:ext cx="11297" cy="7653"/>
            </a:xfrm>
            <a:custGeom>
              <a:avLst/>
              <a:gdLst>
                <a:gd name="T0" fmla="*/ 4 w 18"/>
                <a:gd name="T1" fmla="*/ 0 h 12"/>
                <a:gd name="T2" fmla="*/ 4 w 18"/>
                <a:gd name="T3" fmla="*/ 5 h 12"/>
                <a:gd name="T4" fmla="*/ 8 w 18"/>
                <a:gd name="T5" fmla="*/ 8 h 12"/>
                <a:gd name="T6" fmla="*/ 11 w 18"/>
                <a:gd name="T7" fmla="*/ 8 h 12"/>
                <a:gd name="T8" fmla="*/ 14 w 18"/>
                <a:gd name="T9" fmla="*/ 5 h 12"/>
                <a:gd name="T10" fmla="*/ 13 w 18"/>
                <a:gd name="T11" fmla="*/ 4 h 12"/>
                <a:gd name="T12" fmla="*/ 17 w 18"/>
                <a:gd name="T13" fmla="*/ 4 h 12"/>
                <a:gd name="T14" fmla="*/ 17 w 18"/>
                <a:gd name="T15" fmla="*/ 5 h 12"/>
                <a:gd name="T16" fmla="*/ 11 w 18"/>
                <a:gd name="T17" fmla="*/ 12 h 12"/>
                <a:gd name="T18" fmla="*/ 8 w 18"/>
                <a:gd name="T19" fmla="*/ 12 h 12"/>
                <a:gd name="T20" fmla="*/ 1 w 18"/>
                <a:gd name="T21" fmla="*/ 6 h 12"/>
                <a:gd name="T22" fmla="*/ 0 w 18"/>
                <a:gd name="T23" fmla="*/ 1 h 12"/>
                <a:gd name="T24" fmla="*/ 4 w 1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4" y="0"/>
                  </a:moveTo>
                  <a:cubicBezTo>
                    <a:pt x="4" y="5"/>
                    <a:pt x="4" y="5"/>
                    <a:pt x="4" y="5"/>
                  </a:cubicBezTo>
                  <a:cubicBezTo>
                    <a:pt x="5" y="7"/>
                    <a:pt x="6" y="8"/>
                    <a:pt x="8" y="8"/>
                  </a:cubicBezTo>
                  <a:cubicBezTo>
                    <a:pt x="11" y="8"/>
                    <a:pt x="11" y="8"/>
                    <a:pt x="11" y="8"/>
                  </a:cubicBezTo>
                  <a:cubicBezTo>
                    <a:pt x="12" y="8"/>
                    <a:pt x="14" y="6"/>
                    <a:pt x="14" y="5"/>
                  </a:cubicBezTo>
                  <a:cubicBezTo>
                    <a:pt x="13" y="4"/>
                    <a:pt x="13" y="4"/>
                    <a:pt x="13" y="4"/>
                  </a:cubicBezTo>
                  <a:cubicBezTo>
                    <a:pt x="17" y="4"/>
                    <a:pt x="17" y="4"/>
                    <a:pt x="17" y="4"/>
                  </a:cubicBezTo>
                  <a:cubicBezTo>
                    <a:pt x="17" y="5"/>
                    <a:pt x="17" y="5"/>
                    <a:pt x="17" y="5"/>
                  </a:cubicBezTo>
                  <a:cubicBezTo>
                    <a:pt x="18" y="8"/>
                    <a:pt x="15" y="11"/>
                    <a:pt x="11" y="12"/>
                  </a:cubicBezTo>
                  <a:cubicBezTo>
                    <a:pt x="8" y="12"/>
                    <a:pt x="8" y="12"/>
                    <a:pt x="8" y="12"/>
                  </a:cubicBezTo>
                  <a:cubicBezTo>
                    <a:pt x="4" y="12"/>
                    <a:pt x="1" y="9"/>
                    <a:pt x="1" y="6"/>
                  </a:cubicBezTo>
                  <a:cubicBezTo>
                    <a:pt x="0" y="1"/>
                    <a:pt x="0" y="1"/>
                    <a:pt x="0" y="1"/>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5">
              <a:extLst>
                <a:ext uri="{FF2B5EF4-FFF2-40B4-BE49-F238E27FC236}">
                  <a16:creationId xmlns:a16="http://schemas.microsoft.com/office/drawing/2014/main" id="{BD54EFB4-B73A-4F00-8E88-3268BE15E38F}"/>
                </a:ext>
              </a:extLst>
            </p:cNvPr>
            <p:cNvSpPr>
              <a:spLocks/>
            </p:cNvSpPr>
            <p:nvPr/>
          </p:nvSpPr>
          <p:spPr bwMode="auto">
            <a:xfrm>
              <a:off x="10416418" y="3428780"/>
              <a:ext cx="35712" cy="34985"/>
            </a:xfrm>
            <a:custGeom>
              <a:avLst/>
              <a:gdLst>
                <a:gd name="T0" fmla="*/ 27 w 57"/>
                <a:gd name="T1" fmla="*/ 1 h 56"/>
                <a:gd name="T2" fmla="*/ 1 w 57"/>
                <a:gd name="T3" fmla="*/ 30 h 56"/>
                <a:gd name="T4" fmla="*/ 31 w 57"/>
                <a:gd name="T5" fmla="*/ 55 h 56"/>
                <a:gd name="T6" fmla="*/ 56 w 57"/>
                <a:gd name="T7" fmla="*/ 26 h 56"/>
                <a:gd name="T8" fmla="*/ 27 w 57"/>
                <a:gd name="T9" fmla="*/ 1 h 56"/>
              </a:gdLst>
              <a:ahLst/>
              <a:cxnLst>
                <a:cxn ang="0">
                  <a:pos x="T0" y="T1"/>
                </a:cxn>
                <a:cxn ang="0">
                  <a:pos x="T2" y="T3"/>
                </a:cxn>
                <a:cxn ang="0">
                  <a:pos x="T4" y="T5"/>
                </a:cxn>
                <a:cxn ang="0">
                  <a:pos x="T6" y="T7"/>
                </a:cxn>
                <a:cxn ang="0">
                  <a:pos x="T8" y="T9"/>
                </a:cxn>
              </a:cxnLst>
              <a:rect l="0" t="0" r="r" b="b"/>
              <a:pathLst>
                <a:path w="57" h="56">
                  <a:moveTo>
                    <a:pt x="27" y="1"/>
                  </a:moveTo>
                  <a:cubicBezTo>
                    <a:pt x="12" y="2"/>
                    <a:pt x="0" y="15"/>
                    <a:pt x="1" y="30"/>
                  </a:cubicBezTo>
                  <a:cubicBezTo>
                    <a:pt x="2" y="45"/>
                    <a:pt x="16" y="56"/>
                    <a:pt x="31" y="55"/>
                  </a:cubicBezTo>
                  <a:cubicBezTo>
                    <a:pt x="46" y="54"/>
                    <a:pt x="57" y="41"/>
                    <a:pt x="56" y="26"/>
                  </a:cubicBezTo>
                  <a:cubicBezTo>
                    <a:pt x="55" y="11"/>
                    <a:pt x="42" y="0"/>
                    <a:pt x="27"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
              <a:extLst>
                <a:ext uri="{FF2B5EF4-FFF2-40B4-BE49-F238E27FC236}">
                  <a16:creationId xmlns:a16="http://schemas.microsoft.com/office/drawing/2014/main" id="{19907BB7-ACDB-41F9-95CD-3E7C9924ACF7}"/>
                </a:ext>
              </a:extLst>
            </p:cNvPr>
            <p:cNvSpPr>
              <a:spLocks/>
            </p:cNvSpPr>
            <p:nvPr/>
          </p:nvSpPr>
          <p:spPr bwMode="auto">
            <a:xfrm>
              <a:off x="10429173" y="3447730"/>
              <a:ext cx="11297" cy="7288"/>
            </a:xfrm>
            <a:custGeom>
              <a:avLst/>
              <a:gdLst>
                <a:gd name="T0" fmla="*/ 14 w 18"/>
                <a:gd name="T1" fmla="*/ 1 h 12"/>
                <a:gd name="T2" fmla="*/ 14 w 18"/>
                <a:gd name="T3" fmla="*/ 4 h 12"/>
                <a:gd name="T4" fmla="*/ 11 w 18"/>
                <a:gd name="T5" fmla="*/ 7 h 12"/>
                <a:gd name="T6" fmla="*/ 8 w 18"/>
                <a:gd name="T7" fmla="*/ 7 h 12"/>
                <a:gd name="T8" fmla="*/ 5 w 18"/>
                <a:gd name="T9" fmla="*/ 5 h 12"/>
                <a:gd name="T10" fmla="*/ 4 w 18"/>
                <a:gd name="T11" fmla="*/ 1 h 12"/>
                <a:gd name="T12" fmla="*/ 0 w 18"/>
                <a:gd name="T13" fmla="*/ 2 h 12"/>
                <a:gd name="T14" fmla="*/ 1 w 18"/>
                <a:gd name="T15" fmla="*/ 5 h 12"/>
                <a:gd name="T16" fmla="*/ 8 w 18"/>
                <a:gd name="T17" fmla="*/ 11 h 12"/>
                <a:gd name="T18" fmla="*/ 11 w 18"/>
                <a:gd name="T19" fmla="*/ 11 h 12"/>
                <a:gd name="T20" fmla="*/ 18 w 18"/>
                <a:gd name="T21" fmla="*/ 4 h 12"/>
                <a:gd name="T22" fmla="*/ 18 w 18"/>
                <a:gd name="T23" fmla="*/ 0 h 12"/>
                <a:gd name="T24" fmla="*/ 14 w 18"/>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14" y="1"/>
                  </a:moveTo>
                  <a:cubicBezTo>
                    <a:pt x="14" y="4"/>
                    <a:pt x="14" y="4"/>
                    <a:pt x="14" y="4"/>
                  </a:cubicBezTo>
                  <a:cubicBezTo>
                    <a:pt x="14" y="6"/>
                    <a:pt x="13" y="7"/>
                    <a:pt x="11" y="7"/>
                  </a:cubicBezTo>
                  <a:cubicBezTo>
                    <a:pt x="8" y="7"/>
                    <a:pt x="8" y="7"/>
                    <a:pt x="8" y="7"/>
                  </a:cubicBezTo>
                  <a:cubicBezTo>
                    <a:pt x="6" y="8"/>
                    <a:pt x="5" y="6"/>
                    <a:pt x="5" y="5"/>
                  </a:cubicBezTo>
                  <a:cubicBezTo>
                    <a:pt x="4" y="1"/>
                    <a:pt x="4" y="1"/>
                    <a:pt x="4" y="1"/>
                  </a:cubicBezTo>
                  <a:cubicBezTo>
                    <a:pt x="0" y="2"/>
                    <a:pt x="0" y="2"/>
                    <a:pt x="0" y="2"/>
                  </a:cubicBezTo>
                  <a:cubicBezTo>
                    <a:pt x="1" y="5"/>
                    <a:pt x="1" y="5"/>
                    <a:pt x="1" y="5"/>
                  </a:cubicBezTo>
                  <a:cubicBezTo>
                    <a:pt x="1" y="9"/>
                    <a:pt x="4" y="12"/>
                    <a:pt x="8" y="11"/>
                  </a:cubicBezTo>
                  <a:cubicBezTo>
                    <a:pt x="11" y="11"/>
                    <a:pt x="11" y="11"/>
                    <a:pt x="11" y="11"/>
                  </a:cubicBezTo>
                  <a:cubicBezTo>
                    <a:pt x="15" y="11"/>
                    <a:pt x="18" y="8"/>
                    <a:pt x="18" y="4"/>
                  </a:cubicBezTo>
                  <a:cubicBezTo>
                    <a:pt x="18" y="0"/>
                    <a:pt x="18" y="0"/>
                    <a:pt x="18" y="0"/>
                  </a:cubicBez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7">
              <a:extLst>
                <a:ext uri="{FF2B5EF4-FFF2-40B4-BE49-F238E27FC236}">
                  <a16:creationId xmlns:a16="http://schemas.microsoft.com/office/drawing/2014/main" id="{AB485E18-D079-4482-BBE7-9AACDF250BCA}"/>
                </a:ext>
              </a:extLst>
            </p:cNvPr>
            <p:cNvSpPr>
              <a:spLocks noEditPoints="1"/>
            </p:cNvSpPr>
            <p:nvPr/>
          </p:nvSpPr>
          <p:spPr bwMode="auto">
            <a:xfrm>
              <a:off x="10427715" y="3437526"/>
              <a:ext cx="13119" cy="10568"/>
            </a:xfrm>
            <a:custGeom>
              <a:avLst/>
              <a:gdLst>
                <a:gd name="T0" fmla="*/ 16 w 36"/>
                <a:gd name="T1" fmla="*/ 9 h 29"/>
                <a:gd name="T2" fmla="*/ 17 w 36"/>
                <a:gd name="T3" fmla="*/ 16 h 29"/>
                <a:gd name="T4" fmla="*/ 14 w 36"/>
                <a:gd name="T5" fmla="*/ 19 h 29"/>
                <a:gd name="T6" fmla="*/ 19 w 36"/>
                <a:gd name="T7" fmla="*/ 22 h 29"/>
                <a:gd name="T8" fmla="*/ 23 w 36"/>
                <a:gd name="T9" fmla="*/ 19 h 29"/>
                <a:gd name="T10" fmla="*/ 19 w 36"/>
                <a:gd name="T11" fmla="*/ 16 h 29"/>
                <a:gd name="T12" fmla="*/ 19 w 36"/>
                <a:gd name="T13" fmla="*/ 9 h 29"/>
                <a:gd name="T14" fmla="*/ 17 w 36"/>
                <a:gd name="T15" fmla="*/ 7 h 29"/>
                <a:gd name="T16" fmla="*/ 16 w 36"/>
                <a:gd name="T17" fmla="*/ 9 h 29"/>
                <a:gd name="T18" fmla="*/ 35 w 36"/>
                <a:gd name="T19" fmla="*/ 28 h 29"/>
                <a:gd name="T20" fmla="*/ 35 w 36"/>
                <a:gd name="T21" fmla="*/ 28 h 29"/>
                <a:gd name="T22" fmla="*/ 4 w 36"/>
                <a:gd name="T23" fmla="*/ 29 h 29"/>
                <a:gd name="T24" fmla="*/ 2 w 36"/>
                <a:gd name="T25" fmla="*/ 26 h 29"/>
                <a:gd name="T26" fmla="*/ 0 w 36"/>
                <a:gd name="T27" fmla="*/ 5 h 29"/>
                <a:gd name="T28" fmla="*/ 2 w 36"/>
                <a:gd name="T29" fmla="*/ 2 h 29"/>
                <a:gd name="T30" fmla="*/ 33 w 36"/>
                <a:gd name="T31" fmla="*/ 0 h 29"/>
                <a:gd name="T32" fmla="*/ 35 w 36"/>
                <a:gd name="T33" fmla="*/ 2 h 29"/>
                <a:gd name="T34" fmla="*/ 36 w 36"/>
                <a:gd name="T35" fmla="*/ 24 h 29"/>
                <a:gd name="T36" fmla="*/ 35 w 36"/>
                <a:gd name="T3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9">
                  <a:moveTo>
                    <a:pt x="16" y="9"/>
                  </a:moveTo>
                  <a:lnTo>
                    <a:pt x="17" y="16"/>
                  </a:lnTo>
                  <a:lnTo>
                    <a:pt x="14" y="19"/>
                  </a:lnTo>
                  <a:lnTo>
                    <a:pt x="19" y="22"/>
                  </a:lnTo>
                  <a:lnTo>
                    <a:pt x="23" y="19"/>
                  </a:lnTo>
                  <a:lnTo>
                    <a:pt x="19" y="16"/>
                  </a:lnTo>
                  <a:lnTo>
                    <a:pt x="19" y="9"/>
                  </a:lnTo>
                  <a:lnTo>
                    <a:pt x="17" y="7"/>
                  </a:lnTo>
                  <a:lnTo>
                    <a:pt x="16" y="9"/>
                  </a:lnTo>
                  <a:close/>
                  <a:moveTo>
                    <a:pt x="35" y="28"/>
                  </a:moveTo>
                  <a:lnTo>
                    <a:pt x="35" y="28"/>
                  </a:lnTo>
                  <a:lnTo>
                    <a:pt x="4" y="29"/>
                  </a:lnTo>
                  <a:lnTo>
                    <a:pt x="2" y="26"/>
                  </a:lnTo>
                  <a:lnTo>
                    <a:pt x="0" y="5"/>
                  </a:lnTo>
                  <a:lnTo>
                    <a:pt x="2" y="2"/>
                  </a:lnTo>
                  <a:lnTo>
                    <a:pt x="33" y="0"/>
                  </a:lnTo>
                  <a:lnTo>
                    <a:pt x="35" y="2"/>
                  </a:lnTo>
                  <a:lnTo>
                    <a:pt x="36" y="24"/>
                  </a:lnTo>
                  <a:lnTo>
                    <a:pt x="3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8">
              <a:extLst>
                <a:ext uri="{FF2B5EF4-FFF2-40B4-BE49-F238E27FC236}">
                  <a16:creationId xmlns:a16="http://schemas.microsoft.com/office/drawing/2014/main" id="{916078D5-5388-462F-BAC4-CC4E45297F23}"/>
                </a:ext>
              </a:extLst>
            </p:cNvPr>
            <p:cNvSpPr>
              <a:spLocks noEditPoints="1"/>
            </p:cNvSpPr>
            <p:nvPr/>
          </p:nvSpPr>
          <p:spPr bwMode="auto">
            <a:xfrm>
              <a:off x="10442658" y="3359540"/>
              <a:ext cx="17492" cy="50655"/>
            </a:xfrm>
            <a:custGeom>
              <a:avLst/>
              <a:gdLst>
                <a:gd name="T0" fmla="*/ 2 w 28"/>
                <a:gd name="T1" fmla="*/ 42 h 82"/>
                <a:gd name="T2" fmla="*/ 17 w 28"/>
                <a:gd name="T3" fmla="*/ 82 h 82"/>
                <a:gd name="T4" fmla="*/ 27 w 28"/>
                <a:gd name="T5" fmla="*/ 40 h 82"/>
                <a:gd name="T6" fmla="*/ 12 w 28"/>
                <a:gd name="T7" fmla="*/ 1 h 82"/>
                <a:gd name="T8" fmla="*/ 2 w 28"/>
                <a:gd name="T9" fmla="*/ 42 h 82"/>
                <a:gd name="T10" fmla="*/ 24 w 28"/>
                <a:gd name="T11" fmla="*/ 40 h 82"/>
                <a:gd name="T12" fmla="*/ 24 w 28"/>
                <a:gd name="T13" fmla="*/ 40 h 82"/>
                <a:gd name="T14" fmla="*/ 17 w 28"/>
                <a:gd name="T15" fmla="*/ 79 h 82"/>
                <a:gd name="T16" fmla="*/ 4 w 28"/>
                <a:gd name="T17" fmla="*/ 42 h 82"/>
                <a:gd name="T18" fmla="*/ 12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2" y="42"/>
                  </a:moveTo>
                  <a:cubicBezTo>
                    <a:pt x="3" y="64"/>
                    <a:pt x="10" y="82"/>
                    <a:pt x="17" y="82"/>
                  </a:cubicBezTo>
                  <a:cubicBezTo>
                    <a:pt x="24" y="81"/>
                    <a:pt x="28" y="63"/>
                    <a:pt x="27" y="40"/>
                  </a:cubicBezTo>
                  <a:cubicBezTo>
                    <a:pt x="25" y="18"/>
                    <a:pt x="19" y="0"/>
                    <a:pt x="12" y="1"/>
                  </a:cubicBezTo>
                  <a:cubicBezTo>
                    <a:pt x="5" y="1"/>
                    <a:pt x="0" y="20"/>
                    <a:pt x="2" y="42"/>
                  </a:cubicBezTo>
                  <a:close/>
                  <a:moveTo>
                    <a:pt x="24" y="40"/>
                  </a:moveTo>
                  <a:cubicBezTo>
                    <a:pt x="24" y="40"/>
                    <a:pt x="24" y="40"/>
                    <a:pt x="24" y="40"/>
                  </a:cubicBezTo>
                  <a:cubicBezTo>
                    <a:pt x="26" y="61"/>
                    <a:pt x="22" y="79"/>
                    <a:pt x="17" y="79"/>
                  </a:cubicBezTo>
                  <a:cubicBezTo>
                    <a:pt x="11" y="79"/>
                    <a:pt x="6" y="63"/>
                    <a:pt x="4" y="42"/>
                  </a:cubicBezTo>
                  <a:cubicBezTo>
                    <a:pt x="3" y="21"/>
                    <a:pt x="6" y="4"/>
                    <a:pt x="12" y="3"/>
                  </a:cubicBezTo>
                  <a:cubicBezTo>
                    <a:pt x="17" y="3"/>
                    <a:pt x="23" y="20"/>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9">
              <a:extLst>
                <a:ext uri="{FF2B5EF4-FFF2-40B4-BE49-F238E27FC236}">
                  <a16:creationId xmlns:a16="http://schemas.microsoft.com/office/drawing/2014/main" id="{78AB2D4D-8D12-4259-8F29-CEFFD1BCC217}"/>
                </a:ext>
              </a:extLst>
            </p:cNvPr>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0">
              <a:extLst>
                <a:ext uri="{FF2B5EF4-FFF2-40B4-BE49-F238E27FC236}">
                  <a16:creationId xmlns:a16="http://schemas.microsoft.com/office/drawing/2014/main" id="{D5D1B72E-D330-4FC3-A47E-8A0D65E26E22}"/>
                </a:ext>
              </a:extLst>
            </p:cNvPr>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1BB9343C-E7A4-416F-A5CD-A15D6B40F48F}"/>
                </a:ext>
              </a:extLst>
            </p:cNvPr>
            <p:cNvSpPr>
              <a:spLocks/>
            </p:cNvSpPr>
            <p:nvPr/>
          </p:nvSpPr>
          <p:spPr bwMode="auto">
            <a:xfrm>
              <a:off x="9824233" y="4079638"/>
              <a:ext cx="112242" cy="173829"/>
            </a:xfrm>
            <a:custGeom>
              <a:avLst/>
              <a:gdLst>
                <a:gd name="T0" fmla="*/ 0 w 308"/>
                <a:gd name="T1" fmla="*/ 468 h 477"/>
                <a:gd name="T2" fmla="*/ 295 w 308"/>
                <a:gd name="T3" fmla="*/ 0 h 477"/>
                <a:gd name="T4" fmla="*/ 308 w 308"/>
                <a:gd name="T5" fmla="*/ 8 h 477"/>
                <a:gd name="T6" fmla="*/ 14 w 308"/>
                <a:gd name="T7" fmla="*/ 477 h 477"/>
                <a:gd name="T8" fmla="*/ 0 w 308"/>
                <a:gd name="T9" fmla="*/ 468 h 477"/>
              </a:gdLst>
              <a:ahLst/>
              <a:cxnLst>
                <a:cxn ang="0">
                  <a:pos x="T0" y="T1"/>
                </a:cxn>
                <a:cxn ang="0">
                  <a:pos x="T2" y="T3"/>
                </a:cxn>
                <a:cxn ang="0">
                  <a:pos x="T4" y="T5"/>
                </a:cxn>
                <a:cxn ang="0">
                  <a:pos x="T6" y="T7"/>
                </a:cxn>
                <a:cxn ang="0">
                  <a:pos x="T8" y="T9"/>
                </a:cxn>
              </a:cxnLst>
              <a:rect l="0" t="0" r="r" b="b"/>
              <a:pathLst>
                <a:path w="308" h="477">
                  <a:moveTo>
                    <a:pt x="0" y="468"/>
                  </a:moveTo>
                  <a:lnTo>
                    <a:pt x="295" y="0"/>
                  </a:lnTo>
                  <a:lnTo>
                    <a:pt x="308" y="8"/>
                  </a:lnTo>
                  <a:lnTo>
                    <a:pt x="14" y="477"/>
                  </a:lnTo>
                  <a:lnTo>
                    <a:pt x="0" y="46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a:extLst>
                <a:ext uri="{FF2B5EF4-FFF2-40B4-BE49-F238E27FC236}">
                  <a16:creationId xmlns:a16="http://schemas.microsoft.com/office/drawing/2014/main" id="{A48B53DE-0BD7-4F96-9F0A-10B2609D55DB}"/>
                </a:ext>
              </a:extLst>
            </p:cNvPr>
            <p:cNvSpPr>
              <a:spLocks/>
            </p:cNvSpPr>
            <p:nvPr/>
          </p:nvSpPr>
          <p:spPr bwMode="auto">
            <a:xfrm>
              <a:off x="9836259" y="4086927"/>
              <a:ext cx="112242" cy="173829"/>
            </a:xfrm>
            <a:custGeom>
              <a:avLst/>
              <a:gdLst>
                <a:gd name="T0" fmla="*/ 0 w 308"/>
                <a:gd name="T1" fmla="*/ 469 h 477"/>
                <a:gd name="T2" fmla="*/ 294 w 308"/>
                <a:gd name="T3" fmla="*/ 0 h 477"/>
                <a:gd name="T4" fmla="*/ 308 w 308"/>
                <a:gd name="T5" fmla="*/ 9 h 477"/>
                <a:gd name="T6" fmla="*/ 12 w 308"/>
                <a:gd name="T7" fmla="*/ 477 h 477"/>
                <a:gd name="T8" fmla="*/ 0 w 308"/>
                <a:gd name="T9" fmla="*/ 469 h 477"/>
              </a:gdLst>
              <a:ahLst/>
              <a:cxnLst>
                <a:cxn ang="0">
                  <a:pos x="T0" y="T1"/>
                </a:cxn>
                <a:cxn ang="0">
                  <a:pos x="T2" y="T3"/>
                </a:cxn>
                <a:cxn ang="0">
                  <a:pos x="T4" y="T5"/>
                </a:cxn>
                <a:cxn ang="0">
                  <a:pos x="T6" y="T7"/>
                </a:cxn>
                <a:cxn ang="0">
                  <a:pos x="T8" y="T9"/>
                </a:cxn>
              </a:cxnLst>
              <a:rect l="0" t="0" r="r" b="b"/>
              <a:pathLst>
                <a:path w="308" h="477">
                  <a:moveTo>
                    <a:pt x="0" y="469"/>
                  </a:moveTo>
                  <a:lnTo>
                    <a:pt x="294" y="0"/>
                  </a:lnTo>
                  <a:lnTo>
                    <a:pt x="308" y="9"/>
                  </a:lnTo>
                  <a:lnTo>
                    <a:pt x="12"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a:extLst>
                <a:ext uri="{FF2B5EF4-FFF2-40B4-BE49-F238E27FC236}">
                  <a16:creationId xmlns:a16="http://schemas.microsoft.com/office/drawing/2014/main" id="{C0DCBDDF-59D4-4DBC-B9A7-691DA5F7F513}"/>
                </a:ext>
              </a:extLst>
            </p:cNvPr>
            <p:cNvSpPr>
              <a:spLocks/>
            </p:cNvSpPr>
            <p:nvPr/>
          </p:nvSpPr>
          <p:spPr bwMode="auto">
            <a:xfrm>
              <a:off x="9871607" y="4132845"/>
              <a:ext cx="63774" cy="96207"/>
            </a:xfrm>
            <a:custGeom>
              <a:avLst/>
              <a:gdLst>
                <a:gd name="T0" fmla="*/ 0 w 175"/>
                <a:gd name="T1" fmla="*/ 256 h 264"/>
                <a:gd name="T2" fmla="*/ 161 w 175"/>
                <a:gd name="T3" fmla="*/ 0 h 264"/>
                <a:gd name="T4" fmla="*/ 175 w 175"/>
                <a:gd name="T5" fmla="*/ 9 h 264"/>
                <a:gd name="T6" fmla="*/ 14 w 175"/>
                <a:gd name="T7" fmla="*/ 264 h 264"/>
                <a:gd name="T8" fmla="*/ 0 w 175"/>
                <a:gd name="T9" fmla="*/ 256 h 264"/>
              </a:gdLst>
              <a:ahLst/>
              <a:cxnLst>
                <a:cxn ang="0">
                  <a:pos x="T0" y="T1"/>
                </a:cxn>
                <a:cxn ang="0">
                  <a:pos x="T2" y="T3"/>
                </a:cxn>
                <a:cxn ang="0">
                  <a:pos x="T4" y="T5"/>
                </a:cxn>
                <a:cxn ang="0">
                  <a:pos x="T6" y="T7"/>
                </a:cxn>
                <a:cxn ang="0">
                  <a:pos x="T8" y="T9"/>
                </a:cxn>
              </a:cxnLst>
              <a:rect l="0" t="0" r="r" b="b"/>
              <a:pathLst>
                <a:path w="175" h="264">
                  <a:moveTo>
                    <a:pt x="0" y="256"/>
                  </a:moveTo>
                  <a:lnTo>
                    <a:pt x="161" y="0"/>
                  </a:lnTo>
                  <a:lnTo>
                    <a:pt x="175" y="9"/>
                  </a:lnTo>
                  <a:lnTo>
                    <a:pt x="14" y="264"/>
                  </a:lnTo>
                  <a:lnTo>
                    <a:pt x="0" y="25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a:extLst>
                <a:ext uri="{FF2B5EF4-FFF2-40B4-BE49-F238E27FC236}">
                  <a16:creationId xmlns:a16="http://schemas.microsoft.com/office/drawing/2014/main" id="{B22191B2-E60F-469E-BE3D-37EF529C837C}"/>
                </a:ext>
              </a:extLst>
            </p:cNvPr>
            <p:cNvSpPr>
              <a:spLocks/>
            </p:cNvSpPr>
            <p:nvPr/>
          </p:nvSpPr>
          <p:spPr bwMode="auto">
            <a:xfrm>
              <a:off x="9853023" y="4270231"/>
              <a:ext cx="76529" cy="116615"/>
            </a:xfrm>
            <a:custGeom>
              <a:avLst/>
              <a:gdLst>
                <a:gd name="T0" fmla="*/ 0 w 210"/>
                <a:gd name="T1" fmla="*/ 311 h 320"/>
                <a:gd name="T2" fmla="*/ 197 w 210"/>
                <a:gd name="T3" fmla="*/ 0 h 320"/>
                <a:gd name="T4" fmla="*/ 210 w 210"/>
                <a:gd name="T5" fmla="*/ 8 h 320"/>
                <a:gd name="T6" fmla="*/ 14 w 210"/>
                <a:gd name="T7" fmla="*/ 320 h 320"/>
                <a:gd name="T8" fmla="*/ 0 w 210"/>
                <a:gd name="T9" fmla="*/ 311 h 320"/>
              </a:gdLst>
              <a:ahLst/>
              <a:cxnLst>
                <a:cxn ang="0">
                  <a:pos x="T0" y="T1"/>
                </a:cxn>
                <a:cxn ang="0">
                  <a:pos x="T2" y="T3"/>
                </a:cxn>
                <a:cxn ang="0">
                  <a:pos x="T4" y="T5"/>
                </a:cxn>
                <a:cxn ang="0">
                  <a:pos x="T6" y="T7"/>
                </a:cxn>
                <a:cxn ang="0">
                  <a:pos x="T8" y="T9"/>
                </a:cxn>
              </a:cxnLst>
              <a:rect l="0" t="0" r="r" b="b"/>
              <a:pathLst>
                <a:path w="210" h="320">
                  <a:moveTo>
                    <a:pt x="0" y="311"/>
                  </a:moveTo>
                  <a:lnTo>
                    <a:pt x="197" y="0"/>
                  </a:lnTo>
                  <a:lnTo>
                    <a:pt x="210" y="8"/>
                  </a:lnTo>
                  <a:lnTo>
                    <a:pt x="14" y="320"/>
                  </a:lnTo>
                  <a:lnTo>
                    <a:pt x="0" y="3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a:extLst>
                <a:ext uri="{FF2B5EF4-FFF2-40B4-BE49-F238E27FC236}">
                  <a16:creationId xmlns:a16="http://schemas.microsoft.com/office/drawing/2014/main" id="{06A45E6C-8CCC-4B6A-8170-BC9A947D45DB}"/>
                </a:ext>
              </a:extLst>
            </p:cNvPr>
            <p:cNvSpPr>
              <a:spLocks/>
            </p:cNvSpPr>
            <p:nvPr/>
          </p:nvSpPr>
          <p:spPr bwMode="auto">
            <a:xfrm>
              <a:off x="9865048" y="4220305"/>
              <a:ext cx="111878" cy="173829"/>
            </a:xfrm>
            <a:custGeom>
              <a:avLst/>
              <a:gdLst>
                <a:gd name="T0" fmla="*/ 0 w 307"/>
                <a:gd name="T1" fmla="*/ 469 h 477"/>
                <a:gd name="T2" fmla="*/ 294 w 307"/>
                <a:gd name="T3" fmla="*/ 0 h 477"/>
                <a:gd name="T4" fmla="*/ 307 w 307"/>
                <a:gd name="T5" fmla="*/ 9 h 477"/>
                <a:gd name="T6" fmla="*/ 11 w 307"/>
                <a:gd name="T7" fmla="*/ 477 h 477"/>
                <a:gd name="T8" fmla="*/ 0 w 307"/>
                <a:gd name="T9" fmla="*/ 469 h 477"/>
              </a:gdLst>
              <a:ahLst/>
              <a:cxnLst>
                <a:cxn ang="0">
                  <a:pos x="T0" y="T1"/>
                </a:cxn>
                <a:cxn ang="0">
                  <a:pos x="T2" y="T3"/>
                </a:cxn>
                <a:cxn ang="0">
                  <a:pos x="T4" y="T5"/>
                </a:cxn>
                <a:cxn ang="0">
                  <a:pos x="T6" y="T7"/>
                </a:cxn>
                <a:cxn ang="0">
                  <a:pos x="T8" y="T9"/>
                </a:cxn>
              </a:cxnLst>
              <a:rect l="0" t="0" r="r" b="b"/>
              <a:pathLst>
                <a:path w="307" h="477">
                  <a:moveTo>
                    <a:pt x="0" y="469"/>
                  </a:moveTo>
                  <a:lnTo>
                    <a:pt x="294" y="0"/>
                  </a:lnTo>
                  <a:lnTo>
                    <a:pt x="307" y="9"/>
                  </a:lnTo>
                  <a:lnTo>
                    <a:pt x="11"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a:extLst>
                <a:ext uri="{FF2B5EF4-FFF2-40B4-BE49-F238E27FC236}">
                  <a16:creationId xmlns:a16="http://schemas.microsoft.com/office/drawing/2014/main" id="{368055D4-C493-492A-BEFC-E57D67ABD24C}"/>
                </a:ext>
              </a:extLst>
            </p:cNvPr>
            <p:cNvSpPr>
              <a:spLocks/>
            </p:cNvSpPr>
            <p:nvPr/>
          </p:nvSpPr>
          <p:spPr bwMode="auto">
            <a:xfrm>
              <a:off x="9876710" y="4313597"/>
              <a:ext cx="58672" cy="88190"/>
            </a:xfrm>
            <a:custGeom>
              <a:avLst/>
              <a:gdLst>
                <a:gd name="T0" fmla="*/ 0 w 161"/>
                <a:gd name="T1" fmla="*/ 233 h 242"/>
                <a:gd name="T2" fmla="*/ 147 w 161"/>
                <a:gd name="T3" fmla="*/ 0 h 242"/>
                <a:gd name="T4" fmla="*/ 161 w 161"/>
                <a:gd name="T5" fmla="*/ 8 h 242"/>
                <a:gd name="T6" fmla="*/ 14 w 161"/>
                <a:gd name="T7" fmla="*/ 242 h 242"/>
                <a:gd name="T8" fmla="*/ 0 w 161"/>
                <a:gd name="T9" fmla="*/ 233 h 242"/>
              </a:gdLst>
              <a:ahLst/>
              <a:cxnLst>
                <a:cxn ang="0">
                  <a:pos x="T0" y="T1"/>
                </a:cxn>
                <a:cxn ang="0">
                  <a:pos x="T2" y="T3"/>
                </a:cxn>
                <a:cxn ang="0">
                  <a:pos x="T4" y="T5"/>
                </a:cxn>
                <a:cxn ang="0">
                  <a:pos x="T6" y="T7"/>
                </a:cxn>
                <a:cxn ang="0">
                  <a:pos x="T8" y="T9"/>
                </a:cxn>
              </a:cxnLst>
              <a:rect l="0" t="0" r="r" b="b"/>
              <a:pathLst>
                <a:path w="161" h="242">
                  <a:moveTo>
                    <a:pt x="0" y="233"/>
                  </a:moveTo>
                  <a:lnTo>
                    <a:pt x="147" y="0"/>
                  </a:lnTo>
                  <a:lnTo>
                    <a:pt x="161" y="8"/>
                  </a:lnTo>
                  <a:lnTo>
                    <a:pt x="14" y="242"/>
                  </a:lnTo>
                  <a:lnTo>
                    <a:pt x="0" y="23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a:extLst>
                <a:ext uri="{FF2B5EF4-FFF2-40B4-BE49-F238E27FC236}">
                  <a16:creationId xmlns:a16="http://schemas.microsoft.com/office/drawing/2014/main" id="{D95A16A4-6CD2-45F0-92C2-A1C237351166}"/>
                </a:ext>
              </a:extLst>
            </p:cNvPr>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a:extLst>
                <a:ext uri="{FF2B5EF4-FFF2-40B4-BE49-F238E27FC236}">
                  <a16:creationId xmlns:a16="http://schemas.microsoft.com/office/drawing/2014/main" id="{8802894D-CB86-4707-B509-1B4FCDBEB1E8}"/>
                </a:ext>
              </a:extLst>
            </p:cNvPr>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a:extLst>
                <a:ext uri="{FF2B5EF4-FFF2-40B4-BE49-F238E27FC236}">
                  <a16:creationId xmlns:a16="http://schemas.microsoft.com/office/drawing/2014/main" id="{44397B4F-4F88-43CF-82B4-32937AE27CE3}"/>
                </a:ext>
              </a:extLst>
            </p:cNvPr>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a:extLst>
                <a:ext uri="{FF2B5EF4-FFF2-40B4-BE49-F238E27FC236}">
                  <a16:creationId xmlns:a16="http://schemas.microsoft.com/office/drawing/2014/main" id="{C77C01B9-8F02-429F-BED0-AEDA8E99E0D4}"/>
                </a:ext>
              </a:extLst>
            </p:cNvPr>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a:extLst>
                <a:ext uri="{FF2B5EF4-FFF2-40B4-BE49-F238E27FC236}">
                  <a16:creationId xmlns:a16="http://schemas.microsoft.com/office/drawing/2014/main" id="{678352F9-23FE-4777-AEF9-DB1C35DBB62E}"/>
                </a:ext>
              </a:extLst>
            </p:cNvPr>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a:extLst>
                <a:ext uri="{FF2B5EF4-FFF2-40B4-BE49-F238E27FC236}">
                  <a16:creationId xmlns:a16="http://schemas.microsoft.com/office/drawing/2014/main" id="{E3CD08A5-9591-4181-B5CD-F49995FC642C}"/>
                </a:ext>
              </a:extLst>
            </p:cNvPr>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3">
              <a:extLst>
                <a:ext uri="{FF2B5EF4-FFF2-40B4-BE49-F238E27FC236}">
                  <a16:creationId xmlns:a16="http://schemas.microsoft.com/office/drawing/2014/main" id="{9A299655-7D63-4266-B890-A2B4134A3C16}"/>
                </a:ext>
              </a:extLst>
            </p:cNvPr>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4">
              <a:extLst>
                <a:ext uri="{FF2B5EF4-FFF2-40B4-BE49-F238E27FC236}">
                  <a16:creationId xmlns:a16="http://schemas.microsoft.com/office/drawing/2014/main" id="{BDF7F76B-E703-400E-9C62-078FB4F0BF5D}"/>
                </a:ext>
              </a:extLst>
            </p:cNvPr>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5">
              <a:extLst>
                <a:ext uri="{FF2B5EF4-FFF2-40B4-BE49-F238E27FC236}">
                  <a16:creationId xmlns:a16="http://schemas.microsoft.com/office/drawing/2014/main" id="{31B8600E-133B-486B-AC90-84EF007D3553}"/>
                </a:ext>
              </a:extLst>
            </p:cNvPr>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46">
              <a:extLst>
                <a:ext uri="{FF2B5EF4-FFF2-40B4-BE49-F238E27FC236}">
                  <a16:creationId xmlns:a16="http://schemas.microsoft.com/office/drawing/2014/main" id="{B0191BBC-E2F6-4E1B-AD8C-07CEE3D68519}"/>
                </a:ext>
              </a:extLst>
            </p:cNvPr>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7">
              <a:extLst>
                <a:ext uri="{FF2B5EF4-FFF2-40B4-BE49-F238E27FC236}">
                  <a16:creationId xmlns:a16="http://schemas.microsoft.com/office/drawing/2014/main" id="{3EDA7C60-8D5D-4A48-9422-97B24BBDF2F1}"/>
                </a:ext>
              </a:extLst>
            </p:cNvPr>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
              <a:extLst>
                <a:ext uri="{FF2B5EF4-FFF2-40B4-BE49-F238E27FC236}">
                  <a16:creationId xmlns:a16="http://schemas.microsoft.com/office/drawing/2014/main" id="{46BE39F5-7D41-4A26-94F7-1F0A9E8325AF}"/>
                </a:ext>
              </a:extLst>
            </p:cNvPr>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9">
              <a:extLst>
                <a:ext uri="{FF2B5EF4-FFF2-40B4-BE49-F238E27FC236}">
                  <a16:creationId xmlns:a16="http://schemas.microsoft.com/office/drawing/2014/main" id="{80D2F08C-A381-4F24-86DB-71793D1918E4}"/>
                </a:ext>
              </a:extLst>
            </p:cNvPr>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0">
              <a:extLst>
                <a:ext uri="{FF2B5EF4-FFF2-40B4-BE49-F238E27FC236}">
                  <a16:creationId xmlns:a16="http://schemas.microsoft.com/office/drawing/2014/main" id="{34881285-D28B-43B1-A4F2-1B278C75B6AA}"/>
                </a:ext>
              </a:extLst>
            </p:cNvPr>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1">
              <a:extLst>
                <a:ext uri="{FF2B5EF4-FFF2-40B4-BE49-F238E27FC236}">
                  <a16:creationId xmlns:a16="http://schemas.microsoft.com/office/drawing/2014/main" id="{43DC29B4-3171-4772-94D7-135D18BF930E}"/>
                </a:ext>
              </a:extLst>
            </p:cNvPr>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52">
              <a:extLst>
                <a:ext uri="{FF2B5EF4-FFF2-40B4-BE49-F238E27FC236}">
                  <a16:creationId xmlns:a16="http://schemas.microsoft.com/office/drawing/2014/main" id="{9ADED823-F08B-4B74-ABA0-37DA6B766E4C}"/>
                </a:ext>
              </a:extLst>
            </p:cNvPr>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3">
              <a:extLst>
                <a:ext uri="{FF2B5EF4-FFF2-40B4-BE49-F238E27FC236}">
                  <a16:creationId xmlns:a16="http://schemas.microsoft.com/office/drawing/2014/main" id="{327B2EE8-39D1-4A58-861A-9E60BC350EEB}"/>
                </a:ext>
              </a:extLst>
            </p:cNvPr>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4">
              <a:extLst>
                <a:ext uri="{FF2B5EF4-FFF2-40B4-BE49-F238E27FC236}">
                  <a16:creationId xmlns:a16="http://schemas.microsoft.com/office/drawing/2014/main" id="{3271A7E3-A085-4E1B-99A7-718A32B32873}"/>
                </a:ext>
              </a:extLst>
            </p:cNvPr>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5">
              <a:extLst>
                <a:ext uri="{FF2B5EF4-FFF2-40B4-BE49-F238E27FC236}">
                  <a16:creationId xmlns:a16="http://schemas.microsoft.com/office/drawing/2014/main" id="{29B2102F-F37D-4456-8D23-B2E61E9237AF}"/>
                </a:ext>
              </a:extLst>
            </p:cNvPr>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6">
              <a:extLst>
                <a:ext uri="{FF2B5EF4-FFF2-40B4-BE49-F238E27FC236}">
                  <a16:creationId xmlns:a16="http://schemas.microsoft.com/office/drawing/2014/main" id="{D056A698-BAE1-4B1E-9BBA-679668237667}"/>
                </a:ext>
              </a:extLst>
            </p:cNvPr>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7">
              <a:extLst>
                <a:ext uri="{FF2B5EF4-FFF2-40B4-BE49-F238E27FC236}">
                  <a16:creationId xmlns:a16="http://schemas.microsoft.com/office/drawing/2014/main" id="{83CE2E2F-CF10-49F0-8B9E-E66075333BE6}"/>
                </a:ext>
              </a:extLst>
            </p:cNvPr>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8">
              <a:extLst>
                <a:ext uri="{FF2B5EF4-FFF2-40B4-BE49-F238E27FC236}">
                  <a16:creationId xmlns:a16="http://schemas.microsoft.com/office/drawing/2014/main" id="{1725D3DD-3B15-4290-B84B-9BBAC39AABF2}"/>
                </a:ext>
              </a:extLst>
            </p:cNvPr>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9">
              <a:extLst>
                <a:ext uri="{FF2B5EF4-FFF2-40B4-BE49-F238E27FC236}">
                  <a16:creationId xmlns:a16="http://schemas.microsoft.com/office/drawing/2014/main" id="{4E1E172F-05F4-419B-80D1-AE6E6EA036E1}"/>
                </a:ext>
              </a:extLst>
            </p:cNvPr>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0">
              <a:extLst>
                <a:ext uri="{FF2B5EF4-FFF2-40B4-BE49-F238E27FC236}">
                  <a16:creationId xmlns:a16="http://schemas.microsoft.com/office/drawing/2014/main" id="{43782670-F15F-4479-B662-5B6F96EEA076}"/>
                </a:ext>
              </a:extLst>
            </p:cNvPr>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1">
              <a:extLst>
                <a:ext uri="{FF2B5EF4-FFF2-40B4-BE49-F238E27FC236}">
                  <a16:creationId xmlns:a16="http://schemas.microsoft.com/office/drawing/2014/main" id="{A64A537A-A5AC-41A9-B67B-46780A93E76D}"/>
                </a:ext>
              </a:extLst>
            </p:cNvPr>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2">
              <a:extLst>
                <a:ext uri="{FF2B5EF4-FFF2-40B4-BE49-F238E27FC236}">
                  <a16:creationId xmlns:a16="http://schemas.microsoft.com/office/drawing/2014/main" id="{FCA9E545-6C36-4EB8-9EB8-8733C511C1E5}"/>
                </a:ext>
              </a:extLst>
            </p:cNvPr>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3">
              <a:extLst>
                <a:ext uri="{FF2B5EF4-FFF2-40B4-BE49-F238E27FC236}">
                  <a16:creationId xmlns:a16="http://schemas.microsoft.com/office/drawing/2014/main" id="{8960CBC6-7410-4E8D-8AA8-5543EF1D7405}"/>
                </a:ext>
              </a:extLst>
            </p:cNvPr>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64">
              <a:extLst>
                <a:ext uri="{FF2B5EF4-FFF2-40B4-BE49-F238E27FC236}">
                  <a16:creationId xmlns:a16="http://schemas.microsoft.com/office/drawing/2014/main" id="{2C725FB3-9D57-408A-BBA2-DA2D42AAD723}"/>
                </a:ext>
              </a:extLst>
            </p:cNvPr>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65">
              <a:extLst>
                <a:ext uri="{FF2B5EF4-FFF2-40B4-BE49-F238E27FC236}">
                  <a16:creationId xmlns:a16="http://schemas.microsoft.com/office/drawing/2014/main" id="{68700E24-C5FE-4628-83D4-9A3FA0A49BF2}"/>
                </a:ext>
              </a:extLst>
            </p:cNvPr>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6">
              <a:extLst>
                <a:ext uri="{FF2B5EF4-FFF2-40B4-BE49-F238E27FC236}">
                  <a16:creationId xmlns:a16="http://schemas.microsoft.com/office/drawing/2014/main" id="{059CE932-6FB2-4B65-9C85-7D410A9310F3}"/>
                </a:ext>
              </a:extLst>
            </p:cNvPr>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7">
              <a:extLst>
                <a:ext uri="{FF2B5EF4-FFF2-40B4-BE49-F238E27FC236}">
                  <a16:creationId xmlns:a16="http://schemas.microsoft.com/office/drawing/2014/main" id="{1901C074-A75F-41C5-B164-F5796407A109}"/>
                </a:ext>
              </a:extLst>
            </p:cNvPr>
            <p:cNvSpPr>
              <a:spLocks/>
            </p:cNvSpPr>
            <p:nvPr/>
          </p:nvSpPr>
          <p:spPr bwMode="auto">
            <a:xfrm>
              <a:off x="10117958" y="4334735"/>
              <a:ext cx="139209" cy="215373"/>
            </a:xfrm>
            <a:custGeom>
              <a:avLst/>
              <a:gdLst>
                <a:gd name="T0" fmla="*/ 0 w 382"/>
                <a:gd name="T1" fmla="*/ 582 h 591"/>
                <a:gd name="T2" fmla="*/ 368 w 382"/>
                <a:gd name="T3" fmla="*/ 0 h 591"/>
                <a:gd name="T4" fmla="*/ 382 w 382"/>
                <a:gd name="T5" fmla="*/ 7 h 591"/>
                <a:gd name="T6" fmla="*/ 14 w 382"/>
                <a:gd name="T7" fmla="*/ 591 h 591"/>
                <a:gd name="T8" fmla="*/ 0 w 382"/>
                <a:gd name="T9" fmla="*/ 582 h 591"/>
              </a:gdLst>
              <a:ahLst/>
              <a:cxnLst>
                <a:cxn ang="0">
                  <a:pos x="T0" y="T1"/>
                </a:cxn>
                <a:cxn ang="0">
                  <a:pos x="T2" y="T3"/>
                </a:cxn>
                <a:cxn ang="0">
                  <a:pos x="T4" y="T5"/>
                </a:cxn>
                <a:cxn ang="0">
                  <a:pos x="T6" y="T7"/>
                </a:cxn>
                <a:cxn ang="0">
                  <a:pos x="T8" y="T9"/>
                </a:cxn>
              </a:cxnLst>
              <a:rect l="0" t="0" r="r" b="b"/>
              <a:pathLst>
                <a:path w="382" h="591">
                  <a:moveTo>
                    <a:pt x="0" y="582"/>
                  </a:moveTo>
                  <a:lnTo>
                    <a:pt x="368" y="0"/>
                  </a:lnTo>
                  <a:lnTo>
                    <a:pt x="382" y="7"/>
                  </a:lnTo>
                  <a:lnTo>
                    <a:pt x="14" y="591"/>
                  </a:lnTo>
                  <a:lnTo>
                    <a:pt x="0" y="5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8">
              <a:extLst>
                <a:ext uri="{FF2B5EF4-FFF2-40B4-BE49-F238E27FC236}">
                  <a16:creationId xmlns:a16="http://schemas.microsoft.com/office/drawing/2014/main" id="{09A6DB14-B2B3-4B18-87FE-A6E0E2210C05}"/>
                </a:ext>
              </a:extLst>
            </p:cNvPr>
            <p:cNvSpPr>
              <a:spLocks/>
            </p:cNvSpPr>
            <p:nvPr/>
          </p:nvSpPr>
          <p:spPr bwMode="auto">
            <a:xfrm>
              <a:off x="10308914" y="4293189"/>
              <a:ext cx="59036" cy="90012"/>
            </a:xfrm>
            <a:custGeom>
              <a:avLst/>
              <a:gdLst>
                <a:gd name="T0" fmla="*/ 0 w 162"/>
                <a:gd name="T1" fmla="*/ 238 h 247"/>
                <a:gd name="T2" fmla="*/ 150 w 162"/>
                <a:gd name="T3" fmla="*/ 0 h 247"/>
                <a:gd name="T4" fmla="*/ 162 w 162"/>
                <a:gd name="T5" fmla="*/ 8 h 247"/>
                <a:gd name="T6" fmla="*/ 13 w 162"/>
                <a:gd name="T7" fmla="*/ 247 h 247"/>
                <a:gd name="T8" fmla="*/ 0 w 162"/>
                <a:gd name="T9" fmla="*/ 238 h 247"/>
              </a:gdLst>
              <a:ahLst/>
              <a:cxnLst>
                <a:cxn ang="0">
                  <a:pos x="T0" y="T1"/>
                </a:cxn>
                <a:cxn ang="0">
                  <a:pos x="T2" y="T3"/>
                </a:cxn>
                <a:cxn ang="0">
                  <a:pos x="T4" y="T5"/>
                </a:cxn>
                <a:cxn ang="0">
                  <a:pos x="T6" y="T7"/>
                </a:cxn>
                <a:cxn ang="0">
                  <a:pos x="T8" y="T9"/>
                </a:cxn>
              </a:cxnLst>
              <a:rect l="0" t="0" r="r" b="b"/>
              <a:pathLst>
                <a:path w="162" h="247">
                  <a:moveTo>
                    <a:pt x="0" y="238"/>
                  </a:moveTo>
                  <a:lnTo>
                    <a:pt x="150" y="0"/>
                  </a:lnTo>
                  <a:lnTo>
                    <a:pt x="162" y="8"/>
                  </a:lnTo>
                  <a:lnTo>
                    <a:pt x="13"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9">
              <a:extLst>
                <a:ext uri="{FF2B5EF4-FFF2-40B4-BE49-F238E27FC236}">
                  <a16:creationId xmlns:a16="http://schemas.microsoft.com/office/drawing/2014/main" id="{1C6A3B65-2DFF-4AC5-B2F6-607FFC8836C0}"/>
                </a:ext>
              </a:extLst>
            </p:cNvPr>
            <p:cNvSpPr>
              <a:spLocks/>
            </p:cNvSpPr>
            <p:nvPr/>
          </p:nvSpPr>
          <p:spPr bwMode="auto">
            <a:xfrm>
              <a:off x="10208334" y="4452806"/>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0">
              <a:extLst>
                <a:ext uri="{FF2B5EF4-FFF2-40B4-BE49-F238E27FC236}">
                  <a16:creationId xmlns:a16="http://schemas.microsoft.com/office/drawing/2014/main" id="{D9C17A36-0676-40C3-B6F9-EFD2384341DE}"/>
                </a:ext>
              </a:extLst>
            </p:cNvPr>
            <p:cNvSpPr>
              <a:spLocks/>
            </p:cNvSpPr>
            <p:nvPr/>
          </p:nvSpPr>
          <p:spPr bwMode="auto">
            <a:xfrm>
              <a:off x="10173350" y="4430942"/>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1">
              <a:extLst>
                <a:ext uri="{FF2B5EF4-FFF2-40B4-BE49-F238E27FC236}">
                  <a16:creationId xmlns:a16="http://schemas.microsoft.com/office/drawing/2014/main" id="{C2D6A09B-9155-4256-99C9-E052DCD699B2}"/>
                </a:ext>
              </a:extLst>
            </p:cNvPr>
            <p:cNvSpPr>
              <a:spLocks/>
            </p:cNvSpPr>
            <p:nvPr/>
          </p:nvSpPr>
          <p:spPr bwMode="auto">
            <a:xfrm>
              <a:off x="10273929" y="4271324"/>
              <a:ext cx="59036" cy="90012"/>
            </a:xfrm>
            <a:custGeom>
              <a:avLst/>
              <a:gdLst>
                <a:gd name="T0" fmla="*/ 0 w 162"/>
                <a:gd name="T1" fmla="*/ 239 h 247"/>
                <a:gd name="T2" fmla="*/ 150 w 162"/>
                <a:gd name="T3" fmla="*/ 0 h 247"/>
                <a:gd name="T4" fmla="*/ 162 w 162"/>
                <a:gd name="T5" fmla="*/ 9 h 247"/>
                <a:gd name="T6" fmla="*/ 13 w 162"/>
                <a:gd name="T7" fmla="*/ 247 h 247"/>
                <a:gd name="T8" fmla="*/ 0 w 162"/>
                <a:gd name="T9" fmla="*/ 239 h 247"/>
              </a:gdLst>
              <a:ahLst/>
              <a:cxnLst>
                <a:cxn ang="0">
                  <a:pos x="T0" y="T1"/>
                </a:cxn>
                <a:cxn ang="0">
                  <a:pos x="T2" y="T3"/>
                </a:cxn>
                <a:cxn ang="0">
                  <a:pos x="T4" y="T5"/>
                </a:cxn>
                <a:cxn ang="0">
                  <a:pos x="T6" y="T7"/>
                </a:cxn>
                <a:cxn ang="0">
                  <a:pos x="T8" y="T9"/>
                </a:cxn>
              </a:cxnLst>
              <a:rect l="0" t="0" r="r" b="b"/>
              <a:pathLst>
                <a:path w="162" h="247">
                  <a:moveTo>
                    <a:pt x="0" y="239"/>
                  </a:moveTo>
                  <a:lnTo>
                    <a:pt x="150" y="0"/>
                  </a:lnTo>
                  <a:lnTo>
                    <a:pt x="162" y="9"/>
                  </a:lnTo>
                  <a:lnTo>
                    <a:pt x="13" y="247"/>
                  </a:lnTo>
                  <a:lnTo>
                    <a:pt x="0" y="2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2">
              <a:extLst>
                <a:ext uri="{FF2B5EF4-FFF2-40B4-BE49-F238E27FC236}">
                  <a16:creationId xmlns:a16="http://schemas.microsoft.com/office/drawing/2014/main" id="{5A4C6909-E9AD-4F48-8A3A-798560B29E2F}"/>
                </a:ext>
              </a:extLst>
            </p:cNvPr>
            <p:cNvSpPr>
              <a:spLocks/>
            </p:cNvSpPr>
            <p:nvPr/>
          </p:nvSpPr>
          <p:spPr bwMode="auto">
            <a:xfrm>
              <a:off x="8108535" y="4243265"/>
              <a:ext cx="702605" cy="537158"/>
            </a:xfrm>
            <a:custGeom>
              <a:avLst/>
              <a:gdLst>
                <a:gd name="T0" fmla="*/ 0 w 1127"/>
                <a:gd name="T1" fmla="*/ 16 h 865"/>
                <a:gd name="T2" fmla="*/ 0 w 1127"/>
                <a:gd name="T3" fmla="*/ 23 h 865"/>
                <a:gd name="T4" fmla="*/ 1111 w 1127"/>
                <a:gd name="T5" fmla="*/ 865 h 865"/>
                <a:gd name="T6" fmla="*/ 1117 w 1127"/>
                <a:gd name="T7" fmla="*/ 863 h 865"/>
                <a:gd name="T8" fmla="*/ 1111 w 1127"/>
                <a:gd name="T9" fmla="*/ 820 h 865"/>
                <a:gd name="T10" fmla="*/ 44 w 1127"/>
                <a:gd name="T11" fmla="*/ 11 h 865"/>
                <a:gd name="T12" fmla="*/ 0 w 1127"/>
                <a:gd name="T13" fmla="*/ 16 h 865"/>
              </a:gdLst>
              <a:ahLst/>
              <a:cxnLst>
                <a:cxn ang="0">
                  <a:pos x="T0" y="T1"/>
                </a:cxn>
                <a:cxn ang="0">
                  <a:pos x="T2" y="T3"/>
                </a:cxn>
                <a:cxn ang="0">
                  <a:pos x="T4" y="T5"/>
                </a:cxn>
                <a:cxn ang="0">
                  <a:pos x="T6" y="T7"/>
                </a:cxn>
                <a:cxn ang="0">
                  <a:pos x="T8" y="T9"/>
                </a:cxn>
                <a:cxn ang="0">
                  <a:pos x="T10" y="T11"/>
                </a:cxn>
                <a:cxn ang="0">
                  <a:pos x="T12" y="T13"/>
                </a:cxn>
              </a:cxnLst>
              <a:rect l="0" t="0" r="r" b="b"/>
              <a:pathLst>
                <a:path w="1127" h="865">
                  <a:moveTo>
                    <a:pt x="0" y="16"/>
                  </a:moveTo>
                  <a:cubicBezTo>
                    <a:pt x="0" y="23"/>
                    <a:pt x="0" y="23"/>
                    <a:pt x="0" y="23"/>
                  </a:cubicBezTo>
                  <a:cubicBezTo>
                    <a:pt x="1111" y="865"/>
                    <a:pt x="1111" y="865"/>
                    <a:pt x="1111" y="865"/>
                  </a:cubicBezTo>
                  <a:cubicBezTo>
                    <a:pt x="1117" y="863"/>
                    <a:pt x="1117" y="863"/>
                    <a:pt x="1117" y="863"/>
                  </a:cubicBezTo>
                  <a:cubicBezTo>
                    <a:pt x="1127" y="849"/>
                    <a:pt x="1125" y="830"/>
                    <a:pt x="1111" y="820"/>
                  </a:cubicBezTo>
                  <a:cubicBezTo>
                    <a:pt x="44" y="11"/>
                    <a:pt x="44" y="11"/>
                    <a:pt x="44" y="11"/>
                  </a:cubicBezTo>
                  <a:cubicBezTo>
                    <a:pt x="30" y="0"/>
                    <a:pt x="11" y="3"/>
                    <a:pt x="0" y="16"/>
                  </a:cubicBezTo>
                  <a:close/>
                </a:path>
              </a:pathLst>
            </a:custGeom>
            <a:solidFill>
              <a:srgbClr val="76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3">
              <a:extLst>
                <a:ext uri="{FF2B5EF4-FFF2-40B4-BE49-F238E27FC236}">
                  <a16:creationId xmlns:a16="http://schemas.microsoft.com/office/drawing/2014/main" id="{47533DD8-E4D3-4A2B-8259-79E517A5B8E6}"/>
                </a:ext>
              </a:extLst>
            </p:cNvPr>
            <p:cNvSpPr>
              <a:spLocks/>
            </p:cNvSpPr>
            <p:nvPr/>
          </p:nvSpPr>
          <p:spPr bwMode="auto">
            <a:xfrm>
              <a:off x="8089220" y="4253467"/>
              <a:ext cx="715724" cy="584534"/>
            </a:xfrm>
            <a:custGeom>
              <a:avLst/>
              <a:gdLst>
                <a:gd name="T0" fmla="*/ 0 w 1964"/>
                <a:gd name="T1" fmla="*/ 535 h 1604"/>
                <a:gd name="T2" fmla="*/ 1419 w 1964"/>
                <a:gd name="T3" fmla="*/ 1604 h 1604"/>
                <a:gd name="T4" fmla="*/ 1964 w 1964"/>
                <a:gd name="T5" fmla="*/ 1443 h 1604"/>
                <a:gd name="T6" fmla="*/ 53 w 1964"/>
                <a:gd name="T7" fmla="*/ 0 h 1604"/>
                <a:gd name="T8" fmla="*/ 0 w 1964"/>
                <a:gd name="T9" fmla="*/ 535 h 1604"/>
              </a:gdLst>
              <a:ahLst/>
              <a:cxnLst>
                <a:cxn ang="0">
                  <a:pos x="T0" y="T1"/>
                </a:cxn>
                <a:cxn ang="0">
                  <a:pos x="T2" y="T3"/>
                </a:cxn>
                <a:cxn ang="0">
                  <a:pos x="T4" y="T5"/>
                </a:cxn>
                <a:cxn ang="0">
                  <a:pos x="T6" y="T7"/>
                </a:cxn>
                <a:cxn ang="0">
                  <a:pos x="T8" y="T9"/>
                </a:cxn>
              </a:cxnLst>
              <a:rect l="0" t="0" r="r" b="b"/>
              <a:pathLst>
                <a:path w="1964" h="1604">
                  <a:moveTo>
                    <a:pt x="0" y="535"/>
                  </a:moveTo>
                  <a:lnTo>
                    <a:pt x="1419" y="1604"/>
                  </a:lnTo>
                  <a:lnTo>
                    <a:pt x="1964" y="1443"/>
                  </a:lnTo>
                  <a:lnTo>
                    <a:pt x="53" y="0"/>
                  </a:lnTo>
                  <a:lnTo>
                    <a:pt x="0" y="535"/>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4">
              <a:extLst>
                <a:ext uri="{FF2B5EF4-FFF2-40B4-BE49-F238E27FC236}">
                  <a16:creationId xmlns:a16="http://schemas.microsoft.com/office/drawing/2014/main" id="{6BFC9EAC-445D-471F-AA59-361E743EA125}"/>
                </a:ext>
              </a:extLst>
            </p:cNvPr>
            <p:cNvSpPr>
              <a:spLocks/>
            </p:cNvSpPr>
            <p:nvPr/>
          </p:nvSpPr>
          <p:spPr bwMode="auto">
            <a:xfrm>
              <a:off x="8111815" y="4296834"/>
              <a:ext cx="645390" cy="517115"/>
            </a:xfrm>
            <a:custGeom>
              <a:avLst/>
              <a:gdLst>
                <a:gd name="T0" fmla="*/ 0 w 1771"/>
                <a:gd name="T1" fmla="*/ 387 h 1419"/>
                <a:gd name="T2" fmla="*/ 1369 w 1771"/>
                <a:gd name="T3" fmla="*/ 1419 h 1419"/>
                <a:gd name="T4" fmla="*/ 1771 w 1771"/>
                <a:gd name="T5" fmla="*/ 1300 h 1419"/>
                <a:gd name="T6" fmla="*/ 50 w 1771"/>
                <a:gd name="T7" fmla="*/ 0 h 1419"/>
                <a:gd name="T8" fmla="*/ 0 w 1771"/>
                <a:gd name="T9" fmla="*/ 387 h 1419"/>
              </a:gdLst>
              <a:ahLst/>
              <a:cxnLst>
                <a:cxn ang="0">
                  <a:pos x="T0" y="T1"/>
                </a:cxn>
                <a:cxn ang="0">
                  <a:pos x="T2" y="T3"/>
                </a:cxn>
                <a:cxn ang="0">
                  <a:pos x="T4" y="T5"/>
                </a:cxn>
                <a:cxn ang="0">
                  <a:pos x="T6" y="T7"/>
                </a:cxn>
                <a:cxn ang="0">
                  <a:pos x="T8" y="T9"/>
                </a:cxn>
              </a:cxnLst>
              <a:rect l="0" t="0" r="r" b="b"/>
              <a:pathLst>
                <a:path w="1771" h="1419">
                  <a:moveTo>
                    <a:pt x="0" y="387"/>
                  </a:moveTo>
                  <a:lnTo>
                    <a:pt x="1369" y="1419"/>
                  </a:lnTo>
                  <a:lnTo>
                    <a:pt x="1771" y="1300"/>
                  </a:lnTo>
                  <a:lnTo>
                    <a:pt x="50" y="0"/>
                  </a:lnTo>
                  <a:lnTo>
                    <a:pt x="0" y="387"/>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5">
              <a:extLst>
                <a:ext uri="{FF2B5EF4-FFF2-40B4-BE49-F238E27FC236}">
                  <a16:creationId xmlns:a16="http://schemas.microsoft.com/office/drawing/2014/main" id="{96F09510-152E-4AD2-ABFF-2BFE84E5DEF0}"/>
                </a:ext>
              </a:extLst>
            </p:cNvPr>
            <p:cNvSpPr>
              <a:spLocks/>
            </p:cNvSpPr>
            <p:nvPr/>
          </p:nvSpPr>
          <p:spPr bwMode="auto">
            <a:xfrm>
              <a:off x="8116188" y="4300479"/>
              <a:ext cx="636644" cy="509098"/>
            </a:xfrm>
            <a:custGeom>
              <a:avLst/>
              <a:gdLst>
                <a:gd name="T0" fmla="*/ 1747 w 1747"/>
                <a:gd name="T1" fmla="*/ 1281 h 1397"/>
                <a:gd name="T2" fmla="*/ 50 w 1747"/>
                <a:gd name="T3" fmla="*/ 0 h 1397"/>
                <a:gd name="T4" fmla="*/ 0 w 1747"/>
                <a:gd name="T5" fmla="*/ 370 h 1397"/>
                <a:gd name="T6" fmla="*/ 1360 w 1747"/>
                <a:gd name="T7" fmla="*/ 1397 h 1397"/>
                <a:gd name="T8" fmla="*/ 1747 w 1747"/>
                <a:gd name="T9" fmla="*/ 1281 h 1397"/>
              </a:gdLst>
              <a:ahLst/>
              <a:cxnLst>
                <a:cxn ang="0">
                  <a:pos x="T0" y="T1"/>
                </a:cxn>
                <a:cxn ang="0">
                  <a:pos x="T2" y="T3"/>
                </a:cxn>
                <a:cxn ang="0">
                  <a:pos x="T4" y="T5"/>
                </a:cxn>
                <a:cxn ang="0">
                  <a:pos x="T6" y="T7"/>
                </a:cxn>
                <a:cxn ang="0">
                  <a:pos x="T8" y="T9"/>
                </a:cxn>
              </a:cxnLst>
              <a:rect l="0" t="0" r="r" b="b"/>
              <a:pathLst>
                <a:path w="1747" h="1397">
                  <a:moveTo>
                    <a:pt x="1747" y="1281"/>
                  </a:moveTo>
                  <a:lnTo>
                    <a:pt x="50" y="0"/>
                  </a:lnTo>
                  <a:lnTo>
                    <a:pt x="0" y="370"/>
                  </a:lnTo>
                  <a:lnTo>
                    <a:pt x="1360" y="1397"/>
                  </a:lnTo>
                  <a:lnTo>
                    <a:pt x="1747" y="1281"/>
                  </a:lnTo>
                  <a:close/>
                </a:path>
              </a:pathLst>
            </a:custGeom>
            <a:solidFill>
              <a:srgbClr val="413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6">
              <a:extLst>
                <a:ext uri="{FF2B5EF4-FFF2-40B4-BE49-F238E27FC236}">
                  <a16:creationId xmlns:a16="http://schemas.microsoft.com/office/drawing/2014/main" id="{F2BE9FB2-67C9-4F5F-AC9C-C6D42D263F56}"/>
                </a:ext>
              </a:extLst>
            </p:cNvPr>
            <p:cNvSpPr>
              <a:spLocks/>
            </p:cNvSpPr>
            <p:nvPr/>
          </p:nvSpPr>
          <p:spPr bwMode="auto">
            <a:xfrm>
              <a:off x="7855627" y="4453171"/>
              <a:ext cx="746335" cy="690580"/>
            </a:xfrm>
            <a:custGeom>
              <a:avLst/>
              <a:gdLst>
                <a:gd name="T0" fmla="*/ 1197 w 1197"/>
                <a:gd name="T1" fmla="*/ 626 h 1112"/>
                <a:gd name="T2" fmla="*/ 840 w 1197"/>
                <a:gd name="T3" fmla="*/ 1089 h 1112"/>
                <a:gd name="T4" fmla="*/ 780 w 1197"/>
                <a:gd name="T5" fmla="*/ 1098 h 1112"/>
                <a:gd name="T6" fmla="*/ 23 w 1197"/>
                <a:gd name="T7" fmla="*/ 524 h 1112"/>
                <a:gd name="T8" fmla="*/ 15 w 1197"/>
                <a:gd name="T9" fmla="*/ 463 h 1112"/>
                <a:gd name="T10" fmla="*/ 371 w 1197"/>
                <a:gd name="T11" fmla="*/ 0 h 1112"/>
                <a:gd name="T12" fmla="*/ 1197 w 1197"/>
                <a:gd name="T13" fmla="*/ 626 h 1112"/>
              </a:gdLst>
              <a:ahLst/>
              <a:cxnLst>
                <a:cxn ang="0">
                  <a:pos x="T0" y="T1"/>
                </a:cxn>
                <a:cxn ang="0">
                  <a:pos x="T2" y="T3"/>
                </a:cxn>
                <a:cxn ang="0">
                  <a:pos x="T4" y="T5"/>
                </a:cxn>
                <a:cxn ang="0">
                  <a:pos x="T6" y="T7"/>
                </a:cxn>
                <a:cxn ang="0">
                  <a:pos x="T8" y="T9"/>
                </a:cxn>
                <a:cxn ang="0">
                  <a:pos x="T10" y="T11"/>
                </a:cxn>
                <a:cxn ang="0">
                  <a:pos x="T12" y="T13"/>
                </a:cxn>
              </a:cxnLst>
              <a:rect l="0" t="0" r="r" b="b"/>
              <a:pathLst>
                <a:path w="1197" h="1112">
                  <a:moveTo>
                    <a:pt x="1197" y="626"/>
                  </a:moveTo>
                  <a:cubicBezTo>
                    <a:pt x="840" y="1089"/>
                    <a:pt x="840" y="1089"/>
                    <a:pt x="840" y="1089"/>
                  </a:cubicBezTo>
                  <a:cubicBezTo>
                    <a:pt x="826" y="1108"/>
                    <a:pt x="799" y="1112"/>
                    <a:pt x="780" y="1098"/>
                  </a:cubicBezTo>
                  <a:cubicBezTo>
                    <a:pt x="23" y="524"/>
                    <a:pt x="23" y="524"/>
                    <a:pt x="23" y="524"/>
                  </a:cubicBezTo>
                  <a:cubicBezTo>
                    <a:pt x="4" y="509"/>
                    <a:pt x="0" y="482"/>
                    <a:pt x="15" y="463"/>
                  </a:cubicBezTo>
                  <a:cubicBezTo>
                    <a:pt x="371" y="0"/>
                    <a:pt x="371" y="0"/>
                    <a:pt x="371" y="0"/>
                  </a:cubicBezTo>
                  <a:lnTo>
                    <a:pt x="1197" y="626"/>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
              <a:extLst>
                <a:ext uri="{FF2B5EF4-FFF2-40B4-BE49-F238E27FC236}">
                  <a16:creationId xmlns:a16="http://schemas.microsoft.com/office/drawing/2014/main" id="{35E89324-5F35-43A0-931F-C8931DE93CF2}"/>
                </a:ext>
              </a:extLst>
            </p:cNvPr>
            <p:cNvSpPr>
              <a:spLocks/>
            </p:cNvSpPr>
            <p:nvPr/>
          </p:nvSpPr>
          <p:spPr bwMode="auto">
            <a:xfrm>
              <a:off x="8492636" y="4839458"/>
              <a:ext cx="32434" cy="30977"/>
            </a:xfrm>
            <a:custGeom>
              <a:avLst/>
              <a:gdLst>
                <a:gd name="T0" fmla="*/ 25 w 52"/>
                <a:gd name="T1" fmla="*/ 2 h 50"/>
                <a:gd name="T2" fmla="*/ 49 w 52"/>
                <a:gd name="T3" fmla="*/ 20 h 50"/>
                <a:gd name="T4" fmla="*/ 50 w 52"/>
                <a:gd name="T5" fmla="*/ 29 h 50"/>
                <a:gd name="T6" fmla="*/ 36 w 52"/>
                <a:gd name="T7" fmla="*/ 47 h 50"/>
                <a:gd name="T8" fmla="*/ 28 w 52"/>
                <a:gd name="T9" fmla="*/ 48 h 50"/>
                <a:gd name="T10" fmla="*/ 3 w 52"/>
                <a:gd name="T11" fmla="*/ 30 h 50"/>
                <a:gd name="T12" fmla="*/ 2 w 52"/>
                <a:gd name="T13" fmla="*/ 21 h 50"/>
                <a:gd name="T14" fmla="*/ 16 w 52"/>
                <a:gd name="T15" fmla="*/ 3 h 50"/>
                <a:gd name="T16" fmla="*/ 25 w 52"/>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5" y="2"/>
                  </a:moveTo>
                  <a:cubicBezTo>
                    <a:pt x="49" y="20"/>
                    <a:pt x="49" y="20"/>
                    <a:pt x="49" y="20"/>
                  </a:cubicBezTo>
                  <a:cubicBezTo>
                    <a:pt x="52" y="22"/>
                    <a:pt x="52" y="26"/>
                    <a:pt x="50" y="29"/>
                  </a:cubicBezTo>
                  <a:cubicBezTo>
                    <a:pt x="36" y="47"/>
                    <a:pt x="36" y="47"/>
                    <a:pt x="36" y="47"/>
                  </a:cubicBezTo>
                  <a:cubicBezTo>
                    <a:pt x="34" y="50"/>
                    <a:pt x="30" y="50"/>
                    <a:pt x="28" y="48"/>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8">
              <a:extLst>
                <a:ext uri="{FF2B5EF4-FFF2-40B4-BE49-F238E27FC236}">
                  <a16:creationId xmlns:a16="http://schemas.microsoft.com/office/drawing/2014/main" id="{84CBA339-86E4-4BF2-92ED-06841A4BD36B}"/>
                </a:ext>
              </a:extLst>
            </p:cNvPr>
            <p:cNvSpPr>
              <a:spLocks/>
            </p:cNvSpPr>
            <p:nvPr/>
          </p:nvSpPr>
          <p:spPr bwMode="auto">
            <a:xfrm>
              <a:off x="8472228" y="4860595"/>
              <a:ext cx="36807" cy="36442"/>
            </a:xfrm>
            <a:custGeom>
              <a:avLst/>
              <a:gdLst>
                <a:gd name="T0" fmla="*/ 32 w 59"/>
                <a:gd name="T1" fmla="*/ 3 h 59"/>
                <a:gd name="T2" fmla="*/ 54 w 59"/>
                <a:gd name="T3" fmla="*/ 20 h 59"/>
                <a:gd name="T4" fmla="*/ 56 w 59"/>
                <a:gd name="T5" fmla="*/ 31 h 59"/>
                <a:gd name="T6" fmla="*/ 37 w 59"/>
                <a:gd name="T7" fmla="*/ 55 h 59"/>
                <a:gd name="T8" fmla="*/ 26 w 59"/>
                <a:gd name="T9" fmla="*/ 57 h 59"/>
                <a:gd name="T10" fmla="*/ 4 w 59"/>
                <a:gd name="T11" fmla="*/ 40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20"/>
                    <a:pt x="54" y="20"/>
                    <a:pt x="54" y="20"/>
                  </a:cubicBezTo>
                  <a:cubicBezTo>
                    <a:pt x="58" y="22"/>
                    <a:pt x="59" y="27"/>
                    <a:pt x="56" y="31"/>
                  </a:cubicBezTo>
                  <a:cubicBezTo>
                    <a:pt x="37" y="55"/>
                    <a:pt x="37" y="55"/>
                    <a:pt x="37" y="55"/>
                  </a:cubicBezTo>
                  <a:cubicBezTo>
                    <a:pt x="34" y="59"/>
                    <a:pt x="30" y="59"/>
                    <a:pt x="26" y="57"/>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9">
              <a:extLst>
                <a:ext uri="{FF2B5EF4-FFF2-40B4-BE49-F238E27FC236}">
                  <a16:creationId xmlns:a16="http://schemas.microsoft.com/office/drawing/2014/main" id="{BB1688FF-A51E-42C1-8CD3-0F58629AFC96}"/>
                </a:ext>
              </a:extLst>
            </p:cNvPr>
            <p:cNvSpPr>
              <a:spLocks/>
            </p:cNvSpPr>
            <p:nvPr/>
          </p:nvSpPr>
          <p:spPr bwMode="auto">
            <a:xfrm>
              <a:off x="8451456" y="4887926"/>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2"/>
                    <a:pt x="58" y="26"/>
                    <a:pt x="56" y="30"/>
                  </a:cubicBezTo>
                  <a:cubicBezTo>
                    <a:pt x="37" y="54"/>
                    <a:pt x="37" y="54"/>
                    <a:pt x="37" y="54"/>
                  </a:cubicBezTo>
                  <a:cubicBezTo>
                    <a:pt x="34" y="58"/>
                    <a:pt x="29" y="58"/>
                    <a:pt x="26" y="56"/>
                  </a:cubicBezTo>
                  <a:cubicBezTo>
                    <a:pt x="4" y="39"/>
                    <a:pt x="4" y="39"/>
                    <a:pt x="4" y="39"/>
                  </a:cubicBezTo>
                  <a:cubicBezTo>
                    <a:pt x="0" y="36"/>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80">
              <a:extLst>
                <a:ext uri="{FF2B5EF4-FFF2-40B4-BE49-F238E27FC236}">
                  <a16:creationId xmlns:a16="http://schemas.microsoft.com/office/drawing/2014/main" id="{34ED3832-6891-4981-9B93-427A700A1771}"/>
                </a:ext>
              </a:extLst>
            </p:cNvPr>
            <p:cNvSpPr>
              <a:spLocks/>
            </p:cNvSpPr>
            <p:nvPr/>
          </p:nvSpPr>
          <p:spPr bwMode="auto">
            <a:xfrm>
              <a:off x="8430319" y="4914529"/>
              <a:ext cx="36807" cy="36442"/>
            </a:xfrm>
            <a:custGeom>
              <a:avLst/>
              <a:gdLst>
                <a:gd name="T0" fmla="*/ 33 w 59"/>
                <a:gd name="T1" fmla="*/ 2 h 59"/>
                <a:gd name="T2" fmla="*/ 55 w 59"/>
                <a:gd name="T3" fmla="*/ 19 h 59"/>
                <a:gd name="T4" fmla="*/ 56 w 59"/>
                <a:gd name="T5" fmla="*/ 30 h 59"/>
                <a:gd name="T6" fmla="*/ 38 w 59"/>
                <a:gd name="T7" fmla="*/ 55 h 59"/>
                <a:gd name="T8" fmla="*/ 27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8" y="55"/>
                    <a:pt x="38" y="55"/>
                    <a:pt x="38" y="55"/>
                  </a:cubicBezTo>
                  <a:cubicBezTo>
                    <a:pt x="35" y="58"/>
                    <a:pt x="30" y="59"/>
                    <a:pt x="27" y="56"/>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81">
              <a:extLst>
                <a:ext uri="{FF2B5EF4-FFF2-40B4-BE49-F238E27FC236}">
                  <a16:creationId xmlns:a16="http://schemas.microsoft.com/office/drawing/2014/main" id="{8CAF7E6B-0782-4BC0-9B42-D5CAD15A15FA}"/>
                </a:ext>
              </a:extLst>
            </p:cNvPr>
            <p:cNvSpPr>
              <a:spLocks/>
            </p:cNvSpPr>
            <p:nvPr/>
          </p:nvSpPr>
          <p:spPr bwMode="auto">
            <a:xfrm>
              <a:off x="8409912" y="4941132"/>
              <a:ext cx="36807" cy="36807"/>
            </a:xfrm>
            <a:custGeom>
              <a:avLst/>
              <a:gdLst>
                <a:gd name="T0" fmla="*/ 33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8"/>
                  </a:cubicBezTo>
                  <a:cubicBezTo>
                    <a:pt x="22" y="4"/>
                    <a:pt x="22" y="4"/>
                    <a:pt x="22" y="4"/>
                  </a:cubicBezTo>
                  <a:cubicBezTo>
                    <a:pt x="24" y="1"/>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82">
              <a:extLst>
                <a:ext uri="{FF2B5EF4-FFF2-40B4-BE49-F238E27FC236}">
                  <a16:creationId xmlns:a16="http://schemas.microsoft.com/office/drawing/2014/main" id="{D7B3A9F2-3744-42F7-86E0-39AA7D409C61}"/>
                </a:ext>
              </a:extLst>
            </p:cNvPr>
            <p:cNvSpPr>
              <a:spLocks/>
            </p:cNvSpPr>
            <p:nvPr/>
          </p:nvSpPr>
          <p:spPr bwMode="auto">
            <a:xfrm>
              <a:off x="8389139" y="4967736"/>
              <a:ext cx="36807" cy="36807"/>
            </a:xfrm>
            <a:custGeom>
              <a:avLst/>
              <a:gdLst>
                <a:gd name="T0" fmla="*/ 32 w 59"/>
                <a:gd name="T1" fmla="*/ 3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83">
              <a:extLst>
                <a:ext uri="{FF2B5EF4-FFF2-40B4-BE49-F238E27FC236}">
                  <a16:creationId xmlns:a16="http://schemas.microsoft.com/office/drawing/2014/main" id="{7296CA82-CF9B-4186-8FD1-27F53D68D8C3}"/>
                </a:ext>
              </a:extLst>
            </p:cNvPr>
            <p:cNvSpPr>
              <a:spLocks/>
            </p:cNvSpPr>
            <p:nvPr/>
          </p:nvSpPr>
          <p:spPr bwMode="auto">
            <a:xfrm>
              <a:off x="8465304" y="4819052"/>
              <a:ext cx="33162" cy="31705"/>
            </a:xfrm>
            <a:custGeom>
              <a:avLst/>
              <a:gdLst>
                <a:gd name="T0" fmla="*/ 25 w 53"/>
                <a:gd name="T1" fmla="*/ 2 h 51"/>
                <a:gd name="T2" fmla="*/ 50 w 53"/>
                <a:gd name="T3" fmla="*/ 20 h 51"/>
                <a:gd name="T4" fmla="*/ 51 w 53"/>
                <a:gd name="T5" fmla="*/ 29 h 51"/>
                <a:gd name="T6" fmla="*/ 37 w 53"/>
                <a:gd name="T7" fmla="*/ 47 h 51"/>
                <a:gd name="T8" fmla="*/ 28 w 53"/>
                <a:gd name="T9" fmla="*/ 49 h 51"/>
                <a:gd name="T10" fmla="*/ 4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50" y="20"/>
                    <a:pt x="50" y="20"/>
                    <a:pt x="50" y="20"/>
                  </a:cubicBezTo>
                  <a:cubicBezTo>
                    <a:pt x="53" y="22"/>
                    <a:pt x="53" y="26"/>
                    <a:pt x="51" y="29"/>
                  </a:cubicBezTo>
                  <a:cubicBezTo>
                    <a:pt x="37" y="47"/>
                    <a:pt x="37" y="47"/>
                    <a:pt x="37" y="47"/>
                  </a:cubicBezTo>
                  <a:cubicBezTo>
                    <a:pt x="35" y="50"/>
                    <a:pt x="31" y="51"/>
                    <a:pt x="28" y="49"/>
                  </a:cubicBezTo>
                  <a:cubicBezTo>
                    <a:pt x="4" y="30"/>
                    <a:pt x="4" y="30"/>
                    <a:pt x="4" y="30"/>
                  </a:cubicBezTo>
                  <a:cubicBezTo>
                    <a:pt x="1" y="28"/>
                    <a:pt x="0" y="24"/>
                    <a:pt x="2" y="21"/>
                  </a:cubicBezTo>
                  <a:cubicBezTo>
                    <a:pt x="16" y="3"/>
                    <a:pt x="16" y="3"/>
                    <a:pt x="16" y="3"/>
                  </a:cubicBezTo>
                  <a:cubicBezTo>
                    <a:pt x="19"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84">
              <a:extLst>
                <a:ext uri="{FF2B5EF4-FFF2-40B4-BE49-F238E27FC236}">
                  <a16:creationId xmlns:a16="http://schemas.microsoft.com/office/drawing/2014/main" id="{1EE0AD21-40FE-448F-9ADD-DB36EB857865}"/>
                </a:ext>
              </a:extLst>
            </p:cNvPr>
            <p:cNvSpPr>
              <a:spLocks/>
            </p:cNvSpPr>
            <p:nvPr/>
          </p:nvSpPr>
          <p:spPr bwMode="auto">
            <a:xfrm>
              <a:off x="8420480" y="4821237"/>
              <a:ext cx="60858" cy="55392"/>
            </a:xfrm>
            <a:custGeom>
              <a:avLst/>
              <a:gdLst>
                <a:gd name="T0" fmla="*/ 32 w 98"/>
                <a:gd name="T1" fmla="*/ 3 h 89"/>
                <a:gd name="T2" fmla="*/ 94 w 98"/>
                <a:gd name="T3" fmla="*/ 50 h 89"/>
                <a:gd name="T4" fmla="*/ 95 w 98"/>
                <a:gd name="T5" fmla="*/ 61 h 89"/>
                <a:gd name="T6" fmla="*/ 77 w 98"/>
                <a:gd name="T7" fmla="*/ 85 h 89"/>
                <a:gd name="T8" fmla="*/ 65 w 98"/>
                <a:gd name="T9" fmla="*/ 86 h 89"/>
                <a:gd name="T10" fmla="*/ 4 w 98"/>
                <a:gd name="T11" fmla="*/ 40 h 89"/>
                <a:gd name="T12" fmla="*/ 2 w 98"/>
                <a:gd name="T13" fmla="*/ 28 h 89"/>
                <a:gd name="T14" fmla="*/ 21 w 98"/>
                <a:gd name="T15" fmla="*/ 5 h 89"/>
                <a:gd name="T16" fmla="*/ 32 w 98"/>
                <a:gd name="T17"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9">
                  <a:moveTo>
                    <a:pt x="32" y="3"/>
                  </a:moveTo>
                  <a:cubicBezTo>
                    <a:pt x="94" y="50"/>
                    <a:pt x="94" y="50"/>
                    <a:pt x="94" y="50"/>
                  </a:cubicBezTo>
                  <a:cubicBezTo>
                    <a:pt x="97" y="52"/>
                    <a:pt x="98" y="58"/>
                    <a:pt x="95" y="61"/>
                  </a:cubicBezTo>
                  <a:cubicBezTo>
                    <a:pt x="77" y="85"/>
                    <a:pt x="77" y="85"/>
                    <a:pt x="77" y="85"/>
                  </a:cubicBezTo>
                  <a:cubicBezTo>
                    <a:pt x="74" y="89"/>
                    <a:pt x="69" y="89"/>
                    <a:pt x="65" y="86"/>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85">
              <a:extLst>
                <a:ext uri="{FF2B5EF4-FFF2-40B4-BE49-F238E27FC236}">
                  <a16:creationId xmlns:a16="http://schemas.microsoft.com/office/drawing/2014/main" id="{9F708614-6BCC-4944-BB13-14E2007EAAE1}"/>
                </a:ext>
              </a:extLst>
            </p:cNvPr>
            <p:cNvSpPr>
              <a:spLocks/>
            </p:cNvSpPr>
            <p:nvPr/>
          </p:nvSpPr>
          <p:spPr bwMode="auto">
            <a:xfrm>
              <a:off x="8417201" y="4861689"/>
              <a:ext cx="43731" cy="41544"/>
            </a:xfrm>
            <a:custGeom>
              <a:avLst/>
              <a:gdLst>
                <a:gd name="T0" fmla="*/ 32 w 70"/>
                <a:gd name="T1" fmla="*/ 3 h 67"/>
                <a:gd name="T2" fmla="*/ 66 w 70"/>
                <a:gd name="T3" fmla="*/ 28 h 67"/>
                <a:gd name="T4" fmla="*/ 67 w 70"/>
                <a:gd name="T5" fmla="*/ 39 h 67"/>
                <a:gd name="T6" fmla="*/ 49 w 70"/>
                <a:gd name="T7" fmla="*/ 63 h 67"/>
                <a:gd name="T8" fmla="*/ 37 w 70"/>
                <a:gd name="T9" fmla="*/ 65 h 67"/>
                <a:gd name="T10" fmla="*/ 4 w 70"/>
                <a:gd name="T11" fmla="*/ 39 h 67"/>
                <a:gd name="T12" fmla="*/ 2 w 70"/>
                <a:gd name="T13" fmla="*/ 28 h 67"/>
                <a:gd name="T14" fmla="*/ 21 w 70"/>
                <a:gd name="T15" fmla="*/ 4 h 67"/>
                <a:gd name="T16" fmla="*/ 32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2" y="3"/>
                  </a:moveTo>
                  <a:cubicBezTo>
                    <a:pt x="66" y="28"/>
                    <a:pt x="66" y="28"/>
                    <a:pt x="66" y="28"/>
                  </a:cubicBezTo>
                  <a:cubicBezTo>
                    <a:pt x="69" y="31"/>
                    <a:pt x="70" y="36"/>
                    <a:pt x="67" y="39"/>
                  </a:cubicBezTo>
                  <a:cubicBezTo>
                    <a:pt x="49" y="63"/>
                    <a:pt x="49" y="63"/>
                    <a:pt x="49" y="63"/>
                  </a:cubicBezTo>
                  <a:cubicBezTo>
                    <a:pt x="46" y="67"/>
                    <a:pt x="41" y="67"/>
                    <a:pt x="37" y="65"/>
                  </a:cubicBezTo>
                  <a:cubicBezTo>
                    <a:pt x="4" y="39"/>
                    <a:pt x="4" y="39"/>
                    <a:pt x="4" y="39"/>
                  </a:cubicBezTo>
                  <a:cubicBezTo>
                    <a:pt x="0" y="37"/>
                    <a:pt x="0" y="31"/>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6">
              <a:extLst>
                <a:ext uri="{FF2B5EF4-FFF2-40B4-BE49-F238E27FC236}">
                  <a16:creationId xmlns:a16="http://schemas.microsoft.com/office/drawing/2014/main" id="{D1751AA7-E15B-4F95-93A5-543F25B4A5CA}"/>
                </a:ext>
              </a:extLst>
            </p:cNvPr>
            <p:cNvSpPr>
              <a:spLocks/>
            </p:cNvSpPr>
            <p:nvPr/>
          </p:nvSpPr>
          <p:spPr bwMode="auto">
            <a:xfrm>
              <a:off x="8375656" y="4872986"/>
              <a:ext cx="64867" cy="57579"/>
            </a:xfrm>
            <a:custGeom>
              <a:avLst/>
              <a:gdLst>
                <a:gd name="T0" fmla="*/ 33 w 104"/>
                <a:gd name="T1" fmla="*/ 3 h 93"/>
                <a:gd name="T2" fmla="*/ 99 w 104"/>
                <a:gd name="T3" fmla="*/ 53 h 93"/>
                <a:gd name="T4" fmla="*/ 101 w 104"/>
                <a:gd name="T5" fmla="*/ 65 h 93"/>
                <a:gd name="T6" fmla="*/ 83 w 104"/>
                <a:gd name="T7" fmla="*/ 88 h 93"/>
                <a:gd name="T8" fmla="*/ 71 w 104"/>
                <a:gd name="T9" fmla="*/ 90 h 93"/>
                <a:gd name="T10" fmla="*/ 5 w 104"/>
                <a:gd name="T11" fmla="*/ 40 h 93"/>
                <a:gd name="T12" fmla="*/ 3 w 104"/>
                <a:gd name="T13" fmla="*/ 28 h 93"/>
                <a:gd name="T14" fmla="*/ 21 w 104"/>
                <a:gd name="T15" fmla="*/ 4 h 93"/>
                <a:gd name="T16" fmla="*/ 33 w 104"/>
                <a:gd name="T17"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93">
                  <a:moveTo>
                    <a:pt x="33" y="3"/>
                  </a:moveTo>
                  <a:cubicBezTo>
                    <a:pt x="99" y="53"/>
                    <a:pt x="99" y="53"/>
                    <a:pt x="99" y="53"/>
                  </a:cubicBezTo>
                  <a:cubicBezTo>
                    <a:pt x="103" y="56"/>
                    <a:pt x="104" y="61"/>
                    <a:pt x="101" y="65"/>
                  </a:cubicBezTo>
                  <a:cubicBezTo>
                    <a:pt x="83" y="88"/>
                    <a:pt x="83" y="88"/>
                    <a:pt x="83" y="88"/>
                  </a:cubicBezTo>
                  <a:cubicBezTo>
                    <a:pt x="80" y="92"/>
                    <a:pt x="75" y="93"/>
                    <a:pt x="71" y="90"/>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87">
              <a:extLst>
                <a:ext uri="{FF2B5EF4-FFF2-40B4-BE49-F238E27FC236}">
                  <a16:creationId xmlns:a16="http://schemas.microsoft.com/office/drawing/2014/main" id="{2D8F61D8-8707-4B0D-B872-7AF702740EC9}"/>
                </a:ext>
              </a:extLst>
            </p:cNvPr>
            <p:cNvSpPr>
              <a:spLocks/>
            </p:cNvSpPr>
            <p:nvPr/>
          </p:nvSpPr>
          <p:spPr bwMode="auto">
            <a:xfrm>
              <a:off x="8382945" y="4920725"/>
              <a:ext cx="36807" cy="36807"/>
            </a:xfrm>
            <a:custGeom>
              <a:avLst/>
              <a:gdLst>
                <a:gd name="T0" fmla="*/ 32 w 59"/>
                <a:gd name="T1" fmla="*/ 3 h 59"/>
                <a:gd name="T2" fmla="*/ 54 w 59"/>
                <a:gd name="T3" fmla="*/ 19 h 59"/>
                <a:gd name="T4" fmla="*/ 56 w 59"/>
                <a:gd name="T5" fmla="*/ 30 h 59"/>
                <a:gd name="T6" fmla="*/ 37 w 59"/>
                <a:gd name="T7" fmla="*/ 55 h 59"/>
                <a:gd name="T8" fmla="*/ 26 w 59"/>
                <a:gd name="T9" fmla="*/ 56 h 59"/>
                <a:gd name="T10" fmla="*/ 4 w 59"/>
                <a:gd name="T11" fmla="*/ 39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19"/>
                    <a:pt x="54" y="19"/>
                    <a:pt x="54" y="19"/>
                  </a:cubicBezTo>
                  <a:cubicBezTo>
                    <a:pt x="58" y="22"/>
                    <a:pt x="59" y="27"/>
                    <a:pt x="56" y="30"/>
                  </a:cubicBezTo>
                  <a:cubicBezTo>
                    <a:pt x="37" y="55"/>
                    <a:pt x="37" y="55"/>
                    <a:pt x="37" y="55"/>
                  </a:cubicBezTo>
                  <a:cubicBezTo>
                    <a:pt x="34" y="58"/>
                    <a:pt x="30" y="59"/>
                    <a:pt x="26" y="56"/>
                  </a:cubicBezTo>
                  <a:cubicBezTo>
                    <a:pt x="4" y="39"/>
                    <a:pt x="4" y="39"/>
                    <a:pt x="4" y="39"/>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88">
              <a:extLst>
                <a:ext uri="{FF2B5EF4-FFF2-40B4-BE49-F238E27FC236}">
                  <a16:creationId xmlns:a16="http://schemas.microsoft.com/office/drawing/2014/main" id="{9E6530D2-1D67-440B-BFB6-327AE49BFDBB}"/>
                </a:ext>
              </a:extLst>
            </p:cNvPr>
            <p:cNvSpPr>
              <a:spLocks/>
            </p:cNvSpPr>
            <p:nvPr/>
          </p:nvSpPr>
          <p:spPr bwMode="auto">
            <a:xfrm>
              <a:off x="8362537" y="4947328"/>
              <a:ext cx="36078" cy="36807"/>
            </a:xfrm>
            <a:custGeom>
              <a:avLst/>
              <a:gdLst>
                <a:gd name="T0" fmla="*/ 32 w 58"/>
                <a:gd name="T1" fmla="*/ 3 h 59"/>
                <a:gd name="T2" fmla="*/ 54 w 58"/>
                <a:gd name="T3" fmla="*/ 20 h 59"/>
                <a:gd name="T4" fmla="*/ 56 w 58"/>
                <a:gd name="T5" fmla="*/ 30 h 59"/>
                <a:gd name="T6" fmla="*/ 37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8" y="22"/>
                    <a:pt x="58" y="27"/>
                    <a:pt x="56" y="30"/>
                  </a:cubicBezTo>
                  <a:cubicBezTo>
                    <a:pt x="37" y="55"/>
                    <a:pt x="37" y="55"/>
                    <a:pt x="37"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89">
              <a:extLst>
                <a:ext uri="{FF2B5EF4-FFF2-40B4-BE49-F238E27FC236}">
                  <a16:creationId xmlns:a16="http://schemas.microsoft.com/office/drawing/2014/main" id="{621B0932-097B-4691-9EC0-89E9C7130AA2}"/>
                </a:ext>
              </a:extLst>
            </p:cNvPr>
            <p:cNvSpPr>
              <a:spLocks/>
            </p:cNvSpPr>
            <p:nvPr/>
          </p:nvSpPr>
          <p:spPr bwMode="auto">
            <a:xfrm>
              <a:off x="8440523" y="4799737"/>
              <a:ext cx="30976"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90">
              <a:extLst>
                <a:ext uri="{FF2B5EF4-FFF2-40B4-BE49-F238E27FC236}">
                  <a16:creationId xmlns:a16="http://schemas.microsoft.com/office/drawing/2014/main" id="{C8ACD5B4-92FF-4BA3-A7C9-2E8D8BE8C377}"/>
                </a:ext>
              </a:extLst>
            </p:cNvPr>
            <p:cNvSpPr>
              <a:spLocks/>
            </p:cNvSpPr>
            <p:nvPr/>
          </p:nvSpPr>
          <p:spPr bwMode="auto">
            <a:xfrm>
              <a:off x="8415379" y="4780422"/>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1">
              <a:extLst>
                <a:ext uri="{FF2B5EF4-FFF2-40B4-BE49-F238E27FC236}">
                  <a16:creationId xmlns:a16="http://schemas.microsoft.com/office/drawing/2014/main" id="{E440E351-633F-4919-8A5C-DF668F8B6F59}"/>
                </a:ext>
              </a:extLst>
            </p:cNvPr>
            <p:cNvSpPr>
              <a:spLocks/>
            </p:cNvSpPr>
            <p:nvPr/>
          </p:nvSpPr>
          <p:spPr bwMode="auto">
            <a:xfrm>
              <a:off x="8389869" y="4761837"/>
              <a:ext cx="31340" cy="29883"/>
            </a:xfrm>
            <a:custGeom>
              <a:avLst/>
              <a:gdLst>
                <a:gd name="T0" fmla="*/ 25 w 50"/>
                <a:gd name="T1" fmla="*/ 2 h 48"/>
                <a:gd name="T2" fmla="*/ 46 w 50"/>
                <a:gd name="T3" fmla="*/ 18 h 48"/>
                <a:gd name="T4" fmla="*/ 47 w 50"/>
                <a:gd name="T5" fmla="*/ 27 h 48"/>
                <a:gd name="T6" fmla="*/ 33 w 50"/>
                <a:gd name="T7" fmla="*/ 45 h 48"/>
                <a:gd name="T8" fmla="*/ 25 w 50"/>
                <a:gd name="T9" fmla="*/ 46 h 48"/>
                <a:gd name="T10" fmla="*/ 3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6" y="18"/>
                    <a:pt x="46" y="18"/>
                    <a:pt x="46" y="18"/>
                  </a:cubicBezTo>
                  <a:cubicBezTo>
                    <a:pt x="49" y="20"/>
                    <a:pt x="50" y="24"/>
                    <a:pt x="47" y="27"/>
                  </a:cubicBezTo>
                  <a:cubicBezTo>
                    <a:pt x="33" y="45"/>
                    <a:pt x="33" y="45"/>
                    <a:pt x="33" y="45"/>
                  </a:cubicBezTo>
                  <a:cubicBezTo>
                    <a:pt x="31" y="48"/>
                    <a:pt x="27" y="48"/>
                    <a:pt x="25"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2">
              <a:extLst>
                <a:ext uri="{FF2B5EF4-FFF2-40B4-BE49-F238E27FC236}">
                  <a16:creationId xmlns:a16="http://schemas.microsoft.com/office/drawing/2014/main" id="{B6C07D96-AEC6-4717-9657-AC8299925A99}"/>
                </a:ext>
              </a:extLst>
            </p:cNvPr>
            <p:cNvSpPr>
              <a:spLocks/>
            </p:cNvSpPr>
            <p:nvPr/>
          </p:nvSpPr>
          <p:spPr bwMode="auto">
            <a:xfrm>
              <a:off x="8364359" y="4742523"/>
              <a:ext cx="30976"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3">
              <a:extLst>
                <a:ext uri="{FF2B5EF4-FFF2-40B4-BE49-F238E27FC236}">
                  <a16:creationId xmlns:a16="http://schemas.microsoft.com/office/drawing/2014/main" id="{DEC25642-5441-49C1-B738-CA342B236655}"/>
                </a:ext>
              </a:extLst>
            </p:cNvPr>
            <p:cNvSpPr>
              <a:spLocks/>
            </p:cNvSpPr>
            <p:nvPr/>
          </p:nvSpPr>
          <p:spPr bwMode="auto">
            <a:xfrm>
              <a:off x="8339215" y="4723208"/>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4">
              <a:extLst>
                <a:ext uri="{FF2B5EF4-FFF2-40B4-BE49-F238E27FC236}">
                  <a16:creationId xmlns:a16="http://schemas.microsoft.com/office/drawing/2014/main" id="{89B84EA5-8506-42D8-BDD5-7B19FB37F4D4}"/>
                </a:ext>
              </a:extLst>
            </p:cNvPr>
            <p:cNvSpPr>
              <a:spLocks/>
            </p:cNvSpPr>
            <p:nvPr/>
          </p:nvSpPr>
          <p:spPr bwMode="auto">
            <a:xfrm>
              <a:off x="8313704" y="4703893"/>
              <a:ext cx="31340" cy="30611"/>
            </a:xfrm>
            <a:custGeom>
              <a:avLst/>
              <a:gdLst>
                <a:gd name="T0" fmla="*/ 25 w 50"/>
                <a:gd name="T1" fmla="*/ 2 h 49"/>
                <a:gd name="T2" fmla="*/ 46 w 50"/>
                <a:gd name="T3" fmla="*/ 18 h 49"/>
                <a:gd name="T4" fmla="*/ 47 w 50"/>
                <a:gd name="T5" fmla="*/ 27 h 49"/>
                <a:gd name="T6" fmla="*/ 33 w 50"/>
                <a:gd name="T7" fmla="*/ 45 h 49"/>
                <a:gd name="T8" fmla="*/ 25 w 50"/>
                <a:gd name="T9" fmla="*/ 47 h 49"/>
                <a:gd name="T10" fmla="*/ 3 w 50"/>
                <a:gd name="T11" fmla="*/ 30 h 49"/>
                <a:gd name="T12" fmla="*/ 2 w 50"/>
                <a:gd name="T13" fmla="*/ 22 h 49"/>
                <a:gd name="T14" fmla="*/ 16 w 50"/>
                <a:gd name="T15" fmla="*/ 3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0"/>
                    <a:pt x="50" y="24"/>
                    <a:pt x="47" y="27"/>
                  </a:cubicBezTo>
                  <a:cubicBezTo>
                    <a:pt x="33" y="45"/>
                    <a:pt x="33" y="45"/>
                    <a:pt x="33" y="45"/>
                  </a:cubicBezTo>
                  <a:cubicBezTo>
                    <a:pt x="31" y="48"/>
                    <a:pt x="27" y="49"/>
                    <a:pt x="25" y="47"/>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5">
              <a:extLst>
                <a:ext uri="{FF2B5EF4-FFF2-40B4-BE49-F238E27FC236}">
                  <a16:creationId xmlns:a16="http://schemas.microsoft.com/office/drawing/2014/main" id="{A65DC4AB-18A4-4EB5-9CAC-C8B539991AD9}"/>
                </a:ext>
              </a:extLst>
            </p:cNvPr>
            <p:cNvSpPr>
              <a:spLocks/>
            </p:cNvSpPr>
            <p:nvPr/>
          </p:nvSpPr>
          <p:spPr bwMode="auto">
            <a:xfrm>
              <a:off x="8288195" y="4684943"/>
              <a:ext cx="31340"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6">
              <a:extLst>
                <a:ext uri="{FF2B5EF4-FFF2-40B4-BE49-F238E27FC236}">
                  <a16:creationId xmlns:a16="http://schemas.microsoft.com/office/drawing/2014/main" id="{2F1415CC-E7E0-4C6C-80D6-DEAA748D5619}"/>
                </a:ext>
              </a:extLst>
            </p:cNvPr>
            <p:cNvSpPr>
              <a:spLocks/>
            </p:cNvSpPr>
            <p:nvPr/>
          </p:nvSpPr>
          <p:spPr bwMode="auto">
            <a:xfrm>
              <a:off x="8263414" y="4665630"/>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7">
              <a:extLst>
                <a:ext uri="{FF2B5EF4-FFF2-40B4-BE49-F238E27FC236}">
                  <a16:creationId xmlns:a16="http://schemas.microsoft.com/office/drawing/2014/main" id="{CF8FD23F-5550-44EF-A846-D7B856350519}"/>
                </a:ext>
              </a:extLst>
            </p:cNvPr>
            <p:cNvSpPr>
              <a:spLocks/>
            </p:cNvSpPr>
            <p:nvPr/>
          </p:nvSpPr>
          <p:spPr bwMode="auto">
            <a:xfrm>
              <a:off x="8237904" y="4647043"/>
              <a:ext cx="30247"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8">
              <a:extLst>
                <a:ext uri="{FF2B5EF4-FFF2-40B4-BE49-F238E27FC236}">
                  <a16:creationId xmlns:a16="http://schemas.microsoft.com/office/drawing/2014/main" id="{3BD8FE88-E8D3-45DC-ABF2-F9AAA9CCB250}"/>
                </a:ext>
              </a:extLst>
            </p:cNvPr>
            <p:cNvSpPr>
              <a:spLocks/>
            </p:cNvSpPr>
            <p:nvPr/>
          </p:nvSpPr>
          <p:spPr bwMode="auto">
            <a:xfrm>
              <a:off x="8212030" y="4627729"/>
              <a:ext cx="31340"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9">
              <a:extLst>
                <a:ext uri="{FF2B5EF4-FFF2-40B4-BE49-F238E27FC236}">
                  <a16:creationId xmlns:a16="http://schemas.microsoft.com/office/drawing/2014/main" id="{F264A04B-AAA5-4776-88E4-2BDAB03F7B18}"/>
                </a:ext>
              </a:extLst>
            </p:cNvPr>
            <p:cNvSpPr>
              <a:spLocks/>
            </p:cNvSpPr>
            <p:nvPr/>
          </p:nvSpPr>
          <p:spPr bwMode="auto">
            <a:xfrm>
              <a:off x="8187250" y="4608416"/>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0">
              <a:extLst>
                <a:ext uri="{FF2B5EF4-FFF2-40B4-BE49-F238E27FC236}">
                  <a16:creationId xmlns:a16="http://schemas.microsoft.com/office/drawing/2014/main" id="{86879F87-7A2C-4F5E-A24E-03F01E333044}"/>
                </a:ext>
              </a:extLst>
            </p:cNvPr>
            <p:cNvSpPr>
              <a:spLocks/>
            </p:cNvSpPr>
            <p:nvPr/>
          </p:nvSpPr>
          <p:spPr bwMode="auto">
            <a:xfrm>
              <a:off x="8161740" y="4589101"/>
              <a:ext cx="30611" cy="30611"/>
            </a:xfrm>
            <a:custGeom>
              <a:avLst/>
              <a:gdLst>
                <a:gd name="T0" fmla="*/ 25 w 49"/>
                <a:gd name="T1" fmla="*/ 2 h 49"/>
                <a:gd name="T2" fmla="*/ 46 w 49"/>
                <a:gd name="T3" fmla="*/ 18 h 49"/>
                <a:gd name="T4" fmla="*/ 47 w 49"/>
                <a:gd name="T5" fmla="*/ 27 h 49"/>
                <a:gd name="T6" fmla="*/ 33 w 49"/>
                <a:gd name="T7" fmla="*/ 45 h 49"/>
                <a:gd name="T8" fmla="*/ 24 w 49"/>
                <a:gd name="T9" fmla="*/ 46 h 49"/>
                <a:gd name="T10" fmla="*/ 3 w 49"/>
                <a:gd name="T11" fmla="*/ 30 h 49"/>
                <a:gd name="T12" fmla="*/ 2 w 49"/>
                <a:gd name="T13" fmla="*/ 22 h 49"/>
                <a:gd name="T14" fmla="*/ 16 w 49"/>
                <a:gd name="T15" fmla="*/ 3 h 49"/>
                <a:gd name="T16" fmla="*/ 25 w 49"/>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2"/>
                  </a:moveTo>
                  <a:cubicBezTo>
                    <a:pt x="46" y="18"/>
                    <a:pt x="46" y="18"/>
                    <a:pt x="46" y="18"/>
                  </a:cubicBezTo>
                  <a:cubicBezTo>
                    <a:pt x="49" y="20"/>
                    <a:pt x="49" y="24"/>
                    <a:pt x="47" y="27"/>
                  </a:cubicBezTo>
                  <a:cubicBezTo>
                    <a:pt x="33" y="45"/>
                    <a:pt x="33" y="45"/>
                    <a:pt x="33" y="45"/>
                  </a:cubicBezTo>
                  <a:cubicBezTo>
                    <a:pt x="31" y="48"/>
                    <a:pt x="27" y="49"/>
                    <a:pt x="24" y="46"/>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01">
              <a:extLst>
                <a:ext uri="{FF2B5EF4-FFF2-40B4-BE49-F238E27FC236}">
                  <a16:creationId xmlns:a16="http://schemas.microsoft.com/office/drawing/2014/main" id="{A5981D51-CD73-475F-8DC5-5F146D41E033}"/>
                </a:ext>
              </a:extLst>
            </p:cNvPr>
            <p:cNvSpPr>
              <a:spLocks/>
            </p:cNvSpPr>
            <p:nvPr/>
          </p:nvSpPr>
          <p:spPr bwMode="auto">
            <a:xfrm>
              <a:off x="8136232" y="4570151"/>
              <a:ext cx="30976" cy="30247"/>
            </a:xfrm>
            <a:custGeom>
              <a:avLst/>
              <a:gdLst>
                <a:gd name="T0" fmla="*/ 25 w 50"/>
                <a:gd name="T1" fmla="*/ 2 h 49"/>
                <a:gd name="T2" fmla="*/ 46 w 50"/>
                <a:gd name="T3" fmla="*/ 18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02">
              <a:extLst>
                <a:ext uri="{FF2B5EF4-FFF2-40B4-BE49-F238E27FC236}">
                  <a16:creationId xmlns:a16="http://schemas.microsoft.com/office/drawing/2014/main" id="{24BAFE94-E367-4226-846D-137A1E414835}"/>
                </a:ext>
              </a:extLst>
            </p:cNvPr>
            <p:cNvSpPr>
              <a:spLocks/>
            </p:cNvSpPr>
            <p:nvPr/>
          </p:nvSpPr>
          <p:spPr bwMode="auto">
            <a:xfrm>
              <a:off x="8111085" y="4550836"/>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03">
              <a:extLst>
                <a:ext uri="{FF2B5EF4-FFF2-40B4-BE49-F238E27FC236}">
                  <a16:creationId xmlns:a16="http://schemas.microsoft.com/office/drawing/2014/main" id="{4509D93C-AA57-4064-880B-AAB84F2844C4}"/>
                </a:ext>
              </a:extLst>
            </p:cNvPr>
            <p:cNvSpPr>
              <a:spLocks/>
            </p:cNvSpPr>
            <p:nvPr/>
          </p:nvSpPr>
          <p:spPr bwMode="auto">
            <a:xfrm>
              <a:off x="8082661" y="4529699"/>
              <a:ext cx="32798" cy="31705"/>
            </a:xfrm>
            <a:custGeom>
              <a:avLst/>
              <a:gdLst>
                <a:gd name="T0" fmla="*/ 25 w 53"/>
                <a:gd name="T1" fmla="*/ 2 h 51"/>
                <a:gd name="T2" fmla="*/ 49 w 53"/>
                <a:gd name="T3" fmla="*/ 21 h 51"/>
                <a:gd name="T4" fmla="*/ 51 w 53"/>
                <a:gd name="T5" fmla="*/ 29 h 51"/>
                <a:gd name="T6" fmla="*/ 37 w 53"/>
                <a:gd name="T7" fmla="*/ 47 h 51"/>
                <a:gd name="T8" fmla="*/ 28 w 53"/>
                <a:gd name="T9" fmla="*/ 49 h 51"/>
                <a:gd name="T10" fmla="*/ 3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49" y="21"/>
                    <a:pt x="49" y="21"/>
                    <a:pt x="49" y="21"/>
                  </a:cubicBezTo>
                  <a:cubicBezTo>
                    <a:pt x="52" y="23"/>
                    <a:pt x="53" y="27"/>
                    <a:pt x="51" y="29"/>
                  </a:cubicBezTo>
                  <a:cubicBezTo>
                    <a:pt x="37" y="47"/>
                    <a:pt x="37" y="47"/>
                    <a:pt x="37" y="47"/>
                  </a:cubicBezTo>
                  <a:cubicBezTo>
                    <a:pt x="35" y="50"/>
                    <a:pt x="31" y="51"/>
                    <a:pt x="28" y="49"/>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04">
              <a:extLst>
                <a:ext uri="{FF2B5EF4-FFF2-40B4-BE49-F238E27FC236}">
                  <a16:creationId xmlns:a16="http://schemas.microsoft.com/office/drawing/2014/main" id="{3491FC03-5F79-470D-9EEA-38D42704787A}"/>
                </a:ext>
              </a:extLst>
            </p:cNvPr>
            <p:cNvSpPr>
              <a:spLocks/>
            </p:cNvSpPr>
            <p:nvPr/>
          </p:nvSpPr>
          <p:spPr bwMode="auto">
            <a:xfrm>
              <a:off x="8393148" y="4800830"/>
              <a:ext cx="36078"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8"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05">
              <a:extLst>
                <a:ext uri="{FF2B5EF4-FFF2-40B4-BE49-F238E27FC236}">
                  <a16:creationId xmlns:a16="http://schemas.microsoft.com/office/drawing/2014/main" id="{CB90938E-DF54-45D5-A187-29A94EE96E6A}"/>
                </a:ext>
              </a:extLst>
            </p:cNvPr>
            <p:cNvSpPr>
              <a:spLocks/>
            </p:cNvSpPr>
            <p:nvPr/>
          </p:nvSpPr>
          <p:spPr bwMode="auto">
            <a:xfrm>
              <a:off x="8365452" y="4780422"/>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3 w 58"/>
                <a:gd name="T13" fmla="*/ 29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6" y="30"/>
                  </a:cubicBezTo>
                  <a:cubicBezTo>
                    <a:pt x="37" y="54"/>
                    <a:pt x="37" y="54"/>
                    <a:pt x="37" y="54"/>
                  </a:cubicBezTo>
                  <a:cubicBezTo>
                    <a:pt x="34" y="58"/>
                    <a:pt x="29" y="58"/>
                    <a:pt x="26" y="56"/>
                  </a:cubicBezTo>
                  <a:cubicBezTo>
                    <a:pt x="4" y="39"/>
                    <a:pt x="4" y="39"/>
                    <a:pt x="4" y="39"/>
                  </a:cubicBezTo>
                  <a:cubicBezTo>
                    <a:pt x="1" y="37"/>
                    <a:pt x="0" y="32"/>
                    <a:pt x="3" y="29"/>
                  </a:cubicBezTo>
                  <a:cubicBezTo>
                    <a:pt x="22" y="4"/>
                    <a:pt x="22" y="4"/>
                    <a:pt x="22"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06">
              <a:extLst>
                <a:ext uri="{FF2B5EF4-FFF2-40B4-BE49-F238E27FC236}">
                  <a16:creationId xmlns:a16="http://schemas.microsoft.com/office/drawing/2014/main" id="{389F26F4-F68F-4DCA-A8B4-F03B191901B0}"/>
                </a:ext>
              </a:extLst>
            </p:cNvPr>
            <p:cNvSpPr>
              <a:spLocks/>
            </p:cNvSpPr>
            <p:nvPr/>
          </p:nvSpPr>
          <p:spPr bwMode="auto">
            <a:xfrm>
              <a:off x="8338121" y="4759285"/>
              <a:ext cx="36078" cy="36807"/>
            </a:xfrm>
            <a:custGeom>
              <a:avLst/>
              <a:gdLst>
                <a:gd name="T0" fmla="*/ 32 w 58"/>
                <a:gd name="T1" fmla="*/ 3 h 59"/>
                <a:gd name="T2" fmla="*/ 54 w 58"/>
                <a:gd name="T3" fmla="*/ 20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07">
              <a:extLst>
                <a:ext uri="{FF2B5EF4-FFF2-40B4-BE49-F238E27FC236}">
                  <a16:creationId xmlns:a16="http://schemas.microsoft.com/office/drawing/2014/main" id="{04FF7AEA-CE67-4856-B801-659FE9F95BD4}"/>
                </a:ext>
              </a:extLst>
            </p:cNvPr>
            <p:cNvSpPr>
              <a:spLocks/>
            </p:cNvSpPr>
            <p:nvPr/>
          </p:nvSpPr>
          <p:spPr bwMode="auto">
            <a:xfrm>
              <a:off x="8310790" y="4738879"/>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9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5" y="30"/>
                  </a:cubicBezTo>
                  <a:cubicBezTo>
                    <a:pt x="36" y="54"/>
                    <a:pt x="36" y="54"/>
                    <a:pt x="36" y="54"/>
                  </a:cubicBezTo>
                  <a:cubicBezTo>
                    <a:pt x="34" y="58"/>
                    <a:pt x="29" y="58"/>
                    <a:pt x="26" y="56"/>
                  </a:cubicBezTo>
                  <a:cubicBezTo>
                    <a:pt x="4" y="39"/>
                    <a:pt x="4" y="39"/>
                    <a:pt x="4" y="39"/>
                  </a:cubicBezTo>
                  <a:cubicBezTo>
                    <a:pt x="0" y="37"/>
                    <a:pt x="0" y="32"/>
                    <a:pt x="2" y="29"/>
                  </a:cubicBezTo>
                  <a:cubicBezTo>
                    <a:pt x="21" y="4"/>
                    <a:pt x="21" y="4"/>
                    <a:pt x="21"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08">
              <a:extLst>
                <a:ext uri="{FF2B5EF4-FFF2-40B4-BE49-F238E27FC236}">
                  <a16:creationId xmlns:a16="http://schemas.microsoft.com/office/drawing/2014/main" id="{16DC1E90-7753-4C52-8660-B85021147BAE}"/>
                </a:ext>
              </a:extLst>
            </p:cNvPr>
            <p:cNvSpPr>
              <a:spLocks/>
            </p:cNvSpPr>
            <p:nvPr/>
          </p:nvSpPr>
          <p:spPr bwMode="auto">
            <a:xfrm>
              <a:off x="8283094" y="4717742"/>
              <a:ext cx="36442" cy="36442"/>
            </a:xfrm>
            <a:custGeom>
              <a:avLst/>
              <a:gdLst>
                <a:gd name="T0" fmla="*/ 32 w 58"/>
                <a:gd name="T1" fmla="*/ 3 h 59"/>
                <a:gd name="T2" fmla="*/ 54 w 58"/>
                <a:gd name="T3" fmla="*/ 20 h 59"/>
                <a:gd name="T4" fmla="*/ 55 w 58"/>
                <a:gd name="T5" fmla="*/ 30 h 59"/>
                <a:gd name="T6" fmla="*/ 36 w 58"/>
                <a:gd name="T7" fmla="*/ 55 h 59"/>
                <a:gd name="T8" fmla="*/ 25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5"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09">
              <a:extLst>
                <a:ext uri="{FF2B5EF4-FFF2-40B4-BE49-F238E27FC236}">
                  <a16:creationId xmlns:a16="http://schemas.microsoft.com/office/drawing/2014/main" id="{41D3B9D5-53D6-4FF5-864E-35E9A7B4086D}"/>
                </a:ext>
              </a:extLst>
            </p:cNvPr>
            <p:cNvSpPr>
              <a:spLocks/>
            </p:cNvSpPr>
            <p:nvPr/>
          </p:nvSpPr>
          <p:spPr bwMode="auto">
            <a:xfrm>
              <a:off x="8255032" y="4697334"/>
              <a:ext cx="36807" cy="36078"/>
            </a:xfrm>
            <a:custGeom>
              <a:avLst/>
              <a:gdLst>
                <a:gd name="T0" fmla="*/ 33 w 59"/>
                <a:gd name="T1" fmla="*/ 3 h 58"/>
                <a:gd name="T2" fmla="*/ 55 w 59"/>
                <a:gd name="T3" fmla="*/ 19 h 58"/>
                <a:gd name="T4" fmla="*/ 56 w 59"/>
                <a:gd name="T5" fmla="*/ 30 h 58"/>
                <a:gd name="T6" fmla="*/ 37 w 59"/>
                <a:gd name="T7" fmla="*/ 55 h 58"/>
                <a:gd name="T8" fmla="*/ 26 w 59"/>
                <a:gd name="T9" fmla="*/ 56 h 58"/>
                <a:gd name="T10" fmla="*/ 4 w 59"/>
                <a:gd name="T11" fmla="*/ 39 h 58"/>
                <a:gd name="T12" fmla="*/ 3 w 59"/>
                <a:gd name="T13" fmla="*/ 29 h 58"/>
                <a:gd name="T14" fmla="*/ 22 w 59"/>
                <a:gd name="T15" fmla="*/ 4 h 58"/>
                <a:gd name="T16" fmla="*/ 33 w 59"/>
                <a:gd name="T1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3"/>
                  </a:moveTo>
                  <a:cubicBezTo>
                    <a:pt x="55" y="19"/>
                    <a:pt x="55" y="19"/>
                    <a:pt x="55" y="19"/>
                  </a:cubicBezTo>
                  <a:cubicBezTo>
                    <a:pt x="58" y="22"/>
                    <a:pt x="59" y="26"/>
                    <a:pt x="56" y="30"/>
                  </a:cubicBezTo>
                  <a:cubicBezTo>
                    <a:pt x="37" y="55"/>
                    <a:pt x="37" y="55"/>
                    <a:pt x="37" y="55"/>
                  </a:cubicBezTo>
                  <a:cubicBezTo>
                    <a:pt x="34" y="58"/>
                    <a:pt x="30" y="58"/>
                    <a:pt x="26" y="56"/>
                  </a:cubicBezTo>
                  <a:cubicBezTo>
                    <a:pt x="4" y="39"/>
                    <a:pt x="4" y="39"/>
                    <a:pt x="4" y="39"/>
                  </a:cubicBezTo>
                  <a:cubicBezTo>
                    <a:pt x="1" y="37"/>
                    <a:pt x="0" y="32"/>
                    <a:pt x="3" y="29"/>
                  </a:cubicBezTo>
                  <a:cubicBezTo>
                    <a:pt x="22" y="4"/>
                    <a:pt x="22" y="4"/>
                    <a:pt x="22" y="4"/>
                  </a:cubicBezTo>
                  <a:cubicBezTo>
                    <a:pt x="25"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10">
              <a:extLst>
                <a:ext uri="{FF2B5EF4-FFF2-40B4-BE49-F238E27FC236}">
                  <a16:creationId xmlns:a16="http://schemas.microsoft.com/office/drawing/2014/main" id="{5D32C336-140E-4B01-9073-75F023B36B5E}"/>
                </a:ext>
              </a:extLst>
            </p:cNvPr>
            <p:cNvSpPr>
              <a:spLocks/>
            </p:cNvSpPr>
            <p:nvPr/>
          </p:nvSpPr>
          <p:spPr bwMode="auto">
            <a:xfrm>
              <a:off x="8227701" y="4676927"/>
              <a:ext cx="36807" cy="35713"/>
            </a:xfrm>
            <a:custGeom>
              <a:avLst/>
              <a:gdLst>
                <a:gd name="T0" fmla="*/ 33 w 59"/>
                <a:gd name="T1" fmla="*/ 2 h 58"/>
                <a:gd name="T2" fmla="*/ 55 w 59"/>
                <a:gd name="T3" fmla="*/ 19 h 58"/>
                <a:gd name="T4" fmla="*/ 56 w 59"/>
                <a:gd name="T5" fmla="*/ 29 h 58"/>
                <a:gd name="T6" fmla="*/ 37 w 59"/>
                <a:gd name="T7" fmla="*/ 54 h 58"/>
                <a:gd name="T8" fmla="*/ 26 w 59"/>
                <a:gd name="T9" fmla="*/ 55 h 58"/>
                <a:gd name="T10" fmla="*/ 4 w 59"/>
                <a:gd name="T11" fmla="*/ 39 h 58"/>
                <a:gd name="T12" fmla="*/ 3 w 59"/>
                <a:gd name="T13" fmla="*/ 28 h 58"/>
                <a:gd name="T14" fmla="*/ 22 w 59"/>
                <a:gd name="T15" fmla="*/ 4 h 58"/>
                <a:gd name="T16" fmla="*/ 33 w 59"/>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2"/>
                  </a:moveTo>
                  <a:cubicBezTo>
                    <a:pt x="55" y="19"/>
                    <a:pt x="55" y="19"/>
                    <a:pt x="55" y="19"/>
                  </a:cubicBezTo>
                  <a:cubicBezTo>
                    <a:pt x="58" y="21"/>
                    <a:pt x="59" y="26"/>
                    <a:pt x="56" y="29"/>
                  </a:cubicBezTo>
                  <a:cubicBezTo>
                    <a:pt x="37" y="54"/>
                    <a:pt x="37" y="54"/>
                    <a:pt x="37" y="54"/>
                  </a:cubicBezTo>
                  <a:cubicBezTo>
                    <a:pt x="34" y="57"/>
                    <a:pt x="30" y="58"/>
                    <a:pt x="26" y="55"/>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11">
              <a:extLst>
                <a:ext uri="{FF2B5EF4-FFF2-40B4-BE49-F238E27FC236}">
                  <a16:creationId xmlns:a16="http://schemas.microsoft.com/office/drawing/2014/main" id="{F4A5E781-660C-4355-84B7-15C75503609E}"/>
                </a:ext>
              </a:extLst>
            </p:cNvPr>
            <p:cNvSpPr>
              <a:spLocks/>
            </p:cNvSpPr>
            <p:nvPr/>
          </p:nvSpPr>
          <p:spPr bwMode="auto">
            <a:xfrm>
              <a:off x="8200370" y="4655790"/>
              <a:ext cx="36078" cy="36442"/>
            </a:xfrm>
            <a:custGeom>
              <a:avLst/>
              <a:gdLst>
                <a:gd name="T0" fmla="*/ 33 w 58"/>
                <a:gd name="T1" fmla="*/ 3 h 59"/>
                <a:gd name="T2" fmla="*/ 54 w 58"/>
                <a:gd name="T3" fmla="*/ 19 h 59"/>
                <a:gd name="T4" fmla="*/ 56 w 58"/>
                <a:gd name="T5" fmla="*/ 30 h 59"/>
                <a:gd name="T6" fmla="*/ 37 w 58"/>
                <a:gd name="T7" fmla="*/ 55 h 59"/>
                <a:gd name="T8" fmla="*/ 26 w 58"/>
                <a:gd name="T9" fmla="*/ 56 h 59"/>
                <a:gd name="T10" fmla="*/ 4 w 58"/>
                <a:gd name="T11" fmla="*/ 39 h 59"/>
                <a:gd name="T12" fmla="*/ 3 w 58"/>
                <a:gd name="T13" fmla="*/ 29 h 59"/>
                <a:gd name="T14" fmla="*/ 22 w 58"/>
                <a:gd name="T15" fmla="*/ 4 h 59"/>
                <a:gd name="T16" fmla="*/ 33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3" y="3"/>
                  </a:moveTo>
                  <a:cubicBezTo>
                    <a:pt x="54" y="19"/>
                    <a:pt x="54" y="19"/>
                    <a:pt x="54" y="19"/>
                  </a:cubicBezTo>
                  <a:cubicBezTo>
                    <a:pt x="58" y="22"/>
                    <a:pt x="58" y="27"/>
                    <a:pt x="56" y="30"/>
                  </a:cubicBezTo>
                  <a:cubicBezTo>
                    <a:pt x="37" y="55"/>
                    <a:pt x="37" y="55"/>
                    <a:pt x="37" y="55"/>
                  </a:cubicBezTo>
                  <a:cubicBezTo>
                    <a:pt x="34" y="58"/>
                    <a:pt x="29" y="59"/>
                    <a:pt x="26" y="56"/>
                  </a:cubicBezTo>
                  <a:cubicBezTo>
                    <a:pt x="4" y="39"/>
                    <a:pt x="4" y="39"/>
                    <a:pt x="4" y="39"/>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12">
              <a:extLst>
                <a:ext uri="{FF2B5EF4-FFF2-40B4-BE49-F238E27FC236}">
                  <a16:creationId xmlns:a16="http://schemas.microsoft.com/office/drawing/2014/main" id="{A5CDF373-37C7-4B22-BE9E-A728416D13B5}"/>
                </a:ext>
              </a:extLst>
            </p:cNvPr>
            <p:cNvSpPr>
              <a:spLocks/>
            </p:cNvSpPr>
            <p:nvPr/>
          </p:nvSpPr>
          <p:spPr bwMode="auto">
            <a:xfrm>
              <a:off x="8173037" y="4635018"/>
              <a:ext cx="36078" cy="36078"/>
            </a:xfrm>
            <a:custGeom>
              <a:avLst/>
              <a:gdLst>
                <a:gd name="T0" fmla="*/ 32 w 58"/>
                <a:gd name="T1" fmla="*/ 2 h 58"/>
                <a:gd name="T2" fmla="*/ 54 w 58"/>
                <a:gd name="T3" fmla="*/ 19 h 58"/>
                <a:gd name="T4" fmla="*/ 56 w 58"/>
                <a:gd name="T5" fmla="*/ 29 h 58"/>
                <a:gd name="T6" fmla="*/ 37 w 58"/>
                <a:gd name="T7" fmla="*/ 54 h 58"/>
                <a:gd name="T8" fmla="*/ 26 w 58"/>
                <a:gd name="T9" fmla="*/ 56 h 58"/>
                <a:gd name="T10" fmla="*/ 4 w 58"/>
                <a:gd name="T11" fmla="*/ 39 h 58"/>
                <a:gd name="T12" fmla="*/ 3 w 58"/>
                <a:gd name="T13" fmla="*/ 28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1"/>
                    <a:pt x="58" y="26"/>
                    <a:pt x="56" y="29"/>
                  </a:cubicBezTo>
                  <a:cubicBezTo>
                    <a:pt x="37" y="54"/>
                    <a:pt x="37" y="54"/>
                    <a:pt x="37" y="54"/>
                  </a:cubicBezTo>
                  <a:cubicBezTo>
                    <a:pt x="34" y="57"/>
                    <a:pt x="29" y="58"/>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13">
              <a:extLst>
                <a:ext uri="{FF2B5EF4-FFF2-40B4-BE49-F238E27FC236}">
                  <a16:creationId xmlns:a16="http://schemas.microsoft.com/office/drawing/2014/main" id="{5360B173-5917-42DA-9439-369F7118F0C5}"/>
                </a:ext>
              </a:extLst>
            </p:cNvPr>
            <p:cNvSpPr>
              <a:spLocks/>
            </p:cNvSpPr>
            <p:nvPr/>
          </p:nvSpPr>
          <p:spPr bwMode="auto">
            <a:xfrm>
              <a:off x="8145341" y="4613882"/>
              <a:ext cx="36442"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14">
              <a:extLst>
                <a:ext uri="{FF2B5EF4-FFF2-40B4-BE49-F238E27FC236}">
                  <a16:creationId xmlns:a16="http://schemas.microsoft.com/office/drawing/2014/main" id="{4E346281-4F63-478E-A4E3-4AB51318517A}"/>
                </a:ext>
              </a:extLst>
            </p:cNvPr>
            <p:cNvSpPr>
              <a:spLocks/>
            </p:cNvSpPr>
            <p:nvPr/>
          </p:nvSpPr>
          <p:spPr bwMode="auto">
            <a:xfrm>
              <a:off x="8118009" y="4593473"/>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1"/>
                    <a:pt x="58" y="26"/>
                    <a:pt x="55" y="30"/>
                  </a:cubicBezTo>
                  <a:cubicBezTo>
                    <a:pt x="36" y="54"/>
                    <a:pt x="36" y="54"/>
                    <a:pt x="36" y="54"/>
                  </a:cubicBezTo>
                  <a:cubicBezTo>
                    <a:pt x="34" y="58"/>
                    <a:pt x="29" y="58"/>
                    <a:pt x="26" y="56"/>
                  </a:cubicBezTo>
                  <a:cubicBezTo>
                    <a:pt x="4" y="39"/>
                    <a:pt x="4" y="39"/>
                    <a:pt x="4" y="39"/>
                  </a:cubicBezTo>
                  <a:cubicBezTo>
                    <a:pt x="0" y="37"/>
                    <a:pt x="0" y="32"/>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15">
              <a:extLst>
                <a:ext uri="{FF2B5EF4-FFF2-40B4-BE49-F238E27FC236}">
                  <a16:creationId xmlns:a16="http://schemas.microsoft.com/office/drawing/2014/main" id="{7CB58F12-859E-44F5-9610-5BA388A745F8}"/>
                </a:ext>
              </a:extLst>
            </p:cNvPr>
            <p:cNvSpPr>
              <a:spLocks/>
            </p:cNvSpPr>
            <p:nvPr/>
          </p:nvSpPr>
          <p:spPr bwMode="auto">
            <a:xfrm>
              <a:off x="8090679" y="4572337"/>
              <a:ext cx="36078" cy="36807"/>
            </a:xfrm>
            <a:custGeom>
              <a:avLst/>
              <a:gdLst>
                <a:gd name="T0" fmla="*/ 32 w 58"/>
                <a:gd name="T1" fmla="*/ 3 h 59"/>
                <a:gd name="T2" fmla="*/ 54 w 58"/>
                <a:gd name="T3" fmla="*/ 19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16">
              <a:extLst>
                <a:ext uri="{FF2B5EF4-FFF2-40B4-BE49-F238E27FC236}">
                  <a16:creationId xmlns:a16="http://schemas.microsoft.com/office/drawing/2014/main" id="{4454AD43-D69B-4F4B-A6AA-31283888CA41}"/>
                </a:ext>
              </a:extLst>
            </p:cNvPr>
            <p:cNvSpPr>
              <a:spLocks/>
            </p:cNvSpPr>
            <p:nvPr/>
          </p:nvSpPr>
          <p:spPr bwMode="auto">
            <a:xfrm>
              <a:off x="8061889" y="4551201"/>
              <a:ext cx="36807" cy="36807"/>
            </a:xfrm>
            <a:custGeom>
              <a:avLst/>
              <a:gdLst>
                <a:gd name="T0" fmla="*/ 32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2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17">
              <a:extLst>
                <a:ext uri="{FF2B5EF4-FFF2-40B4-BE49-F238E27FC236}">
                  <a16:creationId xmlns:a16="http://schemas.microsoft.com/office/drawing/2014/main" id="{FC902CA3-45DA-46AF-88FF-A7A73687C668}"/>
                </a:ext>
              </a:extLst>
            </p:cNvPr>
            <p:cNvSpPr>
              <a:spLocks/>
            </p:cNvSpPr>
            <p:nvPr/>
          </p:nvSpPr>
          <p:spPr bwMode="auto">
            <a:xfrm>
              <a:off x="8041481" y="4578168"/>
              <a:ext cx="51748" cy="47739"/>
            </a:xfrm>
            <a:custGeom>
              <a:avLst/>
              <a:gdLst>
                <a:gd name="T0" fmla="*/ 33 w 83"/>
                <a:gd name="T1" fmla="*/ 3 h 77"/>
                <a:gd name="T2" fmla="*/ 79 w 83"/>
                <a:gd name="T3" fmla="*/ 38 h 77"/>
                <a:gd name="T4" fmla="*/ 80 w 83"/>
                <a:gd name="T5" fmla="*/ 49 h 77"/>
                <a:gd name="T6" fmla="*/ 62 w 83"/>
                <a:gd name="T7" fmla="*/ 73 h 77"/>
                <a:gd name="T8" fmla="*/ 50 w 83"/>
                <a:gd name="T9" fmla="*/ 74 h 77"/>
                <a:gd name="T10" fmla="*/ 4 w 83"/>
                <a:gd name="T11" fmla="*/ 40 h 77"/>
                <a:gd name="T12" fmla="*/ 3 w 83"/>
                <a:gd name="T13" fmla="*/ 28 h 77"/>
                <a:gd name="T14" fmla="*/ 21 w 83"/>
                <a:gd name="T15" fmla="*/ 4 h 77"/>
                <a:gd name="T16" fmla="*/ 33 w 83"/>
                <a:gd name="T17"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7">
                  <a:moveTo>
                    <a:pt x="33" y="3"/>
                  </a:moveTo>
                  <a:cubicBezTo>
                    <a:pt x="79" y="38"/>
                    <a:pt x="79" y="38"/>
                    <a:pt x="79" y="38"/>
                  </a:cubicBezTo>
                  <a:cubicBezTo>
                    <a:pt x="82" y="40"/>
                    <a:pt x="83" y="45"/>
                    <a:pt x="80" y="49"/>
                  </a:cubicBezTo>
                  <a:cubicBezTo>
                    <a:pt x="62" y="73"/>
                    <a:pt x="62" y="73"/>
                    <a:pt x="62" y="73"/>
                  </a:cubicBezTo>
                  <a:cubicBezTo>
                    <a:pt x="59" y="76"/>
                    <a:pt x="54" y="77"/>
                    <a:pt x="50" y="74"/>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18">
              <a:extLst>
                <a:ext uri="{FF2B5EF4-FFF2-40B4-BE49-F238E27FC236}">
                  <a16:creationId xmlns:a16="http://schemas.microsoft.com/office/drawing/2014/main" id="{5E869A31-77BB-4BFC-9710-F6568495D7E5}"/>
                </a:ext>
              </a:extLst>
            </p:cNvPr>
            <p:cNvSpPr>
              <a:spLocks/>
            </p:cNvSpPr>
            <p:nvPr/>
          </p:nvSpPr>
          <p:spPr bwMode="auto">
            <a:xfrm>
              <a:off x="8020709" y="4604770"/>
              <a:ext cx="56850" cy="52112"/>
            </a:xfrm>
            <a:custGeom>
              <a:avLst/>
              <a:gdLst>
                <a:gd name="T0" fmla="*/ 32 w 91"/>
                <a:gd name="T1" fmla="*/ 3 h 84"/>
                <a:gd name="T2" fmla="*/ 87 w 91"/>
                <a:gd name="T3" fmla="*/ 44 h 84"/>
                <a:gd name="T4" fmla="*/ 89 w 91"/>
                <a:gd name="T5" fmla="*/ 56 h 84"/>
                <a:gd name="T6" fmla="*/ 70 w 91"/>
                <a:gd name="T7" fmla="*/ 79 h 84"/>
                <a:gd name="T8" fmla="*/ 59 w 91"/>
                <a:gd name="T9" fmla="*/ 81 h 84"/>
                <a:gd name="T10" fmla="*/ 4 w 91"/>
                <a:gd name="T11" fmla="*/ 40 h 84"/>
                <a:gd name="T12" fmla="*/ 3 w 91"/>
                <a:gd name="T13" fmla="*/ 28 h 84"/>
                <a:gd name="T14" fmla="*/ 21 w 91"/>
                <a:gd name="T15" fmla="*/ 4 h 84"/>
                <a:gd name="T16" fmla="*/ 32 w 91"/>
                <a:gd name="T1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4">
                  <a:moveTo>
                    <a:pt x="32" y="3"/>
                  </a:moveTo>
                  <a:cubicBezTo>
                    <a:pt x="87" y="44"/>
                    <a:pt x="87" y="44"/>
                    <a:pt x="87" y="44"/>
                  </a:cubicBezTo>
                  <a:cubicBezTo>
                    <a:pt x="91" y="47"/>
                    <a:pt x="91" y="52"/>
                    <a:pt x="89" y="56"/>
                  </a:cubicBezTo>
                  <a:cubicBezTo>
                    <a:pt x="70" y="79"/>
                    <a:pt x="70" y="79"/>
                    <a:pt x="70" y="79"/>
                  </a:cubicBezTo>
                  <a:cubicBezTo>
                    <a:pt x="68" y="83"/>
                    <a:pt x="62" y="84"/>
                    <a:pt x="59" y="81"/>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19">
              <a:extLst>
                <a:ext uri="{FF2B5EF4-FFF2-40B4-BE49-F238E27FC236}">
                  <a16:creationId xmlns:a16="http://schemas.microsoft.com/office/drawing/2014/main" id="{D6A48E76-8366-47E2-8C53-32C497066B15}"/>
                </a:ext>
              </a:extLst>
            </p:cNvPr>
            <p:cNvSpPr>
              <a:spLocks/>
            </p:cNvSpPr>
            <p:nvPr/>
          </p:nvSpPr>
          <p:spPr bwMode="auto">
            <a:xfrm>
              <a:off x="8000302" y="4631373"/>
              <a:ext cx="71791" cy="63409"/>
            </a:xfrm>
            <a:custGeom>
              <a:avLst/>
              <a:gdLst>
                <a:gd name="T0" fmla="*/ 32 w 115"/>
                <a:gd name="T1" fmla="*/ 3 h 102"/>
                <a:gd name="T2" fmla="*/ 110 w 115"/>
                <a:gd name="T3" fmla="*/ 62 h 102"/>
                <a:gd name="T4" fmla="*/ 112 w 115"/>
                <a:gd name="T5" fmla="*/ 74 h 102"/>
                <a:gd name="T6" fmla="*/ 94 w 115"/>
                <a:gd name="T7" fmla="*/ 98 h 102"/>
                <a:gd name="T8" fmla="*/ 82 w 115"/>
                <a:gd name="T9" fmla="*/ 99 h 102"/>
                <a:gd name="T10" fmla="*/ 4 w 115"/>
                <a:gd name="T11" fmla="*/ 40 h 102"/>
                <a:gd name="T12" fmla="*/ 2 w 115"/>
                <a:gd name="T13" fmla="*/ 28 h 102"/>
                <a:gd name="T14" fmla="*/ 21 w 115"/>
                <a:gd name="T15" fmla="*/ 5 h 102"/>
                <a:gd name="T16" fmla="*/ 32 w 115"/>
                <a:gd name="T17"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02">
                  <a:moveTo>
                    <a:pt x="32" y="3"/>
                  </a:moveTo>
                  <a:cubicBezTo>
                    <a:pt x="110" y="62"/>
                    <a:pt x="110" y="62"/>
                    <a:pt x="110" y="62"/>
                  </a:cubicBezTo>
                  <a:cubicBezTo>
                    <a:pt x="114" y="65"/>
                    <a:pt x="115" y="70"/>
                    <a:pt x="112" y="74"/>
                  </a:cubicBezTo>
                  <a:cubicBezTo>
                    <a:pt x="94" y="98"/>
                    <a:pt x="94" y="98"/>
                    <a:pt x="94" y="98"/>
                  </a:cubicBezTo>
                  <a:cubicBezTo>
                    <a:pt x="91" y="101"/>
                    <a:pt x="86" y="102"/>
                    <a:pt x="82" y="99"/>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20">
              <a:extLst>
                <a:ext uri="{FF2B5EF4-FFF2-40B4-BE49-F238E27FC236}">
                  <a16:creationId xmlns:a16="http://schemas.microsoft.com/office/drawing/2014/main" id="{B1ACE375-FA21-4D2F-9DB6-B65D1F990714}"/>
                </a:ext>
              </a:extLst>
            </p:cNvPr>
            <p:cNvSpPr>
              <a:spLocks/>
            </p:cNvSpPr>
            <p:nvPr/>
          </p:nvSpPr>
          <p:spPr bwMode="auto">
            <a:xfrm>
              <a:off x="7979166" y="4657977"/>
              <a:ext cx="43366" cy="41909"/>
            </a:xfrm>
            <a:custGeom>
              <a:avLst/>
              <a:gdLst>
                <a:gd name="T0" fmla="*/ 33 w 70"/>
                <a:gd name="T1" fmla="*/ 3 h 67"/>
                <a:gd name="T2" fmla="*/ 65 w 70"/>
                <a:gd name="T3" fmla="*/ 28 h 67"/>
                <a:gd name="T4" fmla="*/ 67 w 70"/>
                <a:gd name="T5" fmla="*/ 39 h 67"/>
                <a:gd name="T6" fmla="*/ 49 w 70"/>
                <a:gd name="T7" fmla="*/ 63 h 67"/>
                <a:gd name="T8" fmla="*/ 37 w 70"/>
                <a:gd name="T9" fmla="*/ 65 h 67"/>
                <a:gd name="T10" fmla="*/ 5 w 70"/>
                <a:gd name="T11" fmla="*/ 40 h 67"/>
                <a:gd name="T12" fmla="*/ 3 w 70"/>
                <a:gd name="T13" fmla="*/ 28 h 67"/>
                <a:gd name="T14" fmla="*/ 21 w 70"/>
                <a:gd name="T15" fmla="*/ 5 h 67"/>
                <a:gd name="T16" fmla="*/ 33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3" y="3"/>
                  </a:moveTo>
                  <a:cubicBezTo>
                    <a:pt x="65" y="28"/>
                    <a:pt x="65" y="28"/>
                    <a:pt x="65" y="28"/>
                  </a:cubicBezTo>
                  <a:cubicBezTo>
                    <a:pt x="69" y="31"/>
                    <a:pt x="70" y="36"/>
                    <a:pt x="67" y="39"/>
                  </a:cubicBezTo>
                  <a:cubicBezTo>
                    <a:pt x="49" y="63"/>
                    <a:pt x="49" y="63"/>
                    <a:pt x="49" y="63"/>
                  </a:cubicBezTo>
                  <a:cubicBezTo>
                    <a:pt x="46" y="67"/>
                    <a:pt x="41" y="67"/>
                    <a:pt x="37" y="65"/>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21">
              <a:extLst>
                <a:ext uri="{FF2B5EF4-FFF2-40B4-BE49-F238E27FC236}">
                  <a16:creationId xmlns:a16="http://schemas.microsoft.com/office/drawing/2014/main" id="{AECE53D0-1FCB-4B52-9976-A2C357189347}"/>
                </a:ext>
              </a:extLst>
            </p:cNvPr>
            <p:cNvSpPr>
              <a:spLocks/>
            </p:cNvSpPr>
            <p:nvPr/>
          </p:nvSpPr>
          <p:spPr bwMode="auto">
            <a:xfrm>
              <a:off x="8081933" y="4608416"/>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22">
              <a:extLst>
                <a:ext uri="{FF2B5EF4-FFF2-40B4-BE49-F238E27FC236}">
                  <a16:creationId xmlns:a16="http://schemas.microsoft.com/office/drawing/2014/main" id="{F55ED318-D932-4E03-8B5B-5C58DD84F7B3}"/>
                </a:ext>
              </a:extLst>
            </p:cNvPr>
            <p:cNvSpPr>
              <a:spLocks/>
            </p:cNvSpPr>
            <p:nvPr/>
          </p:nvSpPr>
          <p:spPr bwMode="auto">
            <a:xfrm>
              <a:off x="8109992" y="4629551"/>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23">
              <a:extLst>
                <a:ext uri="{FF2B5EF4-FFF2-40B4-BE49-F238E27FC236}">
                  <a16:creationId xmlns:a16="http://schemas.microsoft.com/office/drawing/2014/main" id="{EA673182-6467-4EB5-A9CA-270825C9CF36}"/>
                </a:ext>
              </a:extLst>
            </p:cNvPr>
            <p:cNvSpPr>
              <a:spLocks/>
            </p:cNvSpPr>
            <p:nvPr/>
          </p:nvSpPr>
          <p:spPr bwMode="auto">
            <a:xfrm>
              <a:off x="8137325" y="4650688"/>
              <a:ext cx="38264"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24">
              <a:extLst>
                <a:ext uri="{FF2B5EF4-FFF2-40B4-BE49-F238E27FC236}">
                  <a16:creationId xmlns:a16="http://schemas.microsoft.com/office/drawing/2014/main" id="{D9239B2E-3555-41AE-9670-40389C6394A9}"/>
                </a:ext>
              </a:extLst>
            </p:cNvPr>
            <p:cNvSpPr>
              <a:spLocks/>
            </p:cNvSpPr>
            <p:nvPr/>
          </p:nvSpPr>
          <p:spPr bwMode="auto">
            <a:xfrm>
              <a:off x="8165384" y="4671824"/>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25">
              <a:extLst>
                <a:ext uri="{FF2B5EF4-FFF2-40B4-BE49-F238E27FC236}">
                  <a16:creationId xmlns:a16="http://schemas.microsoft.com/office/drawing/2014/main" id="{89C0D09F-6AFD-4241-8577-4125622A6781}"/>
                </a:ext>
              </a:extLst>
            </p:cNvPr>
            <p:cNvSpPr>
              <a:spLocks/>
            </p:cNvSpPr>
            <p:nvPr/>
          </p:nvSpPr>
          <p:spPr bwMode="auto">
            <a:xfrm>
              <a:off x="8193446" y="4692961"/>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26">
              <a:extLst>
                <a:ext uri="{FF2B5EF4-FFF2-40B4-BE49-F238E27FC236}">
                  <a16:creationId xmlns:a16="http://schemas.microsoft.com/office/drawing/2014/main" id="{11389EEE-5E5E-46EE-A059-6B0921BB2C15}"/>
                </a:ext>
              </a:extLst>
            </p:cNvPr>
            <p:cNvSpPr>
              <a:spLocks/>
            </p:cNvSpPr>
            <p:nvPr/>
          </p:nvSpPr>
          <p:spPr bwMode="auto">
            <a:xfrm>
              <a:off x="8221505" y="4714098"/>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8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27">
              <a:extLst>
                <a:ext uri="{FF2B5EF4-FFF2-40B4-BE49-F238E27FC236}">
                  <a16:creationId xmlns:a16="http://schemas.microsoft.com/office/drawing/2014/main" id="{0CD96B1F-2CD9-4FA9-93E6-3AFF5F0379FF}"/>
                </a:ext>
              </a:extLst>
            </p:cNvPr>
            <p:cNvSpPr>
              <a:spLocks/>
            </p:cNvSpPr>
            <p:nvPr/>
          </p:nvSpPr>
          <p:spPr bwMode="auto">
            <a:xfrm>
              <a:off x="8249567" y="4735233"/>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28">
              <a:extLst>
                <a:ext uri="{FF2B5EF4-FFF2-40B4-BE49-F238E27FC236}">
                  <a16:creationId xmlns:a16="http://schemas.microsoft.com/office/drawing/2014/main" id="{70F55567-5EBC-4231-B9DA-878672C31B6C}"/>
                </a:ext>
              </a:extLst>
            </p:cNvPr>
            <p:cNvSpPr>
              <a:spLocks/>
            </p:cNvSpPr>
            <p:nvPr/>
          </p:nvSpPr>
          <p:spPr bwMode="auto">
            <a:xfrm>
              <a:off x="8277626" y="4756734"/>
              <a:ext cx="37900" cy="36807"/>
            </a:xfrm>
            <a:custGeom>
              <a:avLst/>
              <a:gdLst>
                <a:gd name="T0" fmla="*/ 33 w 61"/>
                <a:gd name="T1" fmla="*/ 2 h 59"/>
                <a:gd name="T2" fmla="*/ 56 w 61"/>
                <a:gd name="T3" fmla="*/ 20 h 59"/>
                <a:gd name="T4" fmla="*/ 58 w 61"/>
                <a:gd name="T5" fmla="*/ 31 h 59"/>
                <a:gd name="T6" fmla="*/ 39 w 61"/>
                <a:gd name="T7" fmla="*/ 55 h 59"/>
                <a:gd name="T8" fmla="*/ 28 w 61"/>
                <a:gd name="T9" fmla="*/ 57 h 59"/>
                <a:gd name="T10" fmla="*/ 5 w 61"/>
                <a:gd name="T11" fmla="*/ 39 h 59"/>
                <a:gd name="T12" fmla="*/ 3 w 61"/>
                <a:gd name="T13" fmla="*/ 28 h 59"/>
                <a:gd name="T14" fmla="*/ 21 w 61"/>
                <a:gd name="T15" fmla="*/ 4 h 59"/>
                <a:gd name="T16" fmla="*/ 33 w 61"/>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3" y="2"/>
                  </a:moveTo>
                  <a:cubicBezTo>
                    <a:pt x="56" y="20"/>
                    <a:pt x="56" y="20"/>
                    <a:pt x="56" y="20"/>
                  </a:cubicBezTo>
                  <a:cubicBezTo>
                    <a:pt x="60" y="23"/>
                    <a:pt x="61" y="28"/>
                    <a:pt x="58" y="31"/>
                  </a:cubicBezTo>
                  <a:cubicBezTo>
                    <a:pt x="39" y="55"/>
                    <a:pt x="39" y="55"/>
                    <a:pt x="39" y="55"/>
                  </a:cubicBezTo>
                  <a:cubicBezTo>
                    <a:pt x="37" y="59"/>
                    <a:pt x="31" y="59"/>
                    <a:pt x="28" y="57"/>
                  </a:cubicBezTo>
                  <a:cubicBezTo>
                    <a:pt x="5" y="39"/>
                    <a:pt x="5" y="39"/>
                    <a:pt x="5"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29">
              <a:extLst>
                <a:ext uri="{FF2B5EF4-FFF2-40B4-BE49-F238E27FC236}">
                  <a16:creationId xmlns:a16="http://schemas.microsoft.com/office/drawing/2014/main" id="{4CB786F6-1B2E-4681-BB63-440449F68815}"/>
                </a:ext>
              </a:extLst>
            </p:cNvPr>
            <p:cNvSpPr>
              <a:spLocks/>
            </p:cNvSpPr>
            <p:nvPr/>
          </p:nvSpPr>
          <p:spPr bwMode="auto">
            <a:xfrm>
              <a:off x="8305687" y="4777872"/>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0">
              <a:extLst>
                <a:ext uri="{FF2B5EF4-FFF2-40B4-BE49-F238E27FC236}">
                  <a16:creationId xmlns:a16="http://schemas.microsoft.com/office/drawing/2014/main" id="{C421D774-3C1A-45D6-8020-0BF19F150839}"/>
                </a:ext>
              </a:extLst>
            </p:cNvPr>
            <p:cNvSpPr>
              <a:spLocks/>
            </p:cNvSpPr>
            <p:nvPr/>
          </p:nvSpPr>
          <p:spPr bwMode="auto">
            <a:xfrm>
              <a:off x="8333747" y="4799008"/>
              <a:ext cx="37535"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31">
              <a:extLst>
                <a:ext uri="{FF2B5EF4-FFF2-40B4-BE49-F238E27FC236}">
                  <a16:creationId xmlns:a16="http://schemas.microsoft.com/office/drawing/2014/main" id="{70666B78-B84D-43BC-9000-88D71C347B25}"/>
                </a:ext>
              </a:extLst>
            </p:cNvPr>
            <p:cNvSpPr>
              <a:spLocks/>
            </p:cNvSpPr>
            <p:nvPr/>
          </p:nvSpPr>
          <p:spPr bwMode="auto">
            <a:xfrm>
              <a:off x="8361808" y="4820144"/>
              <a:ext cx="37535" cy="37171"/>
            </a:xfrm>
            <a:custGeom>
              <a:avLst/>
              <a:gdLst>
                <a:gd name="T0" fmla="*/ 33 w 60"/>
                <a:gd name="T1" fmla="*/ 2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6"/>
                    <a:pt x="39" y="56"/>
                    <a:pt x="39" y="56"/>
                  </a:cubicBezTo>
                  <a:cubicBezTo>
                    <a:pt x="37"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32">
              <a:extLst>
                <a:ext uri="{FF2B5EF4-FFF2-40B4-BE49-F238E27FC236}">
                  <a16:creationId xmlns:a16="http://schemas.microsoft.com/office/drawing/2014/main" id="{3505BE88-97E7-447F-8677-874B376308A5}"/>
                </a:ext>
              </a:extLst>
            </p:cNvPr>
            <p:cNvSpPr>
              <a:spLocks/>
            </p:cNvSpPr>
            <p:nvPr/>
          </p:nvSpPr>
          <p:spPr bwMode="auto">
            <a:xfrm>
              <a:off x="8389869" y="4841280"/>
              <a:ext cx="37535"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33">
              <a:extLst>
                <a:ext uri="{FF2B5EF4-FFF2-40B4-BE49-F238E27FC236}">
                  <a16:creationId xmlns:a16="http://schemas.microsoft.com/office/drawing/2014/main" id="{B02D2C06-19E2-40BF-B574-3CA3D4B23EA4}"/>
                </a:ext>
              </a:extLst>
            </p:cNvPr>
            <p:cNvSpPr>
              <a:spLocks/>
            </p:cNvSpPr>
            <p:nvPr/>
          </p:nvSpPr>
          <p:spPr bwMode="auto">
            <a:xfrm>
              <a:off x="8068813" y="4641213"/>
              <a:ext cx="37535" cy="37535"/>
            </a:xfrm>
            <a:custGeom>
              <a:avLst/>
              <a:gdLst>
                <a:gd name="T0" fmla="*/ 32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34">
              <a:extLst>
                <a:ext uri="{FF2B5EF4-FFF2-40B4-BE49-F238E27FC236}">
                  <a16:creationId xmlns:a16="http://schemas.microsoft.com/office/drawing/2014/main" id="{CF0FF9EB-F646-42DD-8161-A1579064CBAB}"/>
                </a:ext>
              </a:extLst>
            </p:cNvPr>
            <p:cNvSpPr>
              <a:spLocks/>
            </p:cNvSpPr>
            <p:nvPr/>
          </p:nvSpPr>
          <p:spPr bwMode="auto">
            <a:xfrm>
              <a:off x="8096873" y="4662349"/>
              <a:ext cx="37535" cy="37535"/>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5">
              <a:extLst>
                <a:ext uri="{FF2B5EF4-FFF2-40B4-BE49-F238E27FC236}">
                  <a16:creationId xmlns:a16="http://schemas.microsoft.com/office/drawing/2014/main" id="{E24294FD-7021-4449-958C-D4855F71F441}"/>
                </a:ext>
              </a:extLst>
            </p:cNvPr>
            <p:cNvSpPr>
              <a:spLocks/>
            </p:cNvSpPr>
            <p:nvPr/>
          </p:nvSpPr>
          <p:spPr bwMode="auto">
            <a:xfrm>
              <a:off x="8124934" y="4683486"/>
              <a:ext cx="37535" cy="37171"/>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2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7"/>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36">
              <a:extLst>
                <a:ext uri="{FF2B5EF4-FFF2-40B4-BE49-F238E27FC236}">
                  <a16:creationId xmlns:a16="http://schemas.microsoft.com/office/drawing/2014/main" id="{6B659E0C-3C74-4A59-85F0-87239A0FE91D}"/>
                </a:ext>
              </a:extLst>
            </p:cNvPr>
            <p:cNvSpPr>
              <a:spLocks/>
            </p:cNvSpPr>
            <p:nvPr/>
          </p:nvSpPr>
          <p:spPr bwMode="auto">
            <a:xfrm>
              <a:off x="8152994" y="4704623"/>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1"/>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37">
              <a:extLst>
                <a:ext uri="{FF2B5EF4-FFF2-40B4-BE49-F238E27FC236}">
                  <a16:creationId xmlns:a16="http://schemas.microsoft.com/office/drawing/2014/main" id="{79FB8B9F-192C-46C8-99DE-F9B7D5F31149}"/>
                </a:ext>
              </a:extLst>
            </p:cNvPr>
            <p:cNvSpPr>
              <a:spLocks/>
            </p:cNvSpPr>
            <p:nvPr/>
          </p:nvSpPr>
          <p:spPr bwMode="auto">
            <a:xfrm>
              <a:off x="8181055" y="4725758"/>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38">
              <a:extLst>
                <a:ext uri="{FF2B5EF4-FFF2-40B4-BE49-F238E27FC236}">
                  <a16:creationId xmlns:a16="http://schemas.microsoft.com/office/drawing/2014/main" id="{9FEB9264-8C4D-43C8-A34A-51A7A06E5FE9}"/>
                </a:ext>
              </a:extLst>
            </p:cNvPr>
            <p:cNvSpPr>
              <a:spLocks/>
            </p:cNvSpPr>
            <p:nvPr/>
          </p:nvSpPr>
          <p:spPr bwMode="auto">
            <a:xfrm>
              <a:off x="8209115" y="4746895"/>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39">
              <a:extLst>
                <a:ext uri="{FF2B5EF4-FFF2-40B4-BE49-F238E27FC236}">
                  <a16:creationId xmlns:a16="http://schemas.microsoft.com/office/drawing/2014/main" id="{570F93EE-D321-494A-9812-1A88B29972F2}"/>
                </a:ext>
              </a:extLst>
            </p:cNvPr>
            <p:cNvSpPr>
              <a:spLocks/>
            </p:cNvSpPr>
            <p:nvPr/>
          </p:nvSpPr>
          <p:spPr bwMode="auto">
            <a:xfrm>
              <a:off x="8237176" y="4768031"/>
              <a:ext cx="37535"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40">
              <a:extLst>
                <a:ext uri="{FF2B5EF4-FFF2-40B4-BE49-F238E27FC236}">
                  <a16:creationId xmlns:a16="http://schemas.microsoft.com/office/drawing/2014/main" id="{BF533D7C-38F3-4BFE-B82F-0D2EB5F79D1F}"/>
                </a:ext>
              </a:extLst>
            </p:cNvPr>
            <p:cNvSpPr>
              <a:spLocks/>
            </p:cNvSpPr>
            <p:nvPr/>
          </p:nvSpPr>
          <p:spPr bwMode="auto">
            <a:xfrm>
              <a:off x="8265236" y="4789169"/>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41">
              <a:extLst>
                <a:ext uri="{FF2B5EF4-FFF2-40B4-BE49-F238E27FC236}">
                  <a16:creationId xmlns:a16="http://schemas.microsoft.com/office/drawing/2014/main" id="{20708D3C-A21C-4FEE-BBBE-3E3A181C924D}"/>
                </a:ext>
              </a:extLst>
            </p:cNvPr>
            <p:cNvSpPr>
              <a:spLocks/>
            </p:cNvSpPr>
            <p:nvPr/>
          </p:nvSpPr>
          <p:spPr bwMode="auto">
            <a:xfrm>
              <a:off x="8292569" y="4810305"/>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42">
              <a:extLst>
                <a:ext uri="{FF2B5EF4-FFF2-40B4-BE49-F238E27FC236}">
                  <a16:creationId xmlns:a16="http://schemas.microsoft.com/office/drawing/2014/main" id="{47E6DF53-5732-48C8-B37D-7EDC326217DF}"/>
                </a:ext>
              </a:extLst>
            </p:cNvPr>
            <p:cNvSpPr>
              <a:spLocks/>
            </p:cNvSpPr>
            <p:nvPr/>
          </p:nvSpPr>
          <p:spPr bwMode="auto">
            <a:xfrm>
              <a:off x="8320628" y="4831442"/>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2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2" y="5"/>
                    <a:pt x="22" y="5"/>
                    <a:pt x="22"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43">
              <a:extLst>
                <a:ext uri="{FF2B5EF4-FFF2-40B4-BE49-F238E27FC236}">
                  <a16:creationId xmlns:a16="http://schemas.microsoft.com/office/drawing/2014/main" id="{0DCFDE6A-7E2E-4B39-B080-BAE1AE6DD505}"/>
                </a:ext>
              </a:extLst>
            </p:cNvPr>
            <p:cNvSpPr>
              <a:spLocks/>
            </p:cNvSpPr>
            <p:nvPr/>
          </p:nvSpPr>
          <p:spPr bwMode="auto">
            <a:xfrm>
              <a:off x="8348690" y="4852577"/>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44">
              <a:extLst>
                <a:ext uri="{FF2B5EF4-FFF2-40B4-BE49-F238E27FC236}">
                  <a16:creationId xmlns:a16="http://schemas.microsoft.com/office/drawing/2014/main" id="{0B754934-652C-465F-A763-330A06D1F1DF}"/>
                </a:ext>
              </a:extLst>
            </p:cNvPr>
            <p:cNvSpPr>
              <a:spLocks/>
            </p:cNvSpPr>
            <p:nvPr/>
          </p:nvSpPr>
          <p:spPr bwMode="auto">
            <a:xfrm>
              <a:off x="8062617" y="4679112"/>
              <a:ext cx="37535" cy="37535"/>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45">
              <a:extLst>
                <a:ext uri="{FF2B5EF4-FFF2-40B4-BE49-F238E27FC236}">
                  <a16:creationId xmlns:a16="http://schemas.microsoft.com/office/drawing/2014/main" id="{9B7C9459-B6DA-42A8-9E03-2C8303EFC7C0}"/>
                </a:ext>
              </a:extLst>
            </p:cNvPr>
            <p:cNvSpPr>
              <a:spLocks/>
            </p:cNvSpPr>
            <p:nvPr/>
          </p:nvSpPr>
          <p:spPr bwMode="auto">
            <a:xfrm>
              <a:off x="8090679" y="4700249"/>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46">
              <a:extLst>
                <a:ext uri="{FF2B5EF4-FFF2-40B4-BE49-F238E27FC236}">
                  <a16:creationId xmlns:a16="http://schemas.microsoft.com/office/drawing/2014/main" id="{D6E1F4D5-3EC4-4175-B615-1D1A56621E85}"/>
                </a:ext>
              </a:extLst>
            </p:cNvPr>
            <p:cNvSpPr>
              <a:spLocks/>
            </p:cNvSpPr>
            <p:nvPr/>
          </p:nvSpPr>
          <p:spPr bwMode="auto">
            <a:xfrm>
              <a:off x="8118738" y="4721385"/>
              <a:ext cx="37171"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47">
              <a:extLst>
                <a:ext uri="{FF2B5EF4-FFF2-40B4-BE49-F238E27FC236}">
                  <a16:creationId xmlns:a16="http://schemas.microsoft.com/office/drawing/2014/main" id="{ADE88564-8CB4-4998-AF50-58397505ECC0}"/>
                </a:ext>
              </a:extLst>
            </p:cNvPr>
            <p:cNvSpPr>
              <a:spLocks/>
            </p:cNvSpPr>
            <p:nvPr/>
          </p:nvSpPr>
          <p:spPr bwMode="auto">
            <a:xfrm>
              <a:off x="8146800" y="4742523"/>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48">
              <a:extLst>
                <a:ext uri="{FF2B5EF4-FFF2-40B4-BE49-F238E27FC236}">
                  <a16:creationId xmlns:a16="http://schemas.microsoft.com/office/drawing/2014/main" id="{FB43CF3E-B4EF-4C55-A731-CE72C519C86A}"/>
                </a:ext>
              </a:extLst>
            </p:cNvPr>
            <p:cNvSpPr>
              <a:spLocks/>
            </p:cNvSpPr>
            <p:nvPr/>
          </p:nvSpPr>
          <p:spPr bwMode="auto">
            <a:xfrm>
              <a:off x="8174859" y="4763659"/>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49">
              <a:extLst>
                <a:ext uri="{FF2B5EF4-FFF2-40B4-BE49-F238E27FC236}">
                  <a16:creationId xmlns:a16="http://schemas.microsoft.com/office/drawing/2014/main" id="{F133F218-FE90-4026-9606-2C693AB1F9A8}"/>
                </a:ext>
              </a:extLst>
            </p:cNvPr>
            <p:cNvSpPr>
              <a:spLocks/>
            </p:cNvSpPr>
            <p:nvPr/>
          </p:nvSpPr>
          <p:spPr bwMode="auto">
            <a:xfrm>
              <a:off x="8202921" y="4784796"/>
              <a:ext cx="37171" cy="37171"/>
            </a:xfrm>
            <a:custGeom>
              <a:avLst/>
              <a:gdLst>
                <a:gd name="T0" fmla="*/ 33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7"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50">
              <a:extLst>
                <a:ext uri="{FF2B5EF4-FFF2-40B4-BE49-F238E27FC236}">
                  <a16:creationId xmlns:a16="http://schemas.microsoft.com/office/drawing/2014/main" id="{D0AA2B6A-98AB-472D-B765-267E9472DCBB}"/>
                </a:ext>
              </a:extLst>
            </p:cNvPr>
            <p:cNvSpPr>
              <a:spLocks/>
            </p:cNvSpPr>
            <p:nvPr/>
          </p:nvSpPr>
          <p:spPr bwMode="auto">
            <a:xfrm>
              <a:off x="8230980" y="4805931"/>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51">
              <a:extLst>
                <a:ext uri="{FF2B5EF4-FFF2-40B4-BE49-F238E27FC236}">
                  <a16:creationId xmlns:a16="http://schemas.microsoft.com/office/drawing/2014/main" id="{ECD199FC-0A3B-4CA2-BCC5-48C227867555}"/>
                </a:ext>
              </a:extLst>
            </p:cNvPr>
            <p:cNvSpPr>
              <a:spLocks/>
            </p:cNvSpPr>
            <p:nvPr/>
          </p:nvSpPr>
          <p:spPr bwMode="auto">
            <a:xfrm>
              <a:off x="8259042" y="4827068"/>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52">
              <a:extLst>
                <a:ext uri="{FF2B5EF4-FFF2-40B4-BE49-F238E27FC236}">
                  <a16:creationId xmlns:a16="http://schemas.microsoft.com/office/drawing/2014/main" id="{DFA974EB-1AF2-4A21-9A58-8CA9146BEA70}"/>
                </a:ext>
              </a:extLst>
            </p:cNvPr>
            <p:cNvSpPr>
              <a:spLocks/>
            </p:cNvSpPr>
            <p:nvPr/>
          </p:nvSpPr>
          <p:spPr bwMode="auto">
            <a:xfrm>
              <a:off x="8287101" y="4848204"/>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7"/>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53">
              <a:extLst>
                <a:ext uri="{FF2B5EF4-FFF2-40B4-BE49-F238E27FC236}">
                  <a16:creationId xmlns:a16="http://schemas.microsoft.com/office/drawing/2014/main" id="{8E2F6C8B-EB7C-4749-81A6-27134D962A52}"/>
                </a:ext>
              </a:extLst>
            </p:cNvPr>
            <p:cNvSpPr>
              <a:spLocks/>
            </p:cNvSpPr>
            <p:nvPr/>
          </p:nvSpPr>
          <p:spPr bwMode="auto">
            <a:xfrm>
              <a:off x="8315162" y="4869342"/>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8 h 60"/>
                <a:gd name="T10" fmla="*/ 4 w 60"/>
                <a:gd name="T11" fmla="*/ 40 h 60"/>
                <a:gd name="T12" fmla="*/ 2 w 60"/>
                <a:gd name="T13" fmla="*/ 28 h 60"/>
                <a:gd name="T14" fmla="*/ 21 w 60"/>
                <a:gd name="T15" fmla="*/ 5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8"/>
                  </a:cubicBezTo>
                  <a:cubicBezTo>
                    <a:pt x="4" y="40"/>
                    <a:pt x="4" y="40"/>
                    <a:pt x="4" y="40"/>
                  </a:cubicBezTo>
                  <a:cubicBezTo>
                    <a:pt x="0" y="37"/>
                    <a:pt x="0" y="32"/>
                    <a:pt x="2"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54">
              <a:extLst>
                <a:ext uri="{FF2B5EF4-FFF2-40B4-BE49-F238E27FC236}">
                  <a16:creationId xmlns:a16="http://schemas.microsoft.com/office/drawing/2014/main" id="{C2C2EBBD-B7DA-4520-90AB-4BB47A2A1A84}"/>
                </a:ext>
              </a:extLst>
            </p:cNvPr>
            <p:cNvSpPr>
              <a:spLocks/>
            </p:cNvSpPr>
            <p:nvPr/>
          </p:nvSpPr>
          <p:spPr bwMode="auto">
            <a:xfrm>
              <a:off x="8343222" y="4890478"/>
              <a:ext cx="49197" cy="46282"/>
            </a:xfrm>
            <a:custGeom>
              <a:avLst/>
              <a:gdLst>
                <a:gd name="T0" fmla="*/ 32 w 79"/>
                <a:gd name="T1" fmla="*/ 3 h 75"/>
                <a:gd name="T2" fmla="*/ 75 w 79"/>
                <a:gd name="T3" fmla="*/ 35 h 75"/>
                <a:gd name="T4" fmla="*/ 76 w 79"/>
                <a:gd name="T5" fmla="*/ 47 h 75"/>
                <a:gd name="T6" fmla="*/ 58 w 79"/>
                <a:gd name="T7" fmla="*/ 71 h 75"/>
                <a:gd name="T8" fmla="*/ 46 w 79"/>
                <a:gd name="T9" fmla="*/ 72 h 75"/>
                <a:gd name="T10" fmla="*/ 4 w 79"/>
                <a:gd name="T11" fmla="*/ 40 h 75"/>
                <a:gd name="T12" fmla="*/ 3 w 79"/>
                <a:gd name="T13" fmla="*/ 28 h 75"/>
                <a:gd name="T14" fmla="*/ 21 w 79"/>
                <a:gd name="T15" fmla="*/ 5 h 75"/>
                <a:gd name="T16" fmla="*/ 32 w 79"/>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5">
                  <a:moveTo>
                    <a:pt x="32" y="3"/>
                  </a:moveTo>
                  <a:cubicBezTo>
                    <a:pt x="75" y="35"/>
                    <a:pt x="75" y="35"/>
                    <a:pt x="75" y="35"/>
                  </a:cubicBezTo>
                  <a:cubicBezTo>
                    <a:pt x="78" y="38"/>
                    <a:pt x="79" y="43"/>
                    <a:pt x="76" y="47"/>
                  </a:cubicBezTo>
                  <a:cubicBezTo>
                    <a:pt x="58" y="71"/>
                    <a:pt x="58" y="71"/>
                    <a:pt x="58" y="71"/>
                  </a:cubicBezTo>
                  <a:cubicBezTo>
                    <a:pt x="55" y="74"/>
                    <a:pt x="50" y="75"/>
                    <a:pt x="46" y="72"/>
                  </a:cubicBezTo>
                  <a:cubicBezTo>
                    <a:pt x="4" y="40"/>
                    <a:pt x="4" y="40"/>
                    <a:pt x="4" y="40"/>
                  </a:cubicBezTo>
                  <a:cubicBezTo>
                    <a:pt x="0" y="37"/>
                    <a:pt x="0" y="32"/>
                    <a:pt x="3"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55">
              <a:extLst>
                <a:ext uri="{FF2B5EF4-FFF2-40B4-BE49-F238E27FC236}">
                  <a16:creationId xmlns:a16="http://schemas.microsoft.com/office/drawing/2014/main" id="{2BD884D4-944F-4EFE-8FD8-3B962C243D9A}"/>
                </a:ext>
              </a:extLst>
            </p:cNvPr>
            <p:cNvSpPr>
              <a:spLocks/>
            </p:cNvSpPr>
            <p:nvPr/>
          </p:nvSpPr>
          <p:spPr bwMode="auto">
            <a:xfrm>
              <a:off x="8013421" y="4684214"/>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7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39" y="56"/>
                    <a:pt x="39" y="56"/>
                    <a:pt x="39" y="56"/>
                  </a:cubicBezTo>
                  <a:cubicBezTo>
                    <a:pt x="37" y="59"/>
                    <a:pt x="32" y="60"/>
                    <a:pt x="28" y="57"/>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56">
              <a:extLst>
                <a:ext uri="{FF2B5EF4-FFF2-40B4-BE49-F238E27FC236}">
                  <a16:creationId xmlns:a16="http://schemas.microsoft.com/office/drawing/2014/main" id="{E9D1D0FD-70B2-40D6-AA16-B2F27E03C345}"/>
                </a:ext>
              </a:extLst>
            </p:cNvPr>
            <p:cNvSpPr>
              <a:spLocks/>
            </p:cNvSpPr>
            <p:nvPr/>
          </p:nvSpPr>
          <p:spPr bwMode="auto">
            <a:xfrm>
              <a:off x="8041481" y="4705352"/>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8"/>
                    <a:pt x="58" y="32"/>
                  </a:cubicBezTo>
                  <a:cubicBezTo>
                    <a:pt x="39" y="56"/>
                    <a:pt x="39" y="56"/>
                    <a:pt x="39" y="56"/>
                  </a:cubicBezTo>
                  <a:cubicBezTo>
                    <a:pt x="37" y="59"/>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57">
              <a:extLst>
                <a:ext uri="{FF2B5EF4-FFF2-40B4-BE49-F238E27FC236}">
                  <a16:creationId xmlns:a16="http://schemas.microsoft.com/office/drawing/2014/main" id="{DF13B299-7A58-467E-9B7F-FDB11083C227}"/>
                </a:ext>
              </a:extLst>
            </p:cNvPr>
            <p:cNvSpPr>
              <a:spLocks/>
            </p:cNvSpPr>
            <p:nvPr/>
          </p:nvSpPr>
          <p:spPr bwMode="auto">
            <a:xfrm>
              <a:off x="8069542" y="4726488"/>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58">
              <a:extLst>
                <a:ext uri="{FF2B5EF4-FFF2-40B4-BE49-F238E27FC236}">
                  <a16:creationId xmlns:a16="http://schemas.microsoft.com/office/drawing/2014/main" id="{BEEB1900-4687-44E2-8ACF-6B51C89C5634}"/>
                </a:ext>
              </a:extLst>
            </p:cNvPr>
            <p:cNvSpPr>
              <a:spLocks/>
            </p:cNvSpPr>
            <p:nvPr/>
          </p:nvSpPr>
          <p:spPr bwMode="auto">
            <a:xfrm>
              <a:off x="8097602" y="4747625"/>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8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8"/>
                  </a:cubicBezTo>
                  <a:cubicBezTo>
                    <a:pt x="4" y="40"/>
                    <a:pt x="4" y="40"/>
                    <a:pt x="4"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59">
              <a:extLst>
                <a:ext uri="{FF2B5EF4-FFF2-40B4-BE49-F238E27FC236}">
                  <a16:creationId xmlns:a16="http://schemas.microsoft.com/office/drawing/2014/main" id="{9355E34C-35F2-41CD-943C-F50FC9EEFB21}"/>
                </a:ext>
              </a:extLst>
            </p:cNvPr>
            <p:cNvSpPr>
              <a:spLocks/>
            </p:cNvSpPr>
            <p:nvPr/>
          </p:nvSpPr>
          <p:spPr bwMode="auto">
            <a:xfrm>
              <a:off x="8125663" y="4768760"/>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60">
              <a:extLst>
                <a:ext uri="{FF2B5EF4-FFF2-40B4-BE49-F238E27FC236}">
                  <a16:creationId xmlns:a16="http://schemas.microsoft.com/office/drawing/2014/main" id="{9795B600-F03A-449B-8900-319E5938285A}"/>
                </a:ext>
              </a:extLst>
            </p:cNvPr>
            <p:cNvSpPr>
              <a:spLocks/>
            </p:cNvSpPr>
            <p:nvPr/>
          </p:nvSpPr>
          <p:spPr bwMode="auto">
            <a:xfrm>
              <a:off x="8153723" y="4789897"/>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61">
              <a:extLst>
                <a:ext uri="{FF2B5EF4-FFF2-40B4-BE49-F238E27FC236}">
                  <a16:creationId xmlns:a16="http://schemas.microsoft.com/office/drawing/2014/main" id="{F59F5C1F-E8A2-45F2-9EC3-1512E6F80F66}"/>
                </a:ext>
              </a:extLst>
            </p:cNvPr>
            <p:cNvSpPr>
              <a:spLocks/>
            </p:cNvSpPr>
            <p:nvPr/>
          </p:nvSpPr>
          <p:spPr bwMode="auto">
            <a:xfrm>
              <a:off x="8181783" y="4811399"/>
              <a:ext cx="37171"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62">
              <a:extLst>
                <a:ext uri="{FF2B5EF4-FFF2-40B4-BE49-F238E27FC236}">
                  <a16:creationId xmlns:a16="http://schemas.microsoft.com/office/drawing/2014/main" id="{850C3A83-BEC6-48CE-90BD-86FCB4D6579F}"/>
                </a:ext>
              </a:extLst>
            </p:cNvPr>
            <p:cNvSpPr>
              <a:spLocks/>
            </p:cNvSpPr>
            <p:nvPr/>
          </p:nvSpPr>
          <p:spPr bwMode="auto">
            <a:xfrm>
              <a:off x="8209845" y="4832534"/>
              <a:ext cx="37171" cy="37171"/>
            </a:xfrm>
            <a:custGeom>
              <a:avLst/>
              <a:gdLst>
                <a:gd name="T0" fmla="*/ 33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63">
              <a:extLst>
                <a:ext uri="{FF2B5EF4-FFF2-40B4-BE49-F238E27FC236}">
                  <a16:creationId xmlns:a16="http://schemas.microsoft.com/office/drawing/2014/main" id="{A2781090-8A9C-4916-BAE2-5EE47609073C}"/>
                </a:ext>
              </a:extLst>
            </p:cNvPr>
            <p:cNvSpPr>
              <a:spLocks/>
            </p:cNvSpPr>
            <p:nvPr/>
          </p:nvSpPr>
          <p:spPr bwMode="auto">
            <a:xfrm>
              <a:off x="8237904" y="4853671"/>
              <a:ext cx="37171" cy="37171"/>
            </a:xfrm>
            <a:custGeom>
              <a:avLst/>
              <a:gdLst>
                <a:gd name="T0" fmla="*/ 32 w 60"/>
                <a:gd name="T1" fmla="*/ 2 h 60"/>
                <a:gd name="T2" fmla="*/ 56 w 60"/>
                <a:gd name="T3" fmla="*/ 20 h 60"/>
                <a:gd name="T4" fmla="*/ 57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64">
              <a:extLst>
                <a:ext uri="{FF2B5EF4-FFF2-40B4-BE49-F238E27FC236}">
                  <a16:creationId xmlns:a16="http://schemas.microsoft.com/office/drawing/2014/main" id="{CF0A28EB-5145-42DB-809F-951EE7422CF1}"/>
                </a:ext>
              </a:extLst>
            </p:cNvPr>
            <p:cNvSpPr>
              <a:spLocks/>
            </p:cNvSpPr>
            <p:nvPr/>
          </p:nvSpPr>
          <p:spPr bwMode="auto">
            <a:xfrm>
              <a:off x="8265966" y="4874807"/>
              <a:ext cx="37171" cy="37171"/>
            </a:xfrm>
            <a:custGeom>
              <a:avLst/>
              <a:gdLst>
                <a:gd name="T0" fmla="*/ 32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65">
              <a:extLst>
                <a:ext uri="{FF2B5EF4-FFF2-40B4-BE49-F238E27FC236}">
                  <a16:creationId xmlns:a16="http://schemas.microsoft.com/office/drawing/2014/main" id="{93D59CD5-4F15-488C-AC6A-E6C951534EA0}"/>
                </a:ext>
              </a:extLst>
            </p:cNvPr>
            <p:cNvSpPr>
              <a:spLocks/>
            </p:cNvSpPr>
            <p:nvPr/>
          </p:nvSpPr>
          <p:spPr bwMode="auto">
            <a:xfrm>
              <a:off x="8294025" y="4895945"/>
              <a:ext cx="49197" cy="45917"/>
            </a:xfrm>
            <a:custGeom>
              <a:avLst/>
              <a:gdLst>
                <a:gd name="T0" fmla="*/ 32 w 79"/>
                <a:gd name="T1" fmla="*/ 3 h 74"/>
                <a:gd name="T2" fmla="*/ 75 w 79"/>
                <a:gd name="T3" fmla="*/ 35 h 74"/>
                <a:gd name="T4" fmla="*/ 76 w 79"/>
                <a:gd name="T5" fmla="*/ 46 h 74"/>
                <a:gd name="T6" fmla="*/ 58 w 79"/>
                <a:gd name="T7" fmla="*/ 70 h 74"/>
                <a:gd name="T8" fmla="*/ 47 w 79"/>
                <a:gd name="T9" fmla="*/ 72 h 74"/>
                <a:gd name="T10" fmla="*/ 4 w 79"/>
                <a:gd name="T11" fmla="*/ 39 h 74"/>
                <a:gd name="T12" fmla="*/ 3 w 79"/>
                <a:gd name="T13" fmla="*/ 28 h 74"/>
                <a:gd name="T14" fmla="*/ 21 w 79"/>
                <a:gd name="T15" fmla="*/ 4 h 74"/>
                <a:gd name="T16" fmla="*/ 32 w 79"/>
                <a:gd name="T17"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4">
                  <a:moveTo>
                    <a:pt x="32" y="3"/>
                  </a:moveTo>
                  <a:cubicBezTo>
                    <a:pt x="75" y="35"/>
                    <a:pt x="75" y="35"/>
                    <a:pt x="75" y="35"/>
                  </a:cubicBezTo>
                  <a:cubicBezTo>
                    <a:pt x="78" y="38"/>
                    <a:pt x="79" y="43"/>
                    <a:pt x="76" y="46"/>
                  </a:cubicBezTo>
                  <a:cubicBezTo>
                    <a:pt x="58" y="70"/>
                    <a:pt x="58" y="70"/>
                    <a:pt x="58" y="70"/>
                  </a:cubicBezTo>
                  <a:cubicBezTo>
                    <a:pt x="55" y="74"/>
                    <a:pt x="50" y="74"/>
                    <a:pt x="47" y="72"/>
                  </a:cubicBezTo>
                  <a:cubicBezTo>
                    <a:pt x="4" y="39"/>
                    <a:pt x="4" y="39"/>
                    <a:pt x="4" y="39"/>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66">
              <a:extLst>
                <a:ext uri="{FF2B5EF4-FFF2-40B4-BE49-F238E27FC236}">
                  <a16:creationId xmlns:a16="http://schemas.microsoft.com/office/drawing/2014/main" id="{A8A6120F-D5C9-4842-8E97-BC1AB7766EB9}"/>
                </a:ext>
              </a:extLst>
            </p:cNvPr>
            <p:cNvSpPr>
              <a:spLocks/>
            </p:cNvSpPr>
            <p:nvPr/>
          </p:nvSpPr>
          <p:spPr bwMode="auto">
            <a:xfrm>
              <a:off x="8334841" y="4926919"/>
              <a:ext cx="36807" cy="36807"/>
            </a:xfrm>
            <a:custGeom>
              <a:avLst/>
              <a:gdLst>
                <a:gd name="T0" fmla="*/ 33 w 59"/>
                <a:gd name="T1" fmla="*/ 3 h 59"/>
                <a:gd name="T2" fmla="*/ 55 w 59"/>
                <a:gd name="T3" fmla="*/ 20 h 59"/>
                <a:gd name="T4" fmla="*/ 56 w 59"/>
                <a:gd name="T5" fmla="*/ 31 h 59"/>
                <a:gd name="T6" fmla="*/ 38 w 59"/>
                <a:gd name="T7" fmla="*/ 55 h 59"/>
                <a:gd name="T8" fmla="*/ 27 w 59"/>
                <a:gd name="T9" fmla="*/ 57 h 59"/>
                <a:gd name="T10" fmla="*/ 4 w 59"/>
                <a:gd name="T11" fmla="*/ 40 h 59"/>
                <a:gd name="T12" fmla="*/ 3 w 59"/>
                <a:gd name="T13" fmla="*/ 29 h 59"/>
                <a:gd name="T14" fmla="*/ 22 w 59"/>
                <a:gd name="T15" fmla="*/ 4 h 59"/>
                <a:gd name="T16" fmla="*/ 33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3"/>
                  </a:moveTo>
                  <a:cubicBezTo>
                    <a:pt x="55" y="20"/>
                    <a:pt x="55" y="20"/>
                    <a:pt x="55" y="20"/>
                  </a:cubicBezTo>
                  <a:cubicBezTo>
                    <a:pt x="58" y="22"/>
                    <a:pt x="59" y="27"/>
                    <a:pt x="56" y="31"/>
                  </a:cubicBezTo>
                  <a:cubicBezTo>
                    <a:pt x="38" y="55"/>
                    <a:pt x="38" y="55"/>
                    <a:pt x="38" y="55"/>
                  </a:cubicBezTo>
                  <a:cubicBezTo>
                    <a:pt x="35" y="58"/>
                    <a:pt x="30" y="59"/>
                    <a:pt x="27" y="57"/>
                  </a:cubicBezTo>
                  <a:cubicBezTo>
                    <a:pt x="4" y="40"/>
                    <a:pt x="4" y="40"/>
                    <a:pt x="4" y="40"/>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67">
              <a:extLst>
                <a:ext uri="{FF2B5EF4-FFF2-40B4-BE49-F238E27FC236}">
                  <a16:creationId xmlns:a16="http://schemas.microsoft.com/office/drawing/2014/main" id="{1E797FDA-408D-49F0-AAE4-59F8F5552277}"/>
                </a:ext>
              </a:extLst>
            </p:cNvPr>
            <p:cNvSpPr>
              <a:spLocks/>
            </p:cNvSpPr>
            <p:nvPr/>
          </p:nvSpPr>
          <p:spPr bwMode="auto">
            <a:xfrm>
              <a:off x="8037109" y="4793541"/>
              <a:ext cx="228857" cy="207721"/>
            </a:xfrm>
            <a:custGeom>
              <a:avLst/>
              <a:gdLst>
                <a:gd name="T0" fmla="*/ 176 w 628"/>
                <a:gd name="T1" fmla="*/ 0 h 570"/>
                <a:gd name="T2" fmla="*/ 628 w 628"/>
                <a:gd name="T3" fmla="*/ 340 h 570"/>
                <a:gd name="T4" fmla="*/ 451 w 628"/>
                <a:gd name="T5" fmla="*/ 570 h 570"/>
                <a:gd name="T6" fmla="*/ 0 w 628"/>
                <a:gd name="T7" fmla="*/ 230 h 570"/>
                <a:gd name="T8" fmla="*/ 176 w 628"/>
                <a:gd name="T9" fmla="*/ 0 h 570"/>
              </a:gdLst>
              <a:ahLst/>
              <a:cxnLst>
                <a:cxn ang="0">
                  <a:pos x="T0" y="T1"/>
                </a:cxn>
                <a:cxn ang="0">
                  <a:pos x="T2" y="T3"/>
                </a:cxn>
                <a:cxn ang="0">
                  <a:pos x="T4" y="T5"/>
                </a:cxn>
                <a:cxn ang="0">
                  <a:pos x="T6" y="T7"/>
                </a:cxn>
                <a:cxn ang="0">
                  <a:pos x="T8" y="T9"/>
                </a:cxn>
              </a:cxnLst>
              <a:rect l="0" t="0" r="r" b="b"/>
              <a:pathLst>
                <a:path w="628" h="570">
                  <a:moveTo>
                    <a:pt x="176" y="0"/>
                  </a:moveTo>
                  <a:lnTo>
                    <a:pt x="628" y="340"/>
                  </a:lnTo>
                  <a:lnTo>
                    <a:pt x="451" y="570"/>
                  </a:lnTo>
                  <a:lnTo>
                    <a:pt x="0" y="230"/>
                  </a:lnTo>
                  <a:lnTo>
                    <a:pt x="176" y="0"/>
                  </a:ln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68">
              <a:extLst>
                <a:ext uri="{FF2B5EF4-FFF2-40B4-BE49-F238E27FC236}">
                  <a16:creationId xmlns:a16="http://schemas.microsoft.com/office/drawing/2014/main" id="{1DB32CDB-652F-42B3-8FCE-E8FCF3620881}"/>
                </a:ext>
              </a:extLst>
            </p:cNvPr>
            <p:cNvSpPr>
              <a:spLocks/>
            </p:cNvSpPr>
            <p:nvPr/>
          </p:nvSpPr>
          <p:spPr bwMode="auto">
            <a:xfrm>
              <a:off x="8134409" y="4300479"/>
              <a:ext cx="590364" cy="445324"/>
            </a:xfrm>
            <a:custGeom>
              <a:avLst/>
              <a:gdLst>
                <a:gd name="T0" fmla="*/ 0 w 1620"/>
                <a:gd name="T1" fmla="*/ 0 h 1222"/>
                <a:gd name="T2" fmla="*/ 1620 w 1620"/>
                <a:gd name="T3" fmla="*/ 1222 h 1222"/>
                <a:gd name="T4" fmla="*/ 752 w 1620"/>
                <a:gd name="T5" fmla="*/ 569 h 1222"/>
                <a:gd name="T6" fmla="*/ 0 w 1620"/>
                <a:gd name="T7" fmla="*/ 0 h 1222"/>
              </a:gdLst>
              <a:ahLst/>
              <a:cxnLst>
                <a:cxn ang="0">
                  <a:pos x="T0" y="T1"/>
                </a:cxn>
                <a:cxn ang="0">
                  <a:pos x="T2" y="T3"/>
                </a:cxn>
                <a:cxn ang="0">
                  <a:pos x="T4" y="T5"/>
                </a:cxn>
                <a:cxn ang="0">
                  <a:pos x="T6" y="T7"/>
                </a:cxn>
              </a:cxnLst>
              <a:rect l="0" t="0" r="r" b="b"/>
              <a:pathLst>
                <a:path w="1620" h="1222">
                  <a:moveTo>
                    <a:pt x="0" y="0"/>
                  </a:moveTo>
                  <a:lnTo>
                    <a:pt x="1620" y="1222"/>
                  </a:lnTo>
                  <a:lnTo>
                    <a:pt x="752" y="569"/>
                  </a:lnTo>
                  <a:lnTo>
                    <a:pt x="0" y="0"/>
                  </a:lnTo>
                  <a:close/>
                </a:path>
              </a:pathLst>
            </a:custGeom>
            <a:solidFill>
              <a:srgbClr val="6869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69">
              <a:extLst>
                <a:ext uri="{FF2B5EF4-FFF2-40B4-BE49-F238E27FC236}">
                  <a16:creationId xmlns:a16="http://schemas.microsoft.com/office/drawing/2014/main" id="{BBE68CB6-176E-421F-BD77-99D57D5D59D1}"/>
                </a:ext>
              </a:extLst>
            </p:cNvPr>
            <p:cNvSpPr>
              <a:spLocks/>
            </p:cNvSpPr>
            <p:nvPr/>
          </p:nvSpPr>
          <p:spPr bwMode="auto">
            <a:xfrm>
              <a:off x="8408454" y="4507834"/>
              <a:ext cx="316318" cy="237968"/>
            </a:xfrm>
            <a:custGeom>
              <a:avLst/>
              <a:gdLst>
                <a:gd name="T0" fmla="*/ 0 w 868"/>
                <a:gd name="T1" fmla="*/ 0 h 653"/>
                <a:gd name="T2" fmla="*/ 868 w 868"/>
                <a:gd name="T3" fmla="*/ 653 h 653"/>
                <a:gd name="T4" fmla="*/ 868 w 868"/>
                <a:gd name="T5" fmla="*/ 653 h 653"/>
                <a:gd name="T6" fmla="*/ 0 w 868"/>
                <a:gd name="T7" fmla="*/ 0 h 653"/>
              </a:gdLst>
              <a:ahLst/>
              <a:cxnLst>
                <a:cxn ang="0">
                  <a:pos x="T0" y="T1"/>
                </a:cxn>
                <a:cxn ang="0">
                  <a:pos x="T2" y="T3"/>
                </a:cxn>
                <a:cxn ang="0">
                  <a:pos x="T4" y="T5"/>
                </a:cxn>
                <a:cxn ang="0">
                  <a:pos x="T6" y="T7"/>
                </a:cxn>
              </a:cxnLst>
              <a:rect l="0" t="0" r="r" b="b"/>
              <a:pathLst>
                <a:path w="868" h="653">
                  <a:moveTo>
                    <a:pt x="0" y="0"/>
                  </a:moveTo>
                  <a:lnTo>
                    <a:pt x="868" y="653"/>
                  </a:lnTo>
                  <a:lnTo>
                    <a:pt x="868" y="653"/>
                  </a:lnTo>
                  <a:lnTo>
                    <a:pt x="0" y="0"/>
                  </a:lnTo>
                  <a:close/>
                </a:path>
              </a:pathLst>
            </a:custGeom>
            <a:solidFill>
              <a:srgbClr val="36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70">
              <a:extLst>
                <a:ext uri="{FF2B5EF4-FFF2-40B4-BE49-F238E27FC236}">
                  <a16:creationId xmlns:a16="http://schemas.microsoft.com/office/drawing/2014/main" id="{406D4F6B-EA8F-4D63-91E2-2E6CF16EDDDD}"/>
                </a:ext>
              </a:extLst>
            </p:cNvPr>
            <p:cNvSpPr>
              <a:spLocks/>
            </p:cNvSpPr>
            <p:nvPr/>
          </p:nvSpPr>
          <p:spPr bwMode="auto">
            <a:xfrm>
              <a:off x="8116188" y="4300479"/>
              <a:ext cx="608585" cy="445324"/>
            </a:xfrm>
            <a:custGeom>
              <a:avLst/>
              <a:gdLst>
                <a:gd name="T0" fmla="*/ 0 w 1670"/>
                <a:gd name="T1" fmla="*/ 370 h 1222"/>
                <a:gd name="T2" fmla="*/ 50 w 1670"/>
                <a:gd name="T3" fmla="*/ 0 h 1222"/>
                <a:gd name="T4" fmla="*/ 802 w 1670"/>
                <a:gd name="T5" fmla="*/ 569 h 1222"/>
                <a:gd name="T6" fmla="*/ 1670 w 1670"/>
                <a:gd name="T7" fmla="*/ 1222 h 1222"/>
                <a:gd name="T8" fmla="*/ 65 w 1670"/>
                <a:gd name="T9" fmla="*/ 418 h 1222"/>
                <a:gd name="T10" fmla="*/ 0 w 1670"/>
                <a:gd name="T11" fmla="*/ 370 h 1222"/>
              </a:gdLst>
              <a:ahLst/>
              <a:cxnLst>
                <a:cxn ang="0">
                  <a:pos x="T0" y="T1"/>
                </a:cxn>
                <a:cxn ang="0">
                  <a:pos x="T2" y="T3"/>
                </a:cxn>
                <a:cxn ang="0">
                  <a:pos x="T4" y="T5"/>
                </a:cxn>
                <a:cxn ang="0">
                  <a:pos x="T6" y="T7"/>
                </a:cxn>
                <a:cxn ang="0">
                  <a:pos x="T8" y="T9"/>
                </a:cxn>
                <a:cxn ang="0">
                  <a:pos x="T10" y="T11"/>
                </a:cxn>
              </a:cxnLst>
              <a:rect l="0" t="0" r="r" b="b"/>
              <a:pathLst>
                <a:path w="1670" h="1222">
                  <a:moveTo>
                    <a:pt x="0" y="370"/>
                  </a:moveTo>
                  <a:lnTo>
                    <a:pt x="50" y="0"/>
                  </a:lnTo>
                  <a:lnTo>
                    <a:pt x="802" y="569"/>
                  </a:lnTo>
                  <a:lnTo>
                    <a:pt x="1670" y="1222"/>
                  </a:lnTo>
                  <a:lnTo>
                    <a:pt x="65" y="418"/>
                  </a:lnTo>
                  <a:lnTo>
                    <a:pt x="0" y="370"/>
                  </a:ln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71">
              <a:extLst>
                <a:ext uri="{FF2B5EF4-FFF2-40B4-BE49-F238E27FC236}">
                  <a16:creationId xmlns:a16="http://schemas.microsoft.com/office/drawing/2014/main" id="{C5E6CFE7-E976-4CF4-BE53-311C3D749462}"/>
                </a:ext>
              </a:extLst>
            </p:cNvPr>
            <p:cNvSpPr>
              <a:spLocks/>
            </p:cNvSpPr>
            <p:nvPr/>
          </p:nvSpPr>
          <p:spPr bwMode="auto">
            <a:xfrm>
              <a:off x="8114366" y="4300479"/>
              <a:ext cx="638467" cy="509098"/>
            </a:xfrm>
            <a:custGeom>
              <a:avLst/>
              <a:gdLst>
                <a:gd name="T0" fmla="*/ 0 w 1024"/>
                <a:gd name="T1" fmla="*/ 214 h 820"/>
                <a:gd name="T2" fmla="*/ 399 w 1024"/>
                <a:gd name="T3" fmla="*/ 517 h 820"/>
                <a:gd name="T4" fmla="*/ 798 w 1024"/>
                <a:gd name="T5" fmla="*/ 820 h 820"/>
                <a:gd name="T6" fmla="*/ 899 w 1024"/>
                <a:gd name="T7" fmla="*/ 789 h 820"/>
                <a:gd name="T8" fmla="*/ 1024 w 1024"/>
                <a:gd name="T9" fmla="*/ 752 h 820"/>
                <a:gd name="T10" fmla="*/ 528 w 1024"/>
                <a:gd name="T11" fmla="*/ 376 h 820"/>
                <a:gd name="T12" fmla="*/ 32 w 1024"/>
                <a:gd name="T13" fmla="*/ 0 h 820"/>
                <a:gd name="T14" fmla="*/ 15 w 1024"/>
                <a:gd name="T15" fmla="*/ 119 h 820"/>
                <a:gd name="T16" fmla="*/ 0 w 1024"/>
                <a:gd name="T17" fmla="*/ 21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0" y="214"/>
                  </a:moveTo>
                  <a:cubicBezTo>
                    <a:pt x="133" y="315"/>
                    <a:pt x="266" y="416"/>
                    <a:pt x="399" y="517"/>
                  </a:cubicBezTo>
                  <a:cubicBezTo>
                    <a:pt x="532" y="618"/>
                    <a:pt x="665" y="719"/>
                    <a:pt x="798" y="820"/>
                  </a:cubicBezTo>
                  <a:cubicBezTo>
                    <a:pt x="830" y="810"/>
                    <a:pt x="863" y="800"/>
                    <a:pt x="899" y="789"/>
                  </a:cubicBezTo>
                  <a:cubicBezTo>
                    <a:pt x="937" y="778"/>
                    <a:pt x="979" y="765"/>
                    <a:pt x="1024" y="752"/>
                  </a:cubicBezTo>
                  <a:cubicBezTo>
                    <a:pt x="858" y="626"/>
                    <a:pt x="693" y="501"/>
                    <a:pt x="528" y="376"/>
                  </a:cubicBezTo>
                  <a:cubicBezTo>
                    <a:pt x="363" y="250"/>
                    <a:pt x="198" y="125"/>
                    <a:pt x="32" y="0"/>
                  </a:cubicBezTo>
                  <a:cubicBezTo>
                    <a:pt x="26" y="43"/>
                    <a:pt x="20" y="82"/>
                    <a:pt x="15" y="119"/>
                  </a:cubicBezTo>
                  <a:cubicBezTo>
                    <a:pt x="9" y="153"/>
                    <a:pt x="5" y="185"/>
                    <a:pt x="0" y="214"/>
                  </a:cubicBezTo>
                  <a:close/>
                </a:path>
              </a:pathLst>
            </a:custGeom>
            <a:solidFill>
              <a:srgbClr val="849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72">
              <a:extLst>
                <a:ext uri="{FF2B5EF4-FFF2-40B4-BE49-F238E27FC236}">
                  <a16:creationId xmlns:a16="http://schemas.microsoft.com/office/drawing/2014/main" id="{F705E216-410B-4510-A991-BBA3F571A3AE}"/>
                </a:ext>
              </a:extLst>
            </p:cNvPr>
            <p:cNvSpPr>
              <a:spLocks/>
            </p:cNvSpPr>
            <p:nvPr/>
          </p:nvSpPr>
          <p:spPr bwMode="auto">
            <a:xfrm>
              <a:off x="8114366" y="4300479"/>
              <a:ext cx="638467" cy="509098"/>
            </a:xfrm>
            <a:custGeom>
              <a:avLst/>
              <a:gdLst>
                <a:gd name="T0" fmla="*/ 32 w 1024"/>
                <a:gd name="T1" fmla="*/ 0 h 820"/>
                <a:gd name="T2" fmla="*/ 528 w 1024"/>
                <a:gd name="T3" fmla="*/ 376 h 820"/>
                <a:gd name="T4" fmla="*/ 1024 w 1024"/>
                <a:gd name="T5" fmla="*/ 752 h 820"/>
                <a:gd name="T6" fmla="*/ 899 w 1024"/>
                <a:gd name="T7" fmla="*/ 789 h 820"/>
                <a:gd name="T8" fmla="*/ 798 w 1024"/>
                <a:gd name="T9" fmla="*/ 820 h 820"/>
                <a:gd name="T10" fmla="*/ 399 w 1024"/>
                <a:gd name="T11" fmla="*/ 517 h 820"/>
                <a:gd name="T12" fmla="*/ 0 w 1024"/>
                <a:gd name="T13" fmla="*/ 214 h 820"/>
                <a:gd name="T14" fmla="*/ 15 w 1024"/>
                <a:gd name="T15" fmla="*/ 119 h 820"/>
                <a:gd name="T16" fmla="*/ 32 w 1024"/>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32" y="0"/>
                  </a:moveTo>
                  <a:cubicBezTo>
                    <a:pt x="198" y="125"/>
                    <a:pt x="363" y="250"/>
                    <a:pt x="528" y="376"/>
                  </a:cubicBezTo>
                  <a:cubicBezTo>
                    <a:pt x="693" y="501"/>
                    <a:pt x="858" y="626"/>
                    <a:pt x="1024" y="752"/>
                  </a:cubicBezTo>
                  <a:cubicBezTo>
                    <a:pt x="979" y="765"/>
                    <a:pt x="937" y="778"/>
                    <a:pt x="899" y="789"/>
                  </a:cubicBezTo>
                  <a:cubicBezTo>
                    <a:pt x="863" y="800"/>
                    <a:pt x="830" y="810"/>
                    <a:pt x="798" y="820"/>
                  </a:cubicBezTo>
                  <a:cubicBezTo>
                    <a:pt x="665" y="719"/>
                    <a:pt x="532" y="618"/>
                    <a:pt x="399" y="517"/>
                  </a:cubicBezTo>
                  <a:cubicBezTo>
                    <a:pt x="266" y="416"/>
                    <a:pt x="133" y="315"/>
                    <a:pt x="0" y="214"/>
                  </a:cubicBezTo>
                  <a:cubicBezTo>
                    <a:pt x="5" y="185"/>
                    <a:pt x="9" y="153"/>
                    <a:pt x="15" y="119"/>
                  </a:cubicBezTo>
                  <a:cubicBezTo>
                    <a:pt x="20" y="82"/>
                    <a:pt x="26" y="43"/>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73">
              <a:extLst>
                <a:ext uri="{FF2B5EF4-FFF2-40B4-BE49-F238E27FC236}">
                  <a16:creationId xmlns:a16="http://schemas.microsoft.com/office/drawing/2014/main" id="{6C77DC5E-2FBC-4DCF-B525-CC0783C0654A}"/>
                </a:ext>
              </a:extLst>
            </p:cNvPr>
            <p:cNvSpPr>
              <a:spLocks/>
            </p:cNvSpPr>
            <p:nvPr/>
          </p:nvSpPr>
          <p:spPr bwMode="auto">
            <a:xfrm>
              <a:off x="8273982" y="4423288"/>
              <a:ext cx="333446" cy="254731"/>
            </a:xfrm>
            <a:custGeom>
              <a:avLst/>
              <a:gdLst>
                <a:gd name="T0" fmla="*/ 7 w 535"/>
                <a:gd name="T1" fmla="*/ 0 h 410"/>
                <a:gd name="T2" fmla="*/ 271 w 535"/>
                <a:gd name="T3" fmla="*/ 200 h 410"/>
                <a:gd name="T4" fmla="*/ 535 w 535"/>
                <a:gd name="T5" fmla="*/ 401 h 410"/>
                <a:gd name="T6" fmla="*/ 518 w 535"/>
                <a:gd name="T7" fmla="*/ 410 h 410"/>
                <a:gd name="T8" fmla="*/ 259 w 535"/>
                <a:gd name="T9" fmla="*/ 213 h 410"/>
                <a:gd name="T10" fmla="*/ 0 w 535"/>
                <a:gd name="T11" fmla="*/ 16 h 410"/>
                <a:gd name="T12" fmla="*/ 7 w 535"/>
                <a:gd name="T13" fmla="*/ 0 h 410"/>
              </a:gdLst>
              <a:ahLst/>
              <a:cxnLst>
                <a:cxn ang="0">
                  <a:pos x="T0" y="T1"/>
                </a:cxn>
                <a:cxn ang="0">
                  <a:pos x="T2" y="T3"/>
                </a:cxn>
                <a:cxn ang="0">
                  <a:pos x="T4" y="T5"/>
                </a:cxn>
                <a:cxn ang="0">
                  <a:pos x="T6" y="T7"/>
                </a:cxn>
                <a:cxn ang="0">
                  <a:pos x="T8" y="T9"/>
                </a:cxn>
                <a:cxn ang="0">
                  <a:pos x="T10" y="T11"/>
                </a:cxn>
                <a:cxn ang="0">
                  <a:pos x="T12" y="T13"/>
                </a:cxn>
              </a:cxnLst>
              <a:rect l="0" t="0" r="r" b="b"/>
              <a:pathLst>
                <a:path w="535" h="410">
                  <a:moveTo>
                    <a:pt x="7" y="0"/>
                  </a:moveTo>
                  <a:cubicBezTo>
                    <a:pt x="95" y="67"/>
                    <a:pt x="183" y="133"/>
                    <a:pt x="271" y="200"/>
                  </a:cubicBezTo>
                  <a:cubicBezTo>
                    <a:pt x="359" y="267"/>
                    <a:pt x="447" y="334"/>
                    <a:pt x="535" y="401"/>
                  </a:cubicBezTo>
                  <a:cubicBezTo>
                    <a:pt x="529" y="404"/>
                    <a:pt x="524" y="407"/>
                    <a:pt x="518" y="410"/>
                  </a:cubicBezTo>
                  <a:cubicBezTo>
                    <a:pt x="432" y="344"/>
                    <a:pt x="345" y="278"/>
                    <a:pt x="259" y="213"/>
                  </a:cubicBezTo>
                  <a:cubicBezTo>
                    <a:pt x="172" y="147"/>
                    <a:pt x="86" y="82"/>
                    <a:pt x="0" y="16"/>
                  </a:cubicBezTo>
                  <a:cubicBezTo>
                    <a:pt x="2" y="11"/>
                    <a:pt x="4" y="5"/>
                    <a:pt x="7"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74">
              <a:extLst>
                <a:ext uri="{FF2B5EF4-FFF2-40B4-BE49-F238E27FC236}">
                  <a16:creationId xmlns:a16="http://schemas.microsoft.com/office/drawing/2014/main" id="{87488986-F2D1-451C-9177-3B96914A95A9}"/>
                </a:ext>
              </a:extLst>
            </p:cNvPr>
            <p:cNvSpPr>
              <a:spLocks/>
            </p:cNvSpPr>
            <p:nvPr/>
          </p:nvSpPr>
          <p:spPr bwMode="auto">
            <a:xfrm>
              <a:off x="8199640" y="4384296"/>
              <a:ext cx="463909" cy="350938"/>
            </a:xfrm>
            <a:custGeom>
              <a:avLst/>
              <a:gdLst>
                <a:gd name="T0" fmla="*/ 3 w 744"/>
                <a:gd name="T1" fmla="*/ 0 h 565"/>
                <a:gd name="T2" fmla="*/ 373 w 744"/>
                <a:gd name="T3" fmla="*/ 281 h 565"/>
                <a:gd name="T4" fmla="*/ 744 w 744"/>
                <a:gd name="T5" fmla="*/ 562 h 565"/>
                <a:gd name="T6" fmla="*/ 735 w 744"/>
                <a:gd name="T7" fmla="*/ 565 h 565"/>
                <a:gd name="T8" fmla="*/ 368 w 744"/>
                <a:gd name="T9" fmla="*/ 287 h 565"/>
                <a:gd name="T10" fmla="*/ 0 w 744"/>
                <a:gd name="T11" fmla="*/ 9 h 565"/>
                <a:gd name="T12" fmla="*/ 3 w 744"/>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744" h="565">
                  <a:moveTo>
                    <a:pt x="3" y="0"/>
                  </a:moveTo>
                  <a:cubicBezTo>
                    <a:pt x="126" y="94"/>
                    <a:pt x="250" y="187"/>
                    <a:pt x="373" y="281"/>
                  </a:cubicBezTo>
                  <a:cubicBezTo>
                    <a:pt x="497" y="374"/>
                    <a:pt x="620" y="468"/>
                    <a:pt x="744" y="562"/>
                  </a:cubicBezTo>
                  <a:cubicBezTo>
                    <a:pt x="741" y="563"/>
                    <a:pt x="738" y="564"/>
                    <a:pt x="735" y="565"/>
                  </a:cubicBezTo>
                  <a:cubicBezTo>
                    <a:pt x="612" y="472"/>
                    <a:pt x="490" y="380"/>
                    <a:pt x="368" y="287"/>
                  </a:cubicBezTo>
                  <a:cubicBezTo>
                    <a:pt x="245" y="194"/>
                    <a:pt x="123" y="101"/>
                    <a:pt x="0" y="9"/>
                  </a:cubicBezTo>
                  <a:cubicBezTo>
                    <a:pt x="1" y="6"/>
                    <a:pt x="2" y="3"/>
                    <a:pt x="3"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75">
              <a:extLst>
                <a:ext uri="{FF2B5EF4-FFF2-40B4-BE49-F238E27FC236}">
                  <a16:creationId xmlns:a16="http://schemas.microsoft.com/office/drawing/2014/main" id="{BD03413F-8574-4A37-B52C-D2A269666089}"/>
                </a:ext>
              </a:extLst>
            </p:cNvPr>
            <p:cNvSpPr>
              <a:spLocks/>
            </p:cNvSpPr>
            <p:nvPr/>
          </p:nvSpPr>
          <p:spPr bwMode="auto">
            <a:xfrm>
              <a:off x="8182878" y="4409805"/>
              <a:ext cx="203712" cy="177109"/>
            </a:xfrm>
            <a:custGeom>
              <a:avLst/>
              <a:gdLst>
                <a:gd name="T0" fmla="*/ 29 w 327"/>
                <a:gd name="T1" fmla="*/ 64 h 285"/>
                <a:gd name="T2" fmla="*/ 30 w 327"/>
                <a:gd name="T3" fmla="*/ 66 h 285"/>
                <a:gd name="T4" fmla="*/ 32 w 327"/>
                <a:gd name="T5" fmla="*/ 61 h 285"/>
                <a:gd name="T6" fmla="*/ 179 w 327"/>
                <a:gd name="T7" fmla="*/ 173 h 285"/>
                <a:gd name="T8" fmla="*/ 327 w 327"/>
                <a:gd name="T9" fmla="*/ 285 h 285"/>
                <a:gd name="T10" fmla="*/ 327 w 327"/>
                <a:gd name="T11" fmla="*/ 285 h 285"/>
                <a:gd name="T12" fmla="*/ 180 w 327"/>
                <a:gd name="T13" fmla="*/ 173 h 285"/>
                <a:gd name="T14" fmla="*/ 32 w 327"/>
                <a:gd name="T15" fmla="*/ 61 h 285"/>
                <a:gd name="T16" fmla="*/ 41 w 327"/>
                <a:gd name="T17" fmla="*/ 32 h 285"/>
                <a:gd name="T18" fmla="*/ 51 w 327"/>
                <a:gd name="T19" fmla="*/ 1 h 285"/>
                <a:gd name="T20" fmla="*/ 49 w 327"/>
                <a:gd name="T21" fmla="*/ 0 h 285"/>
                <a:gd name="T22" fmla="*/ 39 w 327"/>
                <a:gd name="T23" fmla="*/ 31 h 285"/>
                <a:gd name="T24" fmla="*/ 30 w 327"/>
                <a:gd name="T25" fmla="*/ 59 h 285"/>
                <a:gd name="T26" fmla="*/ 0 w 327"/>
                <a:gd name="T27" fmla="*/ 37 h 285"/>
                <a:gd name="T28" fmla="*/ 0 w 327"/>
                <a:gd name="T29" fmla="*/ 37 h 285"/>
                <a:gd name="T30" fmla="*/ 30 w 327"/>
                <a:gd name="T31" fmla="*/ 60 h 285"/>
                <a:gd name="T32" fmla="*/ 29 w 327"/>
                <a:gd name="T33" fmla="*/ 6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85">
                  <a:moveTo>
                    <a:pt x="29" y="64"/>
                  </a:moveTo>
                  <a:cubicBezTo>
                    <a:pt x="29" y="65"/>
                    <a:pt x="30" y="65"/>
                    <a:pt x="30" y="66"/>
                  </a:cubicBezTo>
                  <a:cubicBezTo>
                    <a:pt x="31" y="64"/>
                    <a:pt x="31" y="63"/>
                    <a:pt x="32" y="61"/>
                  </a:cubicBezTo>
                  <a:cubicBezTo>
                    <a:pt x="81" y="99"/>
                    <a:pt x="130" y="136"/>
                    <a:pt x="179" y="173"/>
                  </a:cubicBezTo>
                  <a:cubicBezTo>
                    <a:pt x="229" y="211"/>
                    <a:pt x="278" y="248"/>
                    <a:pt x="327" y="285"/>
                  </a:cubicBezTo>
                  <a:cubicBezTo>
                    <a:pt x="327" y="285"/>
                    <a:pt x="327" y="285"/>
                    <a:pt x="327" y="285"/>
                  </a:cubicBezTo>
                  <a:cubicBezTo>
                    <a:pt x="278" y="248"/>
                    <a:pt x="229" y="210"/>
                    <a:pt x="180" y="173"/>
                  </a:cubicBezTo>
                  <a:cubicBezTo>
                    <a:pt x="130" y="135"/>
                    <a:pt x="81" y="98"/>
                    <a:pt x="32" y="61"/>
                  </a:cubicBezTo>
                  <a:cubicBezTo>
                    <a:pt x="35" y="51"/>
                    <a:pt x="38" y="42"/>
                    <a:pt x="41" y="32"/>
                  </a:cubicBezTo>
                  <a:cubicBezTo>
                    <a:pt x="44" y="22"/>
                    <a:pt x="48" y="12"/>
                    <a:pt x="51" y="1"/>
                  </a:cubicBezTo>
                  <a:cubicBezTo>
                    <a:pt x="50" y="1"/>
                    <a:pt x="50" y="0"/>
                    <a:pt x="49" y="0"/>
                  </a:cubicBezTo>
                  <a:cubicBezTo>
                    <a:pt x="46" y="10"/>
                    <a:pt x="42" y="21"/>
                    <a:pt x="39" y="31"/>
                  </a:cubicBezTo>
                  <a:cubicBezTo>
                    <a:pt x="36" y="40"/>
                    <a:pt x="33" y="50"/>
                    <a:pt x="30" y="59"/>
                  </a:cubicBezTo>
                  <a:cubicBezTo>
                    <a:pt x="20" y="52"/>
                    <a:pt x="10" y="44"/>
                    <a:pt x="0" y="37"/>
                  </a:cubicBezTo>
                  <a:cubicBezTo>
                    <a:pt x="0" y="37"/>
                    <a:pt x="0" y="37"/>
                    <a:pt x="0" y="37"/>
                  </a:cubicBezTo>
                  <a:cubicBezTo>
                    <a:pt x="10" y="45"/>
                    <a:pt x="20" y="52"/>
                    <a:pt x="30" y="60"/>
                  </a:cubicBezTo>
                  <a:cubicBezTo>
                    <a:pt x="30" y="61"/>
                    <a:pt x="29" y="63"/>
                    <a:pt x="29" y="64"/>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76">
              <a:extLst>
                <a:ext uri="{FF2B5EF4-FFF2-40B4-BE49-F238E27FC236}">
                  <a16:creationId xmlns:a16="http://schemas.microsoft.com/office/drawing/2014/main" id="{7E68C5BD-E7F3-4EC8-B7F8-7BFA87E1BA24}"/>
                </a:ext>
              </a:extLst>
            </p:cNvPr>
            <p:cNvSpPr>
              <a:spLocks/>
            </p:cNvSpPr>
            <p:nvPr/>
          </p:nvSpPr>
          <p:spPr bwMode="auto">
            <a:xfrm>
              <a:off x="8210937" y="4433492"/>
              <a:ext cx="18221" cy="27332"/>
            </a:xfrm>
            <a:custGeom>
              <a:avLst/>
              <a:gdLst>
                <a:gd name="T0" fmla="*/ 11 w 29"/>
                <a:gd name="T1" fmla="*/ 0 h 44"/>
                <a:gd name="T2" fmla="*/ 29 w 29"/>
                <a:gd name="T3" fmla="*/ 14 h 44"/>
                <a:gd name="T4" fmla="*/ 18 w 29"/>
                <a:gd name="T5" fmla="*/ 44 h 44"/>
                <a:gd name="T6" fmla="*/ 0 w 29"/>
                <a:gd name="T7" fmla="*/ 31 h 44"/>
                <a:gd name="T8" fmla="*/ 11 w 29"/>
                <a:gd name="T9" fmla="*/ 0 h 44"/>
              </a:gdLst>
              <a:ahLst/>
              <a:cxnLst>
                <a:cxn ang="0">
                  <a:pos x="T0" y="T1"/>
                </a:cxn>
                <a:cxn ang="0">
                  <a:pos x="T2" y="T3"/>
                </a:cxn>
                <a:cxn ang="0">
                  <a:pos x="T4" y="T5"/>
                </a:cxn>
                <a:cxn ang="0">
                  <a:pos x="T6" y="T7"/>
                </a:cxn>
                <a:cxn ang="0">
                  <a:pos x="T8" y="T9"/>
                </a:cxn>
              </a:cxnLst>
              <a:rect l="0" t="0" r="r" b="b"/>
              <a:pathLst>
                <a:path w="29" h="44">
                  <a:moveTo>
                    <a:pt x="11" y="0"/>
                  </a:moveTo>
                  <a:cubicBezTo>
                    <a:pt x="17" y="4"/>
                    <a:pt x="23" y="9"/>
                    <a:pt x="29" y="14"/>
                  </a:cubicBezTo>
                  <a:cubicBezTo>
                    <a:pt x="25" y="24"/>
                    <a:pt x="21" y="34"/>
                    <a:pt x="18" y="44"/>
                  </a:cubicBezTo>
                  <a:cubicBezTo>
                    <a:pt x="12" y="39"/>
                    <a:pt x="6" y="35"/>
                    <a:pt x="0" y="31"/>
                  </a:cubicBezTo>
                  <a:cubicBezTo>
                    <a:pt x="4" y="21"/>
                    <a:pt x="7" y="10"/>
                    <a:pt x="11"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77">
              <a:extLst>
                <a:ext uri="{FF2B5EF4-FFF2-40B4-BE49-F238E27FC236}">
                  <a16:creationId xmlns:a16="http://schemas.microsoft.com/office/drawing/2014/main" id="{D6451AB3-D797-4D13-ACEA-0921F663C5A2}"/>
                </a:ext>
              </a:extLst>
            </p:cNvPr>
            <p:cNvSpPr>
              <a:spLocks/>
            </p:cNvSpPr>
            <p:nvPr/>
          </p:nvSpPr>
          <p:spPr bwMode="auto">
            <a:xfrm>
              <a:off x="8226607" y="4450620"/>
              <a:ext cx="16035" cy="21865"/>
            </a:xfrm>
            <a:custGeom>
              <a:avLst/>
              <a:gdLst>
                <a:gd name="T0" fmla="*/ 8 w 26"/>
                <a:gd name="T1" fmla="*/ 0 h 35"/>
                <a:gd name="T2" fmla="*/ 26 w 26"/>
                <a:gd name="T3" fmla="*/ 14 h 35"/>
                <a:gd name="T4" fmla="*/ 18 w 26"/>
                <a:gd name="T5" fmla="*/ 35 h 35"/>
                <a:gd name="T6" fmla="*/ 0 w 26"/>
                <a:gd name="T7" fmla="*/ 22 h 35"/>
                <a:gd name="T8" fmla="*/ 8 w 26"/>
                <a:gd name="T9" fmla="*/ 0 h 35"/>
              </a:gdLst>
              <a:ahLst/>
              <a:cxnLst>
                <a:cxn ang="0">
                  <a:pos x="T0" y="T1"/>
                </a:cxn>
                <a:cxn ang="0">
                  <a:pos x="T2" y="T3"/>
                </a:cxn>
                <a:cxn ang="0">
                  <a:pos x="T4" y="T5"/>
                </a:cxn>
                <a:cxn ang="0">
                  <a:pos x="T6" y="T7"/>
                </a:cxn>
                <a:cxn ang="0">
                  <a:pos x="T8" y="T9"/>
                </a:cxn>
              </a:cxnLst>
              <a:rect l="0" t="0" r="r" b="b"/>
              <a:pathLst>
                <a:path w="26" h="35">
                  <a:moveTo>
                    <a:pt x="8" y="0"/>
                  </a:moveTo>
                  <a:cubicBezTo>
                    <a:pt x="14" y="5"/>
                    <a:pt x="20" y="9"/>
                    <a:pt x="26" y="14"/>
                  </a:cubicBezTo>
                  <a:cubicBezTo>
                    <a:pt x="23" y="21"/>
                    <a:pt x="20" y="28"/>
                    <a:pt x="18" y="35"/>
                  </a:cubicBezTo>
                  <a:cubicBezTo>
                    <a:pt x="12" y="30"/>
                    <a:pt x="6" y="26"/>
                    <a:pt x="0" y="22"/>
                  </a:cubicBezTo>
                  <a:cubicBezTo>
                    <a:pt x="3" y="15"/>
                    <a:pt x="6" y="7"/>
                    <a:pt x="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78">
              <a:extLst>
                <a:ext uri="{FF2B5EF4-FFF2-40B4-BE49-F238E27FC236}">
                  <a16:creationId xmlns:a16="http://schemas.microsoft.com/office/drawing/2014/main" id="{12CE8FEC-E206-491C-A59B-ABA1375063D4}"/>
                </a:ext>
              </a:extLst>
            </p:cNvPr>
            <p:cNvSpPr>
              <a:spLocks/>
            </p:cNvSpPr>
            <p:nvPr/>
          </p:nvSpPr>
          <p:spPr bwMode="auto">
            <a:xfrm>
              <a:off x="8242277" y="4453901"/>
              <a:ext cx="20408" cy="30247"/>
            </a:xfrm>
            <a:custGeom>
              <a:avLst/>
              <a:gdLst>
                <a:gd name="T0" fmla="*/ 15 w 33"/>
                <a:gd name="T1" fmla="*/ 0 h 49"/>
                <a:gd name="T2" fmla="*/ 33 w 33"/>
                <a:gd name="T3" fmla="*/ 14 h 49"/>
                <a:gd name="T4" fmla="*/ 18 w 33"/>
                <a:gd name="T5" fmla="*/ 49 h 49"/>
                <a:gd name="T6" fmla="*/ 0 w 33"/>
                <a:gd name="T7" fmla="*/ 35 h 49"/>
                <a:gd name="T8" fmla="*/ 15 w 33"/>
                <a:gd name="T9" fmla="*/ 0 h 49"/>
              </a:gdLst>
              <a:ahLst/>
              <a:cxnLst>
                <a:cxn ang="0">
                  <a:pos x="T0" y="T1"/>
                </a:cxn>
                <a:cxn ang="0">
                  <a:pos x="T2" y="T3"/>
                </a:cxn>
                <a:cxn ang="0">
                  <a:pos x="T4" y="T5"/>
                </a:cxn>
                <a:cxn ang="0">
                  <a:pos x="T6" y="T7"/>
                </a:cxn>
                <a:cxn ang="0">
                  <a:pos x="T8" y="T9"/>
                </a:cxn>
              </a:cxnLst>
              <a:rect l="0" t="0" r="r" b="b"/>
              <a:pathLst>
                <a:path w="33" h="49">
                  <a:moveTo>
                    <a:pt x="15" y="0"/>
                  </a:moveTo>
                  <a:cubicBezTo>
                    <a:pt x="21" y="5"/>
                    <a:pt x="27" y="10"/>
                    <a:pt x="33" y="14"/>
                  </a:cubicBezTo>
                  <a:cubicBezTo>
                    <a:pt x="28" y="26"/>
                    <a:pt x="23" y="37"/>
                    <a:pt x="18" y="49"/>
                  </a:cubicBezTo>
                  <a:cubicBezTo>
                    <a:pt x="12" y="44"/>
                    <a:pt x="6" y="40"/>
                    <a:pt x="0" y="35"/>
                  </a:cubicBezTo>
                  <a:cubicBezTo>
                    <a:pt x="5" y="24"/>
                    <a:pt x="10" y="12"/>
                    <a:pt x="15"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79">
              <a:extLst>
                <a:ext uri="{FF2B5EF4-FFF2-40B4-BE49-F238E27FC236}">
                  <a16:creationId xmlns:a16="http://schemas.microsoft.com/office/drawing/2014/main" id="{801F3198-71B3-4A8E-A4DC-E3113436CEBB}"/>
                </a:ext>
              </a:extLst>
            </p:cNvPr>
            <p:cNvSpPr>
              <a:spLocks/>
            </p:cNvSpPr>
            <p:nvPr/>
          </p:nvSpPr>
          <p:spPr bwMode="auto">
            <a:xfrm>
              <a:off x="8257583" y="4476129"/>
              <a:ext cx="16399" cy="20043"/>
            </a:xfrm>
            <a:custGeom>
              <a:avLst/>
              <a:gdLst>
                <a:gd name="T0" fmla="*/ 9 w 26"/>
                <a:gd name="T1" fmla="*/ 0 h 32"/>
                <a:gd name="T2" fmla="*/ 26 w 26"/>
                <a:gd name="T3" fmla="*/ 13 h 32"/>
                <a:gd name="T4" fmla="*/ 18 w 26"/>
                <a:gd name="T5" fmla="*/ 32 h 32"/>
                <a:gd name="T6" fmla="*/ 0 w 26"/>
                <a:gd name="T7" fmla="*/ 18 h 32"/>
                <a:gd name="T8" fmla="*/ 9 w 26"/>
                <a:gd name="T9" fmla="*/ 0 h 32"/>
              </a:gdLst>
              <a:ahLst/>
              <a:cxnLst>
                <a:cxn ang="0">
                  <a:pos x="T0" y="T1"/>
                </a:cxn>
                <a:cxn ang="0">
                  <a:pos x="T2" y="T3"/>
                </a:cxn>
                <a:cxn ang="0">
                  <a:pos x="T4" y="T5"/>
                </a:cxn>
                <a:cxn ang="0">
                  <a:pos x="T6" y="T7"/>
                </a:cxn>
                <a:cxn ang="0">
                  <a:pos x="T8" y="T9"/>
                </a:cxn>
              </a:cxnLst>
              <a:rect l="0" t="0" r="r" b="b"/>
              <a:pathLst>
                <a:path w="26" h="32">
                  <a:moveTo>
                    <a:pt x="9" y="0"/>
                  </a:moveTo>
                  <a:cubicBezTo>
                    <a:pt x="15" y="4"/>
                    <a:pt x="20" y="9"/>
                    <a:pt x="26" y="13"/>
                  </a:cubicBezTo>
                  <a:cubicBezTo>
                    <a:pt x="23" y="19"/>
                    <a:pt x="20" y="26"/>
                    <a:pt x="18" y="32"/>
                  </a:cubicBezTo>
                  <a:cubicBezTo>
                    <a:pt x="12" y="27"/>
                    <a:pt x="6" y="23"/>
                    <a:pt x="0" y="18"/>
                  </a:cubicBezTo>
                  <a:cubicBezTo>
                    <a:pt x="3" y="12"/>
                    <a:pt x="6" y="6"/>
                    <a:pt x="9"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80">
              <a:extLst>
                <a:ext uri="{FF2B5EF4-FFF2-40B4-BE49-F238E27FC236}">
                  <a16:creationId xmlns:a16="http://schemas.microsoft.com/office/drawing/2014/main" id="{978513E9-998B-41F3-A74C-16768EE57CD1}"/>
                </a:ext>
              </a:extLst>
            </p:cNvPr>
            <p:cNvSpPr>
              <a:spLocks/>
            </p:cNvSpPr>
            <p:nvPr/>
          </p:nvSpPr>
          <p:spPr bwMode="auto">
            <a:xfrm>
              <a:off x="8273253" y="4485604"/>
              <a:ext cx="18221" cy="22230"/>
            </a:xfrm>
            <a:custGeom>
              <a:avLst/>
              <a:gdLst>
                <a:gd name="T0" fmla="*/ 11 w 29"/>
                <a:gd name="T1" fmla="*/ 0 h 36"/>
                <a:gd name="T2" fmla="*/ 29 w 29"/>
                <a:gd name="T3" fmla="*/ 13 h 36"/>
                <a:gd name="T4" fmla="*/ 18 w 29"/>
                <a:gd name="T5" fmla="*/ 36 h 36"/>
                <a:gd name="T6" fmla="*/ 0 w 29"/>
                <a:gd name="T7" fmla="*/ 22 h 36"/>
                <a:gd name="T8" fmla="*/ 11 w 29"/>
                <a:gd name="T9" fmla="*/ 0 h 36"/>
              </a:gdLst>
              <a:ahLst/>
              <a:cxnLst>
                <a:cxn ang="0">
                  <a:pos x="T0" y="T1"/>
                </a:cxn>
                <a:cxn ang="0">
                  <a:pos x="T2" y="T3"/>
                </a:cxn>
                <a:cxn ang="0">
                  <a:pos x="T4" y="T5"/>
                </a:cxn>
                <a:cxn ang="0">
                  <a:pos x="T6" y="T7"/>
                </a:cxn>
                <a:cxn ang="0">
                  <a:pos x="T8" y="T9"/>
                </a:cxn>
              </a:cxnLst>
              <a:rect l="0" t="0" r="r" b="b"/>
              <a:pathLst>
                <a:path w="29" h="36">
                  <a:moveTo>
                    <a:pt x="11" y="0"/>
                  </a:moveTo>
                  <a:cubicBezTo>
                    <a:pt x="17" y="4"/>
                    <a:pt x="23" y="9"/>
                    <a:pt x="29" y="13"/>
                  </a:cubicBezTo>
                  <a:cubicBezTo>
                    <a:pt x="25" y="21"/>
                    <a:pt x="21" y="28"/>
                    <a:pt x="18" y="36"/>
                  </a:cubicBezTo>
                  <a:cubicBezTo>
                    <a:pt x="12" y="31"/>
                    <a:pt x="6" y="27"/>
                    <a:pt x="0" y="22"/>
                  </a:cubicBezTo>
                  <a:cubicBezTo>
                    <a:pt x="4" y="15"/>
                    <a:pt x="8" y="7"/>
                    <a:pt x="1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81">
              <a:extLst>
                <a:ext uri="{FF2B5EF4-FFF2-40B4-BE49-F238E27FC236}">
                  <a16:creationId xmlns:a16="http://schemas.microsoft.com/office/drawing/2014/main" id="{0C754F91-BFFE-4F2C-968A-E90CCD72E960}"/>
                </a:ext>
              </a:extLst>
            </p:cNvPr>
            <p:cNvSpPr>
              <a:spLocks/>
            </p:cNvSpPr>
            <p:nvPr/>
          </p:nvSpPr>
          <p:spPr bwMode="auto">
            <a:xfrm>
              <a:off x="8288924" y="4489250"/>
              <a:ext cx="22959" cy="29883"/>
            </a:xfrm>
            <a:custGeom>
              <a:avLst/>
              <a:gdLst>
                <a:gd name="T0" fmla="*/ 19 w 37"/>
                <a:gd name="T1" fmla="*/ 0 h 48"/>
                <a:gd name="T2" fmla="*/ 37 w 37"/>
                <a:gd name="T3" fmla="*/ 14 h 48"/>
                <a:gd name="T4" fmla="*/ 18 w 37"/>
                <a:gd name="T5" fmla="*/ 48 h 48"/>
                <a:gd name="T6" fmla="*/ 0 w 37"/>
                <a:gd name="T7" fmla="*/ 35 h 48"/>
                <a:gd name="T8" fmla="*/ 19 w 37"/>
                <a:gd name="T9" fmla="*/ 0 h 48"/>
              </a:gdLst>
              <a:ahLst/>
              <a:cxnLst>
                <a:cxn ang="0">
                  <a:pos x="T0" y="T1"/>
                </a:cxn>
                <a:cxn ang="0">
                  <a:pos x="T2" y="T3"/>
                </a:cxn>
                <a:cxn ang="0">
                  <a:pos x="T4" y="T5"/>
                </a:cxn>
                <a:cxn ang="0">
                  <a:pos x="T6" y="T7"/>
                </a:cxn>
                <a:cxn ang="0">
                  <a:pos x="T8" y="T9"/>
                </a:cxn>
              </a:cxnLst>
              <a:rect l="0" t="0" r="r" b="b"/>
              <a:pathLst>
                <a:path w="37" h="48">
                  <a:moveTo>
                    <a:pt x="19" y="0"/>
                  </a:moveTo>
                  <a:cubicBezTo>
                    <a:pt x="25" y="5"/>
                    <a:pt x="31" y="10"/>
                    <a:pt x="37" y="14"/>
                  </a:cubicBezTo>
                  <a:cubicBezTo>
                    <a:pt x="30" y="26"/>
                    <a:pt x="24" y="37"/>
                    <a:pt x="18" y="48"/>
                  </a:cubicBezTo>
                  <a:cubicBezTo>
                    <a:pt x="12" y="44"/>
                    <a:pt x="6" y="40"/>
                    <a:pt x="0" y="35"/>
                  </a:cubicBezTo>
                  <a:cubicBezTo>
                    <a:pt x="6" y="24"/>
                    <a:pt x="13" y="12"/>
                    <a:pt x="19"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82">
              <a:extLst>
                <a:ext uri="{FF2B5EF4-FFF2-40B4-BE49-F238E27FC236}">
                  <a16:creationId xmlns:a16="http://schemas.microsoft.com/office/drawing/2014/main" id="{5BF3D91D-E300-4E38-AB09-9F72978BA11F}"/>
                </a:ext>
              </a:extLst>
            </p:cNvPr>
            <p:cNvSpPr>
              <a:spLocks/>
            </p:cNvSpPr>
            <p:nvPr/>
          </p:nvSpPr>
          <p:spPr bwMode="auto">
            <a:xfrm>
              <a:off x="8304594" y="4509293"/>
              <a:ext cx="19314" cy="21501"/>
            </a:xfrm>
            <a:custGeom>
              <a:avLst/>
              <a:gdLst>
                <a:gd name="T0" fmla="*/ 13 w 31"/>
                <a:gd name="T1" fmla="*/ 0 h 35"/>
                <a:gd name="T2" fmla="*/ 31 w 31"/>
                <a:gd name="T3" fmla="*/ 14 h 35"/>
                <a:gd name="T4" fmla="*/ 17 w 31"/>
                <a:gd name="T5" fmla="*/ 35 h 35"/>
                <a:gd name="T6" fmla="*/ 0 w 31"/>
                <a:gd name="T7" fmla="*/ 22 h 35"/>
                <a:gd name="T8" fmla="*/ 13 w 31"/>
                <a:gd name="T9" fmla="*/ 0 h 35"/>
              </a:gdLst>
              <a:ahLst/>
              <a:cxnLst>
                <a:cxn ang="0">
                  <a:pos x="T0" y="T1"/>
                </a:cxn>
                <a:cxn ang="0">
                  <a:pos x="T2" y="T3"/>
                </a:cxn>
                <a:cxn ang="0">
                  <a:pos x="T4" y="T5"/>
                </a:cxn>
                <a:cxn ang="0">
                  <a:pos x="T6" y="T7"/>
                </a:cxn>
                <a:cxn ang="0">
                  <a:pos x="T8" y="T9"/>
                </a:cxn>
              </a:cxnLst>
              <a:rect l="0" t="0" r="r" b="b"/>
              <a:pathLst>
                <a:path w="31" h="35">
                  <a:moveTo>
                    <a:pt x="13" y="0"/>
                  </a:moveTo>
                  <a:cubicBezTo>
                    <a:pt x="19" y="5"/>
                    <a:pt x="25" y="9"/>
                    <a:pt x="31" y="14"/>
                  </a:cubicBezTo>
                  <a:cubicBezTo>
                    <a:pt x="26" y="21"/>
                    <a:pt x="22" y="28"/>
                    <a:pt x="17" y="35"/>
                  </a:cubicBezTo>
                  <a:cubicBezTo>
                    <a:pt x="12" y="31"/>
                    <a:pt x="6" y="27"/>
                    <a:pt x="0" y="22"/>
                  </a:cubicBezTo>
                  <a:cubicBezTo>
                    <a:pt x="4" y="15"/>
                    <a:pt x="9" y="8"/>
                    <a:pt x="1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83">
              <a:extLst>
                <a:ext uri="{FF2B5EF4-FFF2-40B4-BE49-F238E27FC236}">
                  <a16:creationId xmlns:a16="http://schemas.microsoft.com/office/drawing/2014/main" id="{D6A217D9-3BAF-4222-B63F-CB66F1CF1B29}"/>
                </a:ext>
              </a:extLst>
            </p:cNvPr>
            <p:cNvSpPr>
              <a:spLocks/>
            </p:cNvSpPr>
            <p:nvPr/>
          </p:nvSpPr>
          <p:spPr bwMode="auto">
            <a:xfrm>
              <a:off x="8319899" y="4515852"/>
              <a:ext cx="23323" cy="26967"/>
            </a:xfrm>
            <a:custGeom>
              <a:avLst/>
              <a:gdLst>
                <a:gd name="T0" fmla="*/ 19 w 37"/>
                <a:gd name="T1" fmla="*/ 0 h 43"/>
                <a:gd name="T2" fmla="*/ 37 w 37"/>
                <a:gd name="T3" fmla="*/ 14 h 43"/>
                <a:gd name="T4" fmla="*/ 17 w 37"/>
                <a:gd name="T5" fmla="*/ 43 h 43"/>
                <a:gd name="T6" fmla="*/ 0 w 37"/>
                <a:gd name="T7" fmla="*/ 30 h 43"/>
                <a:gd name="T8" fmla="*/ 19 w 37"/>
                <a:gd name="T9" fmla="*/ 0 h 43"/>
              </a:gdLst>
              <a:ahLst/>
              <a:cxnLst>
                <a:cxn ang="0">
                  <a:pos x="T0" y="T1"/>
                </a:cxn>
                <a:cxn ang="0">
                  <a:pos x="T2" y="T3"/>
                </a:cxn>
                <a:cxn ang="0">
                  <a:pos x="T4" y="T5"/>
                </a:cxn>
                <a:cxn ang="0">
                  <a:pos x="T6" y="T7"/>
                </a:cxn>
                <a:cxn ang="0">
                  <a:pos x="T8" y="T9"/>
                </a:cxn>
              </a:cxnLst>
              <a:rect l="0" t="0" r="r" b="b"/>
              <a:pathLst>
                <a:path w="37" h="43">
                  <a:moveTo>
                    <a:pt x="19" y="0"/>
                  </a:moveTo>
                  <a:cubicBezTo>
                    <a:pt x="25" y="4"/>
                    <a:pt x="31" y="9"/>
                    <a:pt x="37" y="14"/>
                  </a:cubicBezTo>
                  <a:cubicBezTo>
                    <a:pt x="31" y="24"/>
                    <a:pt x="24" y="34"/>
                    <a:pt x="17" y="43"/>
                  </a:cubicBezTo>
                  <a:cubicBezTo>
                    <a:pt x="12" y="39"/>
                    <a:pt x="6" y="34"/>
                    <a:pt x="0" y="30"/>
                  </a:cubicBezTo>
                  <a:cubicBezTo>
                    <a:pt x="6" y="20"/>
                    <a:pt x="13" y="10"/>
                    <a:pt x="1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84">
              <a:extLst>
                <a:ext uri="{FF2B5EF4-FFF2-40B4-BE49-F238E27FC236}">
                  <a16:creationId xmlns:a16="http://schemas.microsoft.com/office/drawing/2014/main" id="{6E88B2F9-E11C-4BA1-BFE3-EE7EEED65657}"/>
                </a:ext>
              </a:extLst>
            </p:cNvPr>
            <p:cNvSpPr>
              <a:spLocks/>
            </p:cNvSpPr>
            <p:nvPr/>
          </p:nvSpPr>
          <p:spPr bwMode="auto">
            <a:xfrm>
              <a:off x="8335570" y="4534437"/>
              <a:ext cx="19314" cy="20043"/>
            </a:xfrm>
            <a:custGeom>
              <a:avLst/>
              <a:gdLst>
                <a:gd name="T0" fmla="*/ 13 w 31"/>
                <a:gd name="T1" fmla="*/ 0 h 32"/>
                <a:gd name="T2" fmla="*/ 31 w 31"/>
                <a:gd name="T3" fmla="*/ 13 h 32"/>
                <a:gd name="T4" fmla="*/ 17 w 31"/>
                <a:gd name="T5" fmla="*/ 32 h 32"/>
                <a:gd name="T6" fmla="*/ 0 w 31"/>
                <a:gd name="T7" fmla="*/ 19 h 32"/>
                <a:gd name="T8" fmla="*/ 13 w 31"/>
                <a:gd name="T9" fmla="*/ 0 h 32"/>
              </a:gdLst>
              <a:ahLst/>
              <a:cxnLst>
                <a:cxn ang="0">
                  <a:pos x="T0" y="T1"/>
                </a:cxn>
                <a:cxn ang="0">
                  <a:pos x="T2" y="T3"/>
                </a:cxn>
                <a:cxn ang="0">
                  <a:pos x="T4" y="T5"/>
                </a:cxn>
                <a:cxn ang="0">
                  <a:pos x="T6" y="T7"/>
                </a:cxn>
                <a:cxn ang="0">
                  <a:pos x="T8" y="T9"/>
                </a:cxn>
              </a:cxnLst>
              <a:rect l="0" t="0" r="r" b="b"/>
              <a:pathLst>
                <a:path w="31" h="32">
                  <a:moveTo>
                    <a:pt x="13" y="0"/>
                  </a:moveTo>
                  <a:cubicBezTo>
                    <a:pt x="19" y="4"/>
                    <a:pt x="25" y="9"/>
                    <a:pt x="31" y="13"/>
                  </a:cubicBezTo>
                  <a:cubicBezTo>
                    <a:pt x="27" y="20"/>
                    <a:pt x="22" y="26"/>
                    <a:pt x="17" y="32"/>
                  </a:cubicBezTo>
                  <a:cubicBezTo>
                    <a:pt x="12" y="28"/>
                    <a:pt x="6" y="23"/>
                    <a:pt x="0" y="19"/>
                  </a:cubicBezTo>
                  <a:cubicBezTo>
                    <a:pt x="4" y="13"/>
                    <a:pt x="9" y="6"/>
                    <a:pt x="13"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85">
              <a:extLst>
                <a:ext uri="{FF2B5EF4-FFF2-40B4-BE49-F238E27FC236}">
                  <a16:creationId xmlns:a16="http://schemas.microsoft.com/office/drawing/2014/main" id="{C1FED788-423D-4A7B-B8C8-8064843F277E}"/>
                </a:ext>
              </a:extLst>
            </p:cNvPr>
            <p:cNvSpPr>
              <a:spLocks/>
            </p:cNvSpPr>
            <p:nvPr/>
          </p:nvSpPr>
          <p:spPr bwMode="auto">
            <a:xfrm>
              <a:off x="8351240" y="4535896"/>
              <a:ext cx="28789" cy="30247"/>
            </a:xfrm>
            <a:custGeom>
              <a:avLst/>
              <a:gdLst>
                <a:gd name="T0" fmla="*/ 27 w 46"/>
                <a:gd name="T1" fmla="*/ 0 h 49"/>
                <a:gd name="T2" fmla="*/ 46 w 46"/>
                <a:gd name="T3" fmla="*/ 13 h 49"/>
                <a:gd name="T4" fmla="*/ 17 w 46"/>
                <a:gd name="T5" fmla="*/ 49 h 49"/>
                <a:gd name="T6" fmla="*/ 0 w 46"/>
                <a:gd name="T7" fmla="*/ 36 h 49"/>
                <a:gd name="T8" fmla="*/ 27 w 46"/>
                <a:gd name="T9" fmla="*/ 0 h 49"/>
              </a:gdLst>
              <a:ahLst/>
              <a:cxnLst>
                <a:cxn ang="0">
                  <a:pos x="T0" y="T1"/>
                </a:cxn>
                <a:cxn ang="0">
                  <a:pos x="T2" y="T3"/>
                </a:cxn>
                <a:cxn ang="0">
                  <a:pos x="T4" y="T5"/>
                </a:cxn>
                <a:cxn ang="0">
                  <a:pos x="T6" y="T7"/>
                </a:cxn>
                <a:cxn ang="0">
                  <a:pos x="T8" y="T9"/>
                </a:cxn>
              </a:cxnLst>
              <a:rect l="0" t="0" r="r" b="b"/>
              <a:pathLst>
                <a:path w="46" h="49">
                  <a:moveTo>
                    <a:pt x="27" y="0"/>
                  </a:moveTo>
                  <a:cubicBezTo>
                    <a:pt x="33" y="4"/>
                    <a:pt x="39" y="9"/>
                    <a:pt x="46" y="13"/>
                  </a:cubicBezTo>
                  <a:cubicBezTo>
                    <a:pt x="36" y="26"/>
                    <a:pt x="26" y="38"/>
                    <a:pt x="17" y="49"/>
                  </a:cubicBezTo>
                  <a:cubicBezTo>
                    <a:pt x="12" y="45"/>
                    <a:pt x="6" y="40"/>
                    <a:pt x="0" y="36"/>
                  </a:cubicBezTo>
                  <a:cubicBezTo>
                    <a:pt x="9" y="24"/>
                    <a:pt x="18" y="12"/>
                    <a:pt x="27"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86">
              <a:extLst>
                <a:ext uri="{FF2B5EF4-FFF2-40B4-BE49-F238E27FC236}">
                  <a16:creationId xmlns:a16="http://schemas.microsoft.com/office/drawing/2014/main" id="{1299C003-4D88-4AB4-8F1D-D4B39D84388B}"/>
                </a:ext>
              </a:extLst>
            </p:cNvPr>
            <p:cNvSpPr>
              <a:spLocks/>
            </p:cNvSpPr>
            <p:nvPr/>
          </p:nvSpPr>
          <p:spPr bwMode="auto">
            <a:xfrm>
              <a:off x="8439794" y="4649594"/>
              <a:ext cx="26238" cy="19679"/>
            </a:xfrm>
            <a:custGeom>
              <a:avLst/>
              <a:gdLst>
                <a:gd name="T0" fmla="*/ 0 w 42"/>
                <a:gd name="T1" fmla="*/ 0 h 32"/>
                <a:gd name="T2" fmla="*/ 29 w 42"/>
                <a:gd name="T3" fmla="*/ 30 h 32"/>
                <a:gd name="T4" fmla="*/ 41 w 42"/>
                <a:gd name="T5" fmla="*/ 31 h 32"/>
                <a:gd name="T6" fmla="*/ 41 w 42"/>
                <a:gd name="T7" fmla="*/ 31 h 32"/>
                <a:gd name="T8" fmla="*/ 0 w 42"/>
                <a:gd name="T9" fmla="*/ 0 h 32"/>
              </a:gdLst>
              <a:ahLst/>
              <a:cxnLst>
                <a:cxn ang="0">
                  <a:pos x="T0" y="T1"/>
                </a:cxn>
                <a:cxn ang="0">
                  <a:pos x="T2" y="T3"/>
                </a:cxn>
                <a:cxn ang="0">
                  <a:pos x="T4" y="T5"/>
                </a:cxn>
                <a:cxn ang="0">
                  <a:pos x="T6" y="T7"/>
                </a:cxn>
                <a:cxn ang="0">
                  <a:pos x="T8" y="T9"/>
                </a:cxn>
              </a:cxnLst>
              <a:rect l="0" t="0" r="r" b="b"/>
              <a:pathLst>
                <a:path w="42" h="32">
                  <a:moveTo>
                    <a:pt x="0" y="0"/>
                  </a:moveTo>
                  <a:cubicBezTo>
                    <a:pt x="10" y="10"/>
                    <a:pt x="19" y="20"/>
                    <a:pt x="29" y="30"/>
                  </a:cubicBezTo>
                  <a:cubicBezTo>
                    <a:pt x="34" y="32"/>
                    <a:pt x="40" y="32"/>
                    <a:pt x="41" y="31"/>
                  </a:cubicBezTo>
                  <a:cubicBezTo>
                    <a:pt x="42" y="30"/>
                    <a:pt x="41" y="31"/>
                    <a:pt x="41" y="31"/>
                  </a:cubicBezTo>
                  <a:cubicBezTo>
                    <a:pt x="27" y="21"/>
                    <a:pt x="14" y="10"/>
                    <a:pt x="0" y="0"/>
                  </a:cubicBez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87">
              <a:extLst>
                <a:ext uri="{FF2B5EF4-FFF2-40B4-BE49-F238E27FC236}">
                  <a16:creationId xmlns:a16="http://schemas.microsoft.com/office/drawing/2014/main" id="{6441402E-D8B7-428C-B81F-685A581F97EC}"/>
                </a:ext>
              </a:extLst>
            </p:cNvPr>
            <p:cNvSpPr>
              <a:spLocks/>
            </p:cNvSpPr>
            <p:nvPr/>
          </p:nvSpPr>
          <p:spPr bwMode="auto">
            <a:xfrm>
              <a:off x="8439794" y="4644493"/>
              <a:ext cx="29154" cy="24052"/>
            </a:xfrm>
            <a:custGeom>
              <a:avLst/>
              <a:gdLst>
                <a:gd name="T0" fmla="*/ 0 w 47"/>
                <a:gd name="T1" fmla="*/ 8 h 39"/>
                <a:gd name="T2" fmla="*/ 41 w 47"/>
                <a:gd name="T3" fmla="*/ 39 h 39"/>
                <a:gd name="T4" fmla="*/ 10 w 47"/>
                <a:gd name="T5" fmla="*/ 0 h 39"/>
                <a:gd name="T6" fmla="*/ 0 w 47"/>
                <a:gd name="T7" fmla="*/ 8 h 39"/>
              </a:gdLst>
              <a:ahLst/>
              <a:cxnLst>
                <a:cxn ang="0">
                  <a:pos x="T0" y="T1"/>
                </a:cxn>
                <a:cxn ang="0">
                  <a:pos x="T2" y="T3"/>
                </a:cxn>
                <a:cxn ang="0">
                  <a:pos x="T4" y="T5"/>
                </a:cxn>
                <a:cxn ang="0">
                  <a:pos x="T6" y="T7"/>
                </a:cxn>
              </a:cxnLst>
              <a:rect l="0" t="0" r="r" b="b"/>
              <a:pathLst>
                <a:path w="47" h="39">
                  <a:moveTo>
                    <a:pt x="0" y="8"/>
                  </a:moveTo>
                  <a:cubicBezTo>
                    <a:pt x="14" y="18"/>
                    <a:pt x="27" y="29"/>
                    <a:pt x="41" y="39"/>
                  </a:cubicBezTo>
                  <a:cubicBezTo>
                    <a:pt x="47" y="35"/>
                    <a:pt x="33" y="17"/>
                    <a:pt x="10" y="0"/>
                  </a:cubicBezTo>
                  <a:cubicBezTo>
                    <a:pt x="7" y="3"/>
                    <a:pt x="3" y="5"/>
                    <a:pt x="0" y="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88">
              <a:extLst>
                <a:ext uri="{FF2B5EF4-FFF2-40B4-BE49-F238E27FC236}">
                  <a16:creationId xmlns:a16="http://schemas.microsoft.com/office/drawing/2014/main" id="{17243D69-6F3E-4240-9B20-9C4D410A81BB}"/>
                </a:ext>
              </a:extLst>
            </p:cNvPr>
            <p:cNvSpPr>
              <a:spLocks/>
            </p:cNvSpPr>
            <p:nvPr/>
          </p:nvSpPr>
          <p:spPr bwMode="auto">
            <a:xfrm>
              <a:off x="8411005" y="4627000"/>
              <a:ext cx="46646" cy="41180"/>
            </a:xfrm>
            <a:custGeom>
              <a:avLst/>
              <a:gdLst>
                <a:gd name="T0" fmla="*/ 46 w 75"/>
                <a:gd name="T1" fmla="*/ 36 h 66"/>
                <a:gd name="T2" fmla="*/ 56 w 75"/>
                <a:gd name="T3" fmla="*/ 28 h 66"/>
                <a:gd name="T4" fmla="*/ 5 w 75"/>
                <a:gd name="T5" fmla="*/ 5 h 66"/>
                <a:gd name="T6" fmla="*/ 36 w 75"/>
                <a:gd name="T7" fmla="*/ 44 h 66"/>
                <a:gd name="T8" fmla="*/ 75 w 75"/>
                <a:gd name="T9" fmla="*/ 66 h 66"/>
                <a:gd name="T10" fmla="*/ 46 w 75"/>
                <a:gd name="T11" fmla="*/ 36 h 66"/>
              </a:gdLst>
              <a:ahLst/>
              <a:cxnLst>
                <a:cxn ang="0">
                  <a:pos x="T0" y="T1"/>
                </a:cxn>
                <a:cxn ang="0">
                  <a:pos x="T2" y="T3"/>
                </a:cxn>
                <a:cxn ang="0">
                  <a:pos x="T4" y="T5"/>
                </a:cxn>
                <a:cxn ang="0">
                  <a:pos x="T6" y="T7"/>
                </a:cxn>
                <a:cxn ang="0">
                  <a:pos x="T8" y="T9"/>
                </a:cxn>
                <a:cxn ang="0">
                  <a:pos x="T10" y="T11"/>
                </a:cxn>
              </a:cxnLst>
              <a:rect l="0" t="0" r="r" b="b"/>
              <a:pathLst>
                <a:path w="75" h="66">
                  <a:moveTo>
                    <a:pt x="46" y="36"/>
                  </a:moveTo>
                  <a:cubicBezTo>
                    <a:pt x="49" y="33"/>
                    <a:pt x="53" y="31"/>
                    <a:pt x="56" y="28"/>
                  </a:cubicBezTo>
                  <a:cubicBezTo>
                    <a:pt x="33" y="10"/>
                    <a:pt x="10" y="0"/>
                    <a:pt x="5" y="5"/>
                  </a:cubicBezTo>
                  <a:cubicBezTo>
                    <a:pt x="0" y="10"/>
                    <a:pt x="18" y="30"/>
                    <a:pt x="36" y="44"/>
                  </a:cubicBezTo>
                  <a:cubicBezTo>
                    <a:pt x="55" y="58"/>
                    <a:pt x="65" y="63"/>
                    <a:pt x="75" y="66"/>
                  </a:cubicBezTo>
                  <a:cubicBezTo>
                    <a:pt x="65" y="56"/>
                    <a:pt x="56" y="46"/>
                    <a:pt x="46" y="3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89">
              <a:extLst>
                <a:ext uri="{FF2B5EF4-FFF2-40B4-BE49-F238E27FC236}">
                  <a16:creationId xmlns:a16="http://schemas.microsoft.com/office/drawing/2014/main" id="{E41B3A66-F0DB-49FE-AB3C-3B9B56900F9F}"/>
                </a:ext>
              </a:extLst>
            </p:cNvPr>
            <p:cNvSpPr>
              <a:spLocks/>
            </p:cNvSpPr>
            <p:nvPr/>
          </p:nvSpPr>
          <p:spPr bwMode="auto">
            <a:xfrm>
              <a:off x="8351240" y="4581083"/>
              <a:ext cx="56850" cy="43002"/>
            </a:xfrm>
            <a:custGeom>
              <a:avLst/>
              <a:gdLst>
                <a:gd name="T0" fmla="*/ 54 w 91"/>
                <a:gd name="T1" fmla="*/ 27 h 69"/>
                <a:gd name="T2" fmla="*/ 4 w 91"/>
                <a:gd name="T3" fmla="*/ 5 h 69"/>
                <a:gd name="T4" fmla="*/ 37 w 91"/>
                <a:gd name="T5" fmla="*/ 45 h 69"/>
                <a:gd name="T6" fmla="*/ 74 w 91"/>
                <a:gd name="T7" fmla="*/ 67 h 69"/>
                <a:gd name="T8" fmla="*/ 86 w 91"/>
                <a:gd name="T9" fmla="*/ 68 h 69"/>
                <a:gd name="T10" fmla="*/ 86 w 91"/>
                <a:gd name="T11" fmla="*/ 68 h 69"/>
                <a:gd name="T12" fmla="*/ 54 w 91"/>
                <a:gd name="T13" fmla="*/ 27 h 69"/>
              </a:gdLst>
              <a:ahLst/>
              <a:cxnLst>
                <a:cxn ang="0">
                  <a:pos x="T0" y="T1"/>
                </a:cxn>
                <a:cxn ang="0">
                  <a:pos x="T2" y="T3"/>
                </a:cxn>
                <a:cxn ang="0">
                  <a:pos x="T4" y="T5"/>
                </a:cxn>
                <a:cxn ang="0">
                  <a:pos x="T6" y="T7"/>
                </a:cxn>
                <a:cxn ang="0">
                  <a:pos x="T8" y="T9"/>
                </a:cxn>
                <a:cxn ang="0">
                  <a:pos x="T10" y="T11"/>
                </a:cxn>
                <a:cxn ang="0">
                  <a:pos x="T12" y="T13"/>
                </a:cxn>
              </a:cxnLst>
              <a:rect l="0" t="0" r="r" b="b"/>
              <a:pathLst>
                <a:path w="91" h="69">
                  <a:moveTo>
                    <a:pt x="54" y="27"/>
                  </a:moveTo>
                  <a:cubicBezTo>
                    <a:pt x="30" y="10"/>
                    <a:pt x="8" y="0"/>
                    <a:pt x="4" y="5"/>
                  </a:cubicBezTo>
                  <a:cubicBezTo>
                    <a:pt x="0" y="11"/>
                    <a:pt x="19" y="32"/>
                    <a:pt x="37" y="45"/>
                  </a:cubicBezTo>
                  <a:cubicBezTo>
                    <a:pt x="55" y="59"/>
                    <a:pt x="65" y="64"/>
                    <a:pt x="74" y="67"/>
                  </a:cubicBezTo>
                  <a:cubicBezTo>
                    <a:pt x="80" y="69"/>
                    <a:pt x="85" y="68"/>
                    <a:pt x="86" y="68"/>
                  </a:cubicBezTo>
                  <a:cubicBezTo>
                    <a:pt x="87" y="67"/>
                    <a:pt x="86" y="68"/>
                    <a:pt x="86" y="68"/>
                  </a:cubicBezTo>
                  <a:cubicBezTo>
                    <a:pt x="91" y="63"/>
                    <a:pt x="76" y="45"/>
                    <a:pt x="54"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90">
              <a:extLst>
                <a:ext uri="{FF2B5EF4-FFF2-40B4-BE49-F238E27FC236}">
                  <a16:creationId xmlns:a16="http://schemas.microsoft.com/office/drawing/2014/main" id="{3477FCC7-F4BE-4740-B845-B1AF7290F205}"/>
                </a:ext>
              </a:extLst>
            </p:cNvPr>
            <p:cNvSpPr>
              <a:spLocks/>
            </p:cNvSpPr>
            <p:nvPr/>
          </p:nvSpPr>
          <p:spPr bwMode="auto">
            <a:xfrm>
              <a:off x="8379301" y="4597847"/>
              <a:ext cx="26238" cy="22594"/>
            </a:xfrm>
            <a:custGeom>
              <a:avLst/>
              <a:gdLst>
                <a:gd name="T0" fmla="*/ 9 w 42"/>
                <a:gd name="T1" fmla="*/ 0 h 36"/>
                <a:gd name="T2" fmla="*/ 0 w 42"/>
                <a:gd name="T3" fmla="*/ 9 h 36"/>
                <a:gd name="T4" fmla="*/ 0 w 42"/>
                <a:gd name="T5" fmla="*/ 9 h 36"/>
                <a:gd name="T6" fmla="*/ 0 w 42"/>
                <a:gd name="T7" fmla="*/ 9 h 36"/>
                <a:gd name="T8" fmla="*/ 42 w 42"/>
                <a:gd name="T9" fmla="*/ 36 h 36"/>
                <a:gd name="T10" fmla="*/ 9 w 42"/>
                <a:gd name="T11" fmla="*/ 0 h 36"/>
              </a:gdLst>
              <a:ahLst/>
              <a:cxnLst>
                <a:cxn ang="0">
                  <a:pos x="T0" y="T1"/>
                </a:cxn>
                <a:cxn ang="0">
                  <a:pos x="T2" y="T3"/>
                </a:cxn>
                <a:cxn ang="0">
                  <a:pos x="T4" y="T5"/>
                </a:cxn>
                <a:cxn ang="0">
                  <a:pos x="T6" y="T7"/>
                </a:cxn>
                <a:cxn ang="0">
                  <a:pos x="T8" y="T9"/>
                </a:cxn>
                <a:cxn ang="0">
                  <a:pos x="T10" y="T11"/>
                </a:cxn>
              </a:cxnLst>
              <a:rect l="0" t="0" r="r" b="b"/>
              <a:pathLst>
                <a:path w="42" h="36">
                  <a:moveTo>
                    <a:pt x="9" y="0"/>
                  </a:moveTo>
                  <a:cubicBezTo>
                    <a:pt x="6" y="3"/>
                    <a:pt x="3" y="6"/>
                    <a:pt x="0" y="9"/>
                  </a:cubicBezTo>
                  <a:cubicBezTo>
                    <a:pt x="0" y="9"/>
                    <a:pt x="0" y="9"/>
                    <a:pt x="0" y="9"/>
                  </a:cubicBezTo>
                  <a:cubicBezTo>
                    <a:pt x="0" y="9"/>
                    <a:pt x="0" y="9"/>
                    <a:pt x="0" y="9"/>
                  </a:cubicBezTo>
                  <a:cubicBezTo>
                    <a:pt x="14" y="18"/>
                    <a:pt x="28" y="27"/>
                    <a:pt x="42" y="36"/>
                  </a:cubicBezTo>
                  <a:cubicBezTo>
                    <a:pt x="40" y="29"/>
                    <a:pt x="27" y="14"/>
                    <a:pt x="9" y="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91">
              <a:extLst>
                <a:ext uri="{FF2B5EF4-FFF2-40B4-BE49-F238E27FC236}">
                  <a16:creationId xmlns:a16="http://schemas.microsoft.com/office/drawing/2014/main" id="{62CF2DFD-83B0-4F3E-8FDB-76F7CC79AF28}"/>
                </a:ext>
              </a:extLst>
            </p:cNvPr>
            <p:cNvSpPr>
              <a:spLocks/>
            </p:cNvSpPr>
            <p:nvPr/>
          </p:nvSpPr>
          <p:spPr bwMode="auto">
            <a:xfrm>
              <a:off x="8358165" y="4594202"/>
              <a:ext cx="47739" cy="29883"/>
            </a:xfrm>
            <a:custGeom>
              <a:avLst/>
              <a:gdLst>
                <a:gd name="T0" fmla="*/ 76 w 77"/>
                <a:gd name="T1" fmla="*/ 42 h 48"/>
                <a:gd name="T2" fmla="*/ 34 w 77"/>
                <a:gd name="T3" fmla="*/ 15 h 48"/>
                <a:gd name="T4" fmla="*/ 34 w 77"/>
                <a:gd name="T5" fmla="*/ 15 h 48"/>
                <a:gd name="T6" fmla="*/ 0 w 77"/>
                <a:gd name="T7" fmla="*/ 0 h 48"/>
                <a:gd name="T8" fmla="*/ 26 w 77"/>
                <a:gd name="T9" fmla="*/ 24 h 48"/>
                <a:gd name="T10" fmla="*/ 61 w 77"/>
                <a:gd name="T11" fmla="*/ 45 h 48"/>
                <a:gd name="T12" fmla="*/ 75 w 77"/>
                <a:gd name="T13" fmla="*/ 47 h 48"/>
                <a:gd name="T14" fmla="*/ 76 w 77"/>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8">
                  <a:moveTo>
                    <a:pt x="76" y="42"/>
                  </a:moveTo>
                  <a:cubicBezTo>
                    <a:pt x="62" y="33"/>
                    <a:pt x="48" y="24"/>
                    <a:pt x="34" y="15"/>
                  </a:cubicBezTo>
                  <a:cubicBezTo>
                    <a:pt x="34" y="15"/>
                    <a:pt x="34" y="15"/>
                    <a:pt x="34" y="15"/>
                  </a:cubicBezTo>
                  <a:cubicBezTo>
                    <a:pt x="22" y="10"/>
                    <a:pt x="11" y="5"/>
                    <a:pt x="0" y="0"/>
                  </a:cubicBezTo>
                  <a:cubicBezTo>
                    <a:pt x="5" y="7"/>
                    <a:pt x="14" y="15"/>
                    <a:pt x="26" y="24"/>
                  </a:cubicBezTo>
                  <a:cubicBezTo>
                    <a:pt x="38" y="33"/>
                    <a:pt x="51" y="41"/>
                    <a:pt x="61" y="45"/>
                  </a:cubicBezTo>
                  <a:cubicBezTo>
                    <a:pt x="68" y="48"/>
                    <a:pt x="74" y="48"/>
                    <a:pt x="75" y="47"/>
                  </a:cubicBezTo>
                  <a:cubicBezTo>
                    <a:pt x="77" y="45"/>
                    <a:pt x="76" y="44"/>
                    <a:pt x="76"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92">
              <a:extLst>
                <a:ext uri="{FF2B5EF4-FFF2-40B4-BE49-F238E27FC236}">
                  <a16:creationId xmlns:a16="http://schemas.microsoft.com/office/drawing/2014/main" id="{1588FC96-96EB-40A5-8645-F7135484E103}"/>
                </a:ext>
              </a:extLst>
            </p:cNvPr>
            <p:cNvSpPr>
              <a:spLocks/>
            </p:cNvSpPr>
            <p:nvPr/>
          </p:nvSpPr>
          <p:spPr bwMode="auto">
            <a:xfrm>
              <a:off x="8291475" y="4535166"/>
              <a:ext cx="55392" cy="43367"/>
            </a:xfrm>
            <a:custGeom>
              <a:avLst/>
              <a:gdLst>
                <a:gd name="T0" fmla="*/ 51 w 89"/>
                <a:gd name="T1" fmla="*/ 27 h 70"/>
                <a:gd name="T2" fmla="*/ 3 w 89"/>
                <a:gd name="T3" fmla="*/ 6 h 70"/>
                <a:gd name="T4" fmla="*/ 37 w 89"/>
                <a:gd name="T5" fmla="*/ 47 h 70"/>
                <a:gd name="T6" fmla="*/ 74 w 89"/>
                <a:gd name="T7" fmla="*/ 68 h 70"/>
                <a:gd name="T8" fmla="*/ 85 w 89"/>
                <a:gd name="T9" fmla="*/ 68 h 70"/>
                <a:gd name="T10" fmla="*/ 85 w 89"/>
                <a:gd name="T11" fmla="*/ 68 h 70"/>
                <a:gd name="T12" fmla="*/ 51 w 89"/>
                <a:gd name="T13" fmla="*/ 27 h 70"/>
              </a:gdLst>
              <a:ahLst/>
              <a:cxnLst>
                <a:cxn ang="0">
                  <a:pos x="T0" y="T1"/>
                </a:cxn>
                <a:cxn ang="0">
                  <a:pos x="T2" y="T3"/>
                </a:cxn>
                <a:cxn ang="0">
                  <a:pos x="T4" y="T5"/>
                </a:cxn>
                <a:cxn ang="0">
                  <a:pos x="T6" y="T7"/>
                </a:cxn>
                <a:cxn ang="0">
                  <a:pos x="T8" y="T9"/>
                </a:cxn>
                <a:cxn ang="0">
                  <a:pos x="T10" y="T11"/>
                </a:cxn>
                <a:cxn ang="0">
                  <a:pos x="T12" y="T13"/>
                </a:cxn>
              </a:cxnLst>
              <a:rect l="0" t="0" r="r" b="b"/>
              <a:pathLst>
                <a:path w="89" h="70">
                  <a:moveTo>
                    <a:pt x="51" y="27"/>
                  </a:moveTo>
                  <a:cubicBezTo>
                    <a:pt x="28" y="9"/>
                    <a:pt x="6" y="0"/>
                    <a:pt x="3" y="6"/>
                  </a:cubicBezTo>
                  <a:cubicBezTo>
                    <a:pt x="0" y="12"/>
                    <a:pt x="19" y="33"/>
                    <a:pt x="37" y="47"/>
                  </a:cubicBezTo>
                  <a:cubicBezTo>
                    <a:pt x="55" y="61"/>
                    <a:pt x="65" y="65"/>
                    <a:pt x="74" y="68"/>
                  </a:cubicBezTo>
                  <a:cubicBezTo>
                    <a:pt x="80" y="70"/>
                    <a:pt x="84" y="69"/>
                    <a:pt x="85" y="68"/>
                  </a:cubicBezTo>
                  <a:cubicBezTo>
                    <a:pt x="86" y="67"/>
                    <a:pt x="85" y="68"/>
                    <a:pt x="85" y="68"/>
                  </a:cubicBezTo>
                  <a:cubicBezTo>
                    <a:pt x="89" y="63"/>
                    <a:pt x="74" y="44"/>
                    <a:pt x="51"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93">
              <a:extLst>
                <a:ext uri="{FF2B5EF4-FFF2-40B4-BE49-F238E27FC236}">
                  <a16:creationId xmlns:a16="http://schemas.microsoft.com/office/drawing/2014/main" id="{17704868-76BF-4CAA-9EE6-5BC2EDB0F96F}"/>
                </a:ext>
              </a:extLst>
            </p:cNvPr>
            <p:cNvSpPr>
              <a:spLocks/>
            </p:cNvSpPr>
            <p:nvPr/>
          </p:nvSpPr>
          <p:spPr bwMode="auto">
            <a:xfrm>
              <a:off x="8293296" y="4542090"/>
              <a:ext cx="36078" cy="32069"/>
            </a:xfrm>
            <a:custGeom>
              <a:avLst/>
              <a:gdLst>
                <a:gd name="T0" fmla="*/ 58 w 58"/>
                <a:gd name="T1" fmla="*/ 52 h 52"/>
                <a:gd name="T2" fmla="*/ 41 w 58"/>
                <a:gd name="T3" fmla="*/ 26 h 52"/>
                <a:gd name="T4" fmla="*/ 0 w 58"/>
                <a:gd name="T5" fmla="*/ 0 h 52"/>
                <a:gd name="T6" fmla="*/ 34 w 58"/>
                <a:gd name="T7" fmla="*/ 36 h 52"/>
                <a:gd name="T8" fmla="*/ 58 w 58"/>
                <a:gd name="T9" fmla="*/ 52 h 52"/>
              </a:gdLst>
              <a:ahLst/>
              <a:cxnLst>
                <a:cxn ang="0">
                  <a:pos x="T0" y="T1"/>
                </a:cxn>
                <a:cxn ang="0">
                  <a:pos x="T2" y="T3"/>
                </a:cxn>
                <a:cxn ang="0">
                  <a:pos x="T4" y="T5"/>
                </a:cxn>
                <a:cxn ang="0">
                  <a:pos x="T6" y="T7"/>
                </a:cxn>
                <a:cxn ang="0">
                  <a:pos x="T8" y="T9"/>
                </a:cxn>
              </a:cxnLst>
              <a:rect l="0" t="0" r="r" b="b"/>
              <a:pathLst>
                <a:path w="58" h="52">
                  <a:moveTo>
                    <a:pt x="58" y="52"/>
                  </a:moveTo>
                  <a:cubicBezTo>
                    <a:pt x="53" y="43"/>
                    <a:pt x="47" y="34"/>
                    <a:pt x="41" y="26"/>
                  </a:cubicBezTo>
                  <a:cubicBezTo>
                    <a:pt x="27" y="17"/>
                    <a:pt x="14" y="8"/>
                    <a:pt x="0" y="0"/>
                  </a:cubicBezTo>
                  <a:cubicBezTo>
                    <a:pt x="3" y="8"/>
                    <a:pt x="21" y="26"/>
                    <a:pt x="34" y="36"/>
                  </a:cubicBezTo>
                  <a:cubicBezTo>
                    <a:pt x="48" y="46"/>
                    <a:pt x="51" y="48"/>
                    <a:pt x="58"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94">
              <a:extLst>
                <a:ext uri="{FF2B5EF4-FFF2-40B4-BE49-F238E27FC236}">
                  <a16:creationId xmlns:a16="http://schemas.microsoft.com/office/drawing/2014/main" id="{82162CF8-9E8B-4963-84D9-67DE5A792824}"/>
                </a:ext>
              </a:extLst>
            </p:cNvPr>
            <p:cNvSpPr>
              <a:spLocks/>
            </p:cNvSpPr>
            <p:nvPr/>
          </p:nvSpPr>
          <p:spPr bwMode="auto">
            <a:xfrm>
              <a:off x="8318806" y="4558124"/>
              <a:ext cx="26967" cy="21136"/>
            </a:xfrm>
            <a:custGeom>
              <a:avLst/>
              <a:gdLst>
                <a:gd name="T0" fmla="*/ 0 w 43"/>
                <a:gd name="T1" fmla="*/ 0 h 34"/>
                <a:gd name="T2" fmla="*/ 17 w 43"/>
                <a:gd name="T3" fmla="*/ 26 h 34"/>
                <a:gd name="T4" fmla="*/ 41 w 43"/>
                <a:gd name="T5" fmla="*/ 31 h 34"/>
                <a:gd name="T6" fmla="*/ 35 w 43"/>
                <a:gd name="T7" fmla="*/ 16 h 34"/>
                <a:gd name="T8" fmla="*/ 0 w 43"/>
                <a:gd name="T9" fmla="*/ 0 h 34"/>
              </a:gdLst>
              <a:ahLst/>
              <a:cxnLst>
                <a:cxn ang="0">
                  <a:pos x="T0" y="T1"/>
                </a:cxn>
                <a:cxn ang="0">
                  <a:pos x="T2" y="T3"/>
                </a:cxn>
                <a:cxn ang="0">
                  <a:pos x="T4" y="T5"/>
                </a:cxn>
                <a:cxn ang="0">
                  <a:pos x="T6" y="T7"/>
                </a:cxn>
                <a:cxn ang="0">
                  <a:pos x="T8" y="T9"/>
                </a:cxn>
              </a:cxnLst>
              <a:rect l="0" t="0" r="r" b="b"/>
              <a:pathLst>
                <a:path w="43" h="34">
                  <a:moveTo>
                    <a:pt x="0" y="0"/>
                  </a:moveTo>
                  <a:cubicBezTo>
                    <a:pt x="6" y="8"/>
                    <a:pt x="12" y="17"/>
                    <a:pt x="17" y="26"/>
                  </a:cubicBezTo>
                  <a:cubicBezTo>
                    <a:pt x="29" y="32"/>
                    <a:pt x="39" y="34"/>
                    <a:pt x="41" y="31"/>
                  </a:cubicBezTo>
                  <a:cubicBezTo>
                    <a:pt x="43" y="28"/>
                    <a:pt x="41" y="23"/>
                    <a:pt x="35" y="16"/>
                  </a:cubicBezTo>
                  <a:cubicBezTo>
                    <a:pt x="23" y="11"/>
                    <a:pt x="12" y="5"/>
                    <a:pt x="0"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95">
              <a:extLst>
                <a:ext uri="{FF2B5EF4-FFF2-40B4-BE49-F238E27FC236}">
                  <a16:creationId xmlns:a16="http://schemas.microsoft.com/office/drawing/2014/main" id="{FF6A5F17-6311-4335-A5BF-C51A89A62377}"/>
                </a:ext>
              </a:extLst>
            </p:cNvPr>
            <p:cNvSpPr>
              <a:spLocks/>
            </p:cNvSpPr>
            <p:nvPr/>
          </p:nvSpPr>
          <p:spPr bwMode="auto">
            <a:xfrm>
              <a:off x="8290017" y="4550836"/>
              <a:ext cx="44824" cy="33527"/>
            </a:xfrm>
            <a:custGeom>
              <a:avLst/>
              <a:gdLst>
                <a:gd name="T0" fmla="*/ 1 w 72"/>
                <a:gd name="T1" fmla="*/ 0 h 54"/>
                <a:gd name="T2" fmla="*/ 72 w 72"/>
                <a:gd name="T3" fmla="*/ 53 h 54"/>
                <a:gd name="T4" fmla="*/ 71 w 72"/>
                <a:gd name="T5" fmla="*/ 54 h 54"/>
                <a:gd name="T6" fmla="*/ 0 w 72"/>
                <a:gd name="T7" fmla="*/ 1 h 54"/>
                <a:gd name="T8" fmla="*/ 1 w 72"/>
                <a:gd name="T9" fmla="*/ 0 h 54"/>
              </a:gdLst>
              <a:ahLst/>
              <a:cxnLst>
                <a:cxn ang="0">
                  <a:pos x="T0" y="T1"/>
                </a:cxn>
                <a:cxn ang="0">
                  <a:pos x="T2" y="T3"/>
                </a:cxn>
                <a:cxn ang="0">
                  <a:pos x="T4" y="T5"/>
                </a:cxn>
                <a:cxn ang="0">
                  <a:pos x="T6" y="T7"/>
                </a:cxn>
                <a:cxn ang="0">
                  <a:pos x="T8" y="T9"/>
                </a:cxn>
              </a:cxnLst>
              <a:rect l="0" t="0" r="r" b="b"/>
              <a:pathLst>
                <a:path w="72" h="54">
                  <a:moveTo>
                    <a:pt x="1" y="0"/>
                  </a:moveTo>
                  <a:cubicBezTo>
                    <a:pt x="25" y="17"/>
                    <a:pt x="48" y="35"/>
                    <a:pt x="72" y="53"/>
                  </a:cubicBezTo>
                  <a:cubicBezTo>
                    <a:pt x="71" y="53"/>
                    <a:pt x="71" y="54"/>
                    <a:pt x="71"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96">
              <a:extLst>
                <a:ext uri="{FF2B5EF4-FFF2-40B4-BE49-F238E27FC236}">
                  <a16:creationId xmlns:a16="http://schemas.microsoft.com/office/drawing/2014/main" id="{27778D03-D59E-4A34-BECF-43EAC46603C7}"/>
                </a:ext>
              </a:extLst>
            </p:cNvPr>
            <p:cNvSpPr>
              <a:spLocks/>
            </p:cNvSpPr>
            <p:nvPr/>
          </p:nvSpPr>
          <p:spPr bwMode="auto">
            <a:xfrm>
              <a:off x="8289653" y="4551930"/>
              <a:ext cx="44095" cy="34256"/>
            </a:xfrm>
            <a:custGeom>
              <a:avLst/>
              <a:gdLst>
                <a:gd name="T0" fmla="*/ 1 w 71"/>
                <a:gd name="T1" fmla="*/ 0 h 55"/>
                <a:gd name="T2" fmla="*/ 71 w 71"/>
                <a:gd name="T3" fmla="*/ 53 h 55"/>
                <a:gd name="T4" fmla="*/ 70 w 71"/>
                <a:gd name="T5" fmla="*/ 55 h 55"/>
                <a:gd name="T6" fmla="*/ 0 w 71"/>
                <a:gd name="T7" fmla="*/ 1 h 55"/>
                <a:gd name="T8" fmla="*/ 1 w 71"/>
                <a:gd name="T9" fmla="*/ 0 h 55"/>
              </a:gdLst>
              <a:ahLst/>
              <a:cxnLst>
                <a:cxn ang="0">
                  <a:pos x="T0" y="T1"/>
                </a:cxn>
                <a:cxn ang="0">
                  <a:pos x="T2" y="T3"/>
                </a:cxn>
                <a:cxn ang="0">
                  <a:pos x="T4" y="T5"/>
                </a:cxn>
                <a:cxn ang="0">
                  <a:pos x="T6" y="T7"/>
                </a:cxn>
                <a:cxn ang="0">
                  <a:pos x="T8" y="T9"/>
                </a:cxn>
              </a:cxnLst>
              <a:rect l="0" t="0" r="r" b="b"/>
              <a:pathLst>
                <a:path w="71" h="55">
                  <a:moveTo>
                    <a:pt x="1" y="0"/>
                  </a:moveTo>
                  <a:cubicBezTo>
                    <a:pt x="24" y="18"/>
                    <a:pt x="47" y="36"/>
                    <a:pt x="71" y="53"/>
                  </a:cubicBezTo>
                  <a:cubicBezTo>
                    <a:pt x="71" y="54"/>
                    <a:pt x="70" y="54"/>
                    <a:pt x="70" y="55"/>
                  </a:cubicBezTo>
                  <a:cubicBezTo>
                    <a:pt x="47"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97">
              <a:extLst>
                <a:ext uri="{FF2B5EF4-FFF2-40B4-BE49-F238E27FC236}">
                  <a16:creationId xmlns:a16="http://schemas.microsoft.com/office/drawing/2014/main" id="{F9459A87-964E-4E3F-A72E-E1C6B3275587}"/>
                </a:ext>
              </a:extLst>
            </p:cNvPr>
            <p:cNvSpPr>
              <a:spLocks/>
            </p:cNvSpPr>
            <p:nvPr/>
          </p:nvSpPr>
          <p:spPr bwMode="auto">
            <a:xfrm>
              <a:off x="8288195" y="4553751"/>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3"/>
                    <a:pt x="70" y="54"/>
                  </a:cubicBezTo>
                  <a:cubicBezTo>
                    <a:pt x="47" y="36"/>
                    <a:pt x="24" y="19"/>
                    <a:pt x="0" y="1"/>
                  </a:cubicBezTo>
                  <a:cubicBezTo>
                    <a:pt x="1"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98">
              <a:extLst>
                <a:ext uri="{FF2B5EF4-FFF2-40B4-BE49-F238E27FC236}">
                  <a16:creationId xmlns:a16="http://schemas.microsoft.com/office/drawing/2014/main" id="{0822E8D9-CC35-4C57-9FFC-52F5D9A859AC}"/>
                </a:ext>
              </a:extLst>
            </p:cNvPr>
            <p:cNvSpPr>
              <a:spLocks/>
            </p:cNvSpPr>
            <p:nvPr/>
          </p:nvSpPr>
          <p:spPr bwMode="auto">
            <a:xfrm>
              <a:off x="8287466" y="4555209"/>
              <a:ext cx="43731" cy="33527"/>
            </a:xfrm>
            <a:custGeom>
              <a:avLst/>
              <a:gdLst>
                <a:gd name="T0" fmla="*/ 1 w 70"/>
                <a:gd name="T1" fmla="*/ 0 h 54"/>
                <a:gd name="T2" fmla="*/ 70 w 70"/>
                <a:gd name="T3" fmla="*/ 53 h 54"/>
                <a:gd name="T4" fmla="*/ 70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70" y="53"/>
                    <a:pt x="70" y="54"/>
                    <a:pt x="70" y="54"/>
                  </a:cubicBezTo>
                  <a:cubicBezTo>
                    <a:pt x="46" y="36"/>
                    <a:pt x="23" y="19"/>
                    <a:pt x="0" y="1"/>
                  </a:cubicBezTo>
                  <a:cubicBezTo>
                    <a:pt x="0" y="1"/>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99">
              <a:extLst>
                <a:ext uri="{FF2B5EF4-FFF2-40B4-BE49-F238E27FC236}">
                  <a16:creationId xmlns:a16="http://schemas.microsoft.com/office/drawing/2014/main" id="{A5628C23-54E8-4F17-A991-8AAAF1F997B1}"/>
                </a:ext>
              </a:extLst>
            </p:cNvPr>
            <p:cNvSpPr>
              <a:spLocks/>
            </p:cNvSpPr>
            <p:nvPr/>
          </p:nvSpPr>
          <p:spPr bwMode="auto">
            <a:xfrm>
              <a:off x="8286372" y="4556302"/>
              <a:ext cx="22594"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4" y="18"/>
                    <a:pt x="36" y="27"/>
                  </a:cubicBezTo>
                  <a:cubicBezTo>
                    <a:pt x="36" y="27"/>
                    <a:pt x="35" y="28"/>
                    <a:pt x="35" y="28"/>
                  </a:cubicBezTo>
                  <a:cubicBezTo>
                    <a:pt x="24" y="19"/>
                    <a:pt x="12" y="11"/>
                    <a:pt x="0" y="2"/>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00">
              <a:extLst>
                <a:ext uri="{FF2B5EF4-FFF2-40B4-BE49-F238E27FC236}">
                  <a16:creationId xmlns:a16="http://schemas.microsoft.com/office/drawing/2014/main" id="{2B70AB01-0191-49F5-9D6C-C31EA8DACBFB}"/>
                </a:ext>
              </a:extLst>
            </p:cNvPr>
            <p:cNvSpPr>
              <a:spLocks/>
            </p:cNvSpPr>
            <p:nvPr/>
          </p:nvSpPr>
          <p:spPr bwMode="auto">
            <a:xfrm>
              <a:off x="8349417" y="4595295"/>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7"/>
                    <a:pt x="48" y="35"/>
                    <a:pt x="71" y="53"/>
                  </a:cubicBezTo>
                  <a:cubicBezTo>
                    <a:pt x="71" y="53"/>
                    <a:pt x="71" y="54"/>
                    <a:pt x="70" y="54"/>
                  </a:cubicBezTo>
                  <a:cubicBezTo>
                    <a:pt x="47" y="36"/>
                    <a:pt x="24" y="19"/>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01">
              <a:extLst>
                <a:ext uri="{FF2B5EF4-FFF2-40B4-BE49-F238E27FC236}">
                  <a16:creationId xmlns:a16="http://schemas.microsoft.com/office/drawing/2014/main" id="{C1D16036-3719-480B-BE47-C2753EA5DFC7}"/>
                </a:ext>
              </a:extLst>
            </p:cNvPr>
            <p:cNvSpPr>
              <a:spLocks/>
            </p:cNvSpPr>
            <p:nvPr/>
          </p:nvSpPr>
          <p:spPr bwMode="auto">
            <a:xfrm>
              <a:off x="8347961" y="4596754"/>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02">
              <a:extLst>
                <a:ext uri="{FF2B5EF4-FFF2-40B4-BE49-F238E27FC236}">
                  <a16:creationId xmlns:a16="http://schemas.microsoft.com/office/drawing/2014/main" id="{B2EF45AD-D1A2-4907-9289-1FBE6DE501E4}"/>
                </a:ext>
              </a:extLst>
            </p:cNvPr>
            <p:cNvSpPr>
              <a:spLocks/>
            </p:cNvSpPr>
            <p:nvPr/>
          </p:nvSpPr>
          <p:spPr bwMode="auto">
            <a:xfrm>
              <a:off x="8346867" y="4597847"/>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03">
              <a:extLst>
                <a:ext uri="{FF2B5EF4-FFF2-40B4-BE49-F238E27FC236}">
                  <a16:creationId xmlns:a16="http://schemas.microsoft.com/office/drawing/2014/main" id="{C9796981-6E56-4DE5-BF33-A2204289BEA6}"/>
                </a:ext>
              </a:extLst>
            </p:cNvPr>
            <p:cNvSpPr>
              <a:spLocks/>
            </p:cNvSpPr>
            <p:nvPr/>
          </p:nvSpPr>
          <p:spPr bwMode="auto">
            <a:xfrm>
              <a:off x="8346138" y="4599304"/>
              <a:ext cx="43731" cy="33527"/>
            </a:xfrm>
            <a:custGeom>
              <a:avLst/>
              <a:gdLst>
                <a:gd name="T0" fmla="*/ 1 w 70"/>
                <a:gd name="T1" fmla="*/ 0 h 54"/>
                <a:gd name="T2" fmla="*/ 70 w 70"/>
                <a:gd name="T3" fmla="*/ 53 h 54"/>
                <a:gd name="T4" fmla="*/ 69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69" y="54"/>
                    <a:pt x="69" y="54"/>
                    <a:pt x="69" y="54"/>
                  </a:cubicBezTo>
                  <a:cubicBezTo>
                    <a:pt x="46"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04">
              <a:extLst>
                <a:ext uri="{FF2B5EF4-FFF2-40B4-BE49-F238E27FC236}">
                  <a16:creationId xmlns:a16="http://schemas.microsoft.com/office/drawing/2014/main" id="{9EF84704-7C92-4237-9322-20930952ED79}"/>
                </a:ext>
              </a:extLst>
            </p:cNvPr>
            <p:cNvSpPr>
              <a:spLocks/>
            </p:cNvSpPr>
            <p:nvPr/>
          </p:nvSpPr>
          <p:spPr bwMode="auto">
            <a:xfrm>
              <a:off x="8345045" y="4600397"/>
              <a:ext cx="22230"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2" y="9"/>
                    <a:pt x="24" y="18"/>
                    <a:pt x="36" y="27"/>
                  </a:cubicBezTo>
                  <a:cubicBezTo>
                    <a:pt x="35" y="27"/>
                    <a:pt x="35" y="28"/>
                    <a:pt x="35" y="28"/>
                  </a:cubicBezTo>
                  <a:cubicBezTo>
                    <a:pt x="23" y="19"/>
                    <a:pt x="11" y="10"/>
                    <a:pt x="0" y="2"/>
                  </a:cubicBezTo>
                  <a:cubicBezTo>
                    <a:pt x="0"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06">
              <a:extLst>
                <a:ext uri="{FF2B5EF4-FFF2-40B4-BE49-F238E27FC236}">
                  <a16:creationId xmlns:a16="http://schemas.microsoft.com/office/drawing/2014/main" id="{C14E3622-0AD8-4DC2-A227-1ED1C17899A2}"/>
                </a:ext>
              </a:extLst>
            </p:cNvPr>
            <p:cNvSpPr>
              <a:spLocks/>
            </p:cNvSpPr>
            <p:nvPr/>
          </p:nvSpPr>
          <p:spPr bwMode="auto">
            <a:xfrm>
              <a:off x="8408454" y="4640119"/>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4"/>
                    <a:pt x="70" y="54"/>
                  </a:cubicBezTo>
                  <a:cubicBezTo>
                    <a:pt x="47" y="36"/>
                    <a:pt x="23" y="18"/>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07">
              <a:extLst>
                <a:ext uri="{FF2B5EF4-FFF2-40B4-BE49-F238E27FC236}">
                  <a16:creationId xmlns:a16="http://schemas.microsoft.com/office/drawing/2014/main" id="{8DC0092D-1014-421C-BC15-CC9D4D54B254}"/>
                </a:ext>
              </a:extLst>
            </p:cNvPr>
            <p:cNvSpPr>
              <a:spLocks/>
            </p:cNvSpPr>
            <p:nvPr/>
          </p:nvSpPr>
          <p:spPr bwMode="auto">
            <a:xfrm>
              <a:off x="8407360" y="4641212"/>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0" y="53"/>
                    <a:pt x="70"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08">
              <a:extLst>
                <a:ext uri="{FF2B5EF4-FFF2-40B4-BE49-F238E27FC236}">
                  <a16:creationId xmlns:a16="http://schemas.microsoft.com/office/drawing/2014/main" id="{D8AF8FD9-D6A4-415A-816D-A86FB207ED6B}"/>
                </a:ext>
              </a:extLst>
            </p:cNvPr>
            <p:cNvSpPr>
              <a:spLocks/>
            </p:cNvSpPr>
            <p:nvPr/>
          </p:nvSpPr>
          <p:spPr bwMode="auto">
            <a:xfrm>
              <a:off x="8405904" y="4642671"/>
              <a:ext cx="44459" cy="33527"/>
            </a:xfrm>
            <a:custGeom>
              <a:avLst/>
              <a:gdLst>
                <a:gd name="T0" fmla="*/ 1 w 71"/>
                <a:gd name="T1" fmla="*/ 0 h 54"/>
                <a:gd name="T2" fmla="*/ 71 w 71"/>
                <a:gd name="T3" fmla="*/ 53 h 54"/>
                <a:gd name="T4" fmla="*/ 69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7" y="35"/>
                    <a:pt x="71" y="53"/>
                  </a:cubicBezTo>
                  <a:cubicBezTo>
                    <a:pt x="70" y="53"/>
                    <a:pt x="70" y="53"/>
                    <a:pt x="69"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09">
              <a:extLst>
                <a:ext uri="{FF2B5EF4-FFF2-40B4-BE49-F238E27FC236}">
                  <a16:creationId xmlns:a16="http://schemas.microsoft.com/office/drawing/2014/main" id="{65CA57B2-FE69-4A02-9B2A-1222A88ACBD7}"/>
                </a:ext>
              </a:extLst>
            </p:cNvPr>
            <p:cNvSpPr>
              <a:spLocks/>
            </p:cNvSpPr>
            <p:nvPr/>
          </p:nvSpPr>
          <p:spPr bwMode="auto">
            <a:xfrm>
              <a:off x="8404082" y="4643400"/>
              <a:ext cx="44459" cy="33527"/>
            </a:xfrm>
            <a:custGeom>
              <a:avLst/>
              <a:gdLst>
                <a:gd name="T0" fmla="*/ 2 w 71"/>
                <a:gd name="T1" fmla="*/ 0 h 54"/>
                <a:gd name="T2" fmla="*/ 71 w 71"/>
                <a:gd name="T3" fmla="*/ 53 h 54"/>
                <a:gd name="T4" fmla="*/ 70 w 71"/>
                <a:gd name="T5" fmla="*/ 54 h 54"/>
                <a:gd name="T6" fmla="*/ 0 w 71"/>
                <a:gd name="T7" fmla="*/ 2 h 54"/>
                <a:gd name="T8" fmla="*/ 2 w 71"/>
                <a:gd name="T9" fmla="*/ 0 h 54"/>
              </a:gdLst>
              <a:ahLst/>
              <a:cxnLst>
                <a:cxn ang="0">
                  <a:pos x="T0" y="T1"/>
                </a:cxn>
                <a:cxn ang="0">
                  <a:pos x="T2" y="T3"/>
                </a:cxn>
                <a:cxn ang="0">
                  <a:pos x="T4" y="T5"/>
                </a:cxn>
                <a:cxn ang="0">
                  <a:pos x="T6" y="T7"/>
                </a:cxn>
                <a:cxn ang="0">
                  <a:pos x="T8" y="T9"/>
                </a:cxn>
              </a:cxnLst>
              <a:rect l="0" t="0" r="r" b="b"/>
              <a:pathLst>
                <a:path w="71" h="54">
                  <a:moveTo>
                    <a:pt x="2" y="0"/>
                  </a:moveTo>
                  <a:cubicBezTo>
                    <a:pt x="25" y="18"/>
                    <a:pt x="48" y="36"/>
                    <a:pt x="71" y="53"/>
                  </a:cubicBezTo>
                  <a:cubicBezTo>
                    <a:pt x="71" y="54"/>
                    <a:pt x="70" y="54"/>
                    <a:pt x="70" y="54"/>
                  </a:cubicBezTo>
                  <a:cubicBezTo>
                    <a:pt x="47" y="37"/>
                    <a:pt x="24" y="19"/>
                    <a:pt x="0" y="2"/>
                  </a:cubicBezTo>
                  <a:cubicBezTo>
                    <a:pt x="1" y="1"/>
                    <a:pt x="1" y="1"/>
                    <a:pt x="2"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10">
              <a:extLst>
                <a:ext uri="{FF2B5EF4-FFF2-40B4-BE49-F238E27FC236}">
                  <a16:creationId xmlns:a16="http://schemas.microsoft.com/office/drawing/2014/main" id="{2180C8CB-5471-4C30-9782-EB30A63B4287}"/>
                </a:ext>
              </a:extLst>
            </p:cNvPr>
            <p:cNvSpPr>
              <a:spLocks/>
            </p:cNvSpPr>
            <p:nvPr/>
          </p:nvSpPr>
          <p:spPr bwMode="auto">
            <a:xfrm>
              <a:off x="8402988" y="4644493"/>
              <a:ext cx="22594" cy="17492"/>
            </a:xfrm>
            <a:custGeom>
              <a:avLst/>
              <a:gdLst>
                <a:gd name="T0" fmla="*/ 1 w 36"/>
                <a:gd name="T1" fmla="*/ 0 h 28"/>
                <a:gd name="T2" fmla="*/ 36 w 36"/>
                <a:gd name="T3" fmla="*/ 27 h 28"/>
                <a:gd name="T4" fmla="*/ 35 w 36"/>
                <a:gd name="T5" fmla="*/ 28 h 28"/>
                <a:gd name="T6" fmla="*/ 0 w 36"/>
                <a:gd name="T7" fmla="*/ 1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5" y="18"/>
                    <a:pt x="36" y="27"/>
                  </a:cubicBezTo>
                  <a:cubicBezTo>
                    <a:pt x="36" y="27"/>
                    <a:pt x="35" y="27"/>
                    <a:pt x="35" y="28"/>
                  </a:cubicBezTo>
                  <a:cubicBezTo>
                    <a:pt x="23" y="19"/>
                    <a:pt x="12" y="10"/>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11">
              <a:extLst>
                <a:ext uri="{FF2B5EF4-FFF2-40B4-BE49-F238E27FC236}">
                  <a16:creationId xmlns:a16="http://schemas.microsoft.com/office/drawing/2014/main" id="{58B8F60B-CE8A-49DF-AA6E-AC8E917A3DCA}"/>
                </a:ext>
              </a:extLst>
            </p:cNvPr>
            <p:cNvSpPr>
              <a:spLocks/>
            </p:cNvSpPr>
            <p:nvPr/>
          </p:nvSpPr>
          <p:spPr bwMode="auto">
            <a:xfrm>
              <a:off x="8458381" y="4640849"/>
              <a:ext cx="210272" cy="120988"/>
            </a:xfrm>
            <a:custGeom>
              <a:avLst/>
              <a:gdLst>
                <a:gd name="T0" fmla="*/ 336 w 337"/>
                <a:gd name="T1" fmla="*/ 195 h 195"/>
                <a:gd name="T2" fmla="*/ 239 w 337"/>
                <a:gd name="T3" fmla="*/ 126 h 195"/>
                <a:gd name="T4" fmla="*/ 187 w 337"/>
                <a:gd name="T5" fmla="*/ 114 h 195"/>
                <a:gd name="T6" fmla="*/ 187 w 337"/>
                <a:gd name="T7" fmla="*/ 114 h 195"/>
                <a:gd name="T8" fmla="*/ 185 w 337"/>
                <a:gd name="T9" fmla="*/ 113 h 195"/>
                <a:gd name="T10" fmla="*/ 129 w 337"/>
                <a:gd name="T11" fmla="*/ 66 h 195"/>
                <a:gd name="T12" fmla="*/ 52 w 337"/>
                <a:gd name="T13" fmla="*/ 27 h 195"/>
                <a:gd name="T14" fmla="*/ 52 w 337"/>
                <a:gd name="T15" fmla="*/ 27 h 195"/>
                <a:gd name="T16" fmla="*/ 1 w 337"/>
                <a:gd name="T17" fmla="*/ 1 h 195"/>
                <a:gd name="T18" fmla="*/ 0 w 337"/>
                <a:gd name="T19" fmla="*/ 0 h 195"/>
                <a:gd name="T20" fmla="*/ 50 w 337"/>
                <a:gd name="T21" fmla="*/ 25 h 195"/>
                <a:gd name="T22" fmla="*/ 129 w 337"/>
                <a:gd name="T23" fmla="*/ 64 h 195"/>
                <a:gd name="T24" fmla="*/ 130 w 337"/>
                <a:gd name="T25" fmla="*/ 65 h 195"/>
                <a:gd name="T26" fmla="*/ 130 w 337"/>
                <a:gd name="T27" fmla="*/ 65 h 195"/>
                <a:gd name="T28" fmla="*/ 186 w 337"/>
                <a:gd name="T29" fmla="*/ 112 h 195"/>
                <a:gd name="T30" fmla="*/ 238 w 337"/>
                <a:gd name="T31" fmla="*/ 123 h 195"/>
                <a:gd name="T32" fmla="*/ 238 w 337"/>
                <a:gd name="T33" fmla="*/ 124 h 195"/>
                <a:gd name="T34" fmla="*/ 239 w 337"/>
                <a:gd name="T35" fmla="*/ 124 h 195"/>
                <a:gd name="T36" fmla="*/ 337 w 337"/>
                <a:gd name="T37" fmla="*/ 194 h 195"/>
                <a:gd name="T38" fmla="*/ 336 w 337"/>
                <a:gd name="T3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5">
                  <a:moveTo>
                    <a:pt x="336" y="195"/>
                  </a:moveTo>
                  <a:cubicBezTo>
                    <a:pt x="304" y="172"/>
                    <a:pt x="271" y="149"/>
                    <a:pt x="239" y="126"/>
                  </a:cubicBezTo>
                  <a:cubicBezTo>
                    <a:pt x="222" y="122"/>
                    <a:pt x="204" y="118"/>
                    <a:pt x="187" y="114"/>
                  </a:cubicBezTo>
                  <a:cubicBezTo>
                    <a:pt x="187" y="114"/>
                    <a:pt x="187" y="114"/>
                    <a:pt x="187" y="114"/>
                  </a:cubicBezTo>
                  <a:cubicBezTo>
                    <a:pt x="186" y="114"/>
                    <a:pt x="186" y="113"/>
                    <a:pt x="185" y="113"/>
                  </a:cubicBezTo>
                  <a:cubicBezTo>
                    <a:pt x="167" y="97"/>
                    <a:pt x="148" y="82"/>
                    <a:pt x="129" y="66"/>
                  </a:cubicBezTo>
                  <a:cubicBezTo>
                    <a:pt x="103" y="53"/>
                    <a:pt x="77" y="40"/>
                    <a:pt x="52" y="27"/>
                  </a:cubicBezTo>
                  <a:cubicBezTo>
                    <a:pt x="52" y="27"/>
                    <a:pt x="52" y="27"/>
                    <a:pt x="52" y="27"/>
                  </a:cubicBezTo>
                  <a:cubicBezTo>
                    <a:pt x="34" y="19"/>
                    <a:pt x="18" y="10"/>
                    <a:pt x="1" y="1"/>
                  </a:cubicBezTo>
                  <a:cubicBezTo>
                    <a:pt x="0" y="1"/>
                    <a:pt x="0" y="0"/>
                    <a:pt x="0" y="0"/>
                  </a:cubicBezTo>
                  <a:cubicBezTo>
                    <a:pt x="16" y="8"/>
                    <a:pt x="33" y="17"/>
                    <a:pt x="50" y="25"/>
                  </a:cubicBezTo>
                  <a:cubicBezTo>
                    <a:pt x="76" y="38"/>
                    <a:pt x="102" y="51"/>
                    <a:pt x="129" y="64"/>
                  </a:cubicBezTo>
                  <a:cubicBezTo>
                    <a:pt x="130" y="65"/>
                    <a:pt x="130" y="65"/>
                    <a:pt x="130" y="65"/>
                  </a:cubicBezTo>
                  <a:cubicBezTo>
                    <a:pt x="130" y="65"/>
                    <a:pt x="130" y="65"/>
                    <a:pt x="130" y="65"/>
                  </a:cubicBezTo>
                  <a:cubicBezTo>
                    <a:pt x="149" y="81"/>
                    <a:pt x="167" y="96"/>
                    <a:pt x="186" y="112"/>
                  </a:cubicBezTo>
                  <a:cubicBezTo>
                    <a:pt x="203" y="116"/>
                    <a:pt x="220" y="120"/>
                    <a:pt x="238" y="123"/>
                  </a:cubicBezTo>
                  <a:cubicBezTo>
                    <a:pt x="238" y="124"/>
                    <a:pt x="238" y="124"/>
                    <a:pt x="238" y="124"/>
                  </a:cubicBezTo>
                  <a:cubicBezTo>
                    <a:pt x="238" y="124"/>
                    <a:pt x="239" y="124"/>
                    <a:pt x="239" y="124"/>
                  </a:cubicBezTo>
                  <a:cubicBezTo>
                    <a:pt x="272" y="147"/>
                    <a:pt x="304" y="171"/>
                    <a:pt x="337" y="194"/>
                  </a:cubicBezTo>
                  <a:lnTo>
                    <a:pt x="336" y="195"/>
                  </a:ln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2">
              <a:extLst>
                <a:ext uri="{FF2B5EF4-FFF2-40B4-BE49-F238E27FC236}">
                  <a16:creationId xmlns:a16="http://schemas.microsoft.com/office/drawing/2014/main" id="{93EBC037-574E-4510-BA97-391346CC698F}"/>
                </a:ext>
              </a:extLst>
            </p:cNvPr>
            <p:cNvSpPr>
              <a:spLocks/>
            </p:cNvSpPr>
            <p:nvPr/>
          </p:nvSpPr>
          <p:spPr bwMode="auto">
            <a:xfrm>
              <a:off x="8457651" y="4640119"/>
              <a:ext cx="208449" cy="124268"/>
            </a:xfrm>
            <a:custGeom>
              <a:avLst/>
              <a:gdLst>
                <a:gd name="T0" fmla="*/ 333 w 334"/>
                <a:gd name="T1" fmla="*/ 200 h 200"/>
                <a:gd name="T2" fmla="*/ 206 w 334"/>
                <a:gd name="T3" fmla="*/ 108 h 200"/>
                <a:gd name="T4" fmla="*/ 148 w 334"/>
                <a:gd name="T5" fmla="*/ 90 h 200"/>
                <a:gd name="T6" fmla="*/ 147 w 334"/>
                <a:gd name="T7" fmla="*/ 90 h 200"/>
                <a:gd name="T8" fmla="*/ 146 w 334"/>
                <a:gd name="T9" fmla="*/ 89 h 200"/>
                <a:gd name="T10" fmla="*/ 68 w 334"/>
                <a:gd name="T11" fmla="*/ 29 h 200"/>
                <a:gd name="T12" fmla="*/ 2 w 334"/>
                <a:gd name="T13" fmla="*/ 2 h 200"/>
                <a:gd name="T14" fmla="*/ 0 w 334"/>
                <a:gd name="T15" fmla="*/ 0 h 200"/>
                <a:gd name="T16" fmla="*/ 67 w 334"/>
                <a:gd name="T17" fmla="*/ 27 h 200"/>
                <a:gd name="T18" fmla="*/ 68 w 334"/>
                <a:gd name="T19" fmla="*/ 28 h 200"/>
                <a:gd name="T20" fmla="*/ 68 w 334"/>
                <a:gd name="T21" fmla="*/ 28 h 200"/>
                <a:gd name="T22" fmla="*/ 146 w 334"/>
                <a:gd name="T23" fmla="*/ 88 h 200"/>
                <a:gd name="T24" fmla="*/ 205 w 334"/>
                <a:gd name="T25" fmla="*/ 106 h 200"/>
                <a:gd name="T26" fmla="*/ 205 w 334"/>
                <a:gd name="T27" fmla="*/ 106 h 200"/>
                <a:gd name="T28" fmla="*/ 206 w 334"/>
                <a:gd name="T29" fmla="*/ 106 h 200"/>
                <a:gd name="T30" fmla="*/ 334 w 334"/>
                <a:gd name="T31" fmla="*/ 200 h 200"/>
                <a:gd name="T32" fmla="*/ 333 w 33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00">
                  <a:moveTo>
                    <a:pt x="333" y="200"/>
                  </a:moveTo>
                  <a:cubicBezTo>
                    <a:pt x="291" y="169"/>
                    <a:pt x="249" y="138"/>
                    <a:pt x="206" y="108"/>
                  </a:cubicBezTo>
                  <a:cubicBezTo>
                    <a:pt x="187" y="102"/>
                    <a:pt x="167" y="96"/>
                    <a:pt x="148" y="90"/>
                  </a:cubicBezTo>
                  <a:cubicBezTo>
                    <a:pt x="147" y="90"/>
                    <a:pt x="147" y="90"/>
                    <a:pt x="147" y="90"/>
                  </a:cubicBezTo>
                  <a:cubicBezTo>
                    <a:pt x="146" y="89"/>
                    <a:pt x="146" y="89"/>
                    <a:pt x="146" y="89"/>
                  </a:cubicBezTo>
                  <a:cubicBezTo>
                    <a:pt x="120" y="69"/>
                    <a:pt x="94" y="49"/>
                    <a:pt x="68" y="29"/>
                  </a:cubicBezTo>
                  <a:cubicBezTo>
                    <a:pt x="46" y="20"/>
                    <a:pt x="24" y="11"/>
                    <a:pt x="2" y="2"/>
                  </a:cubicBezTo>
                  <a:cubicBezTo>
                    <a:pt x="1" y="2"/>
                    <a:pt x="1" y="1"/>
                    <a:pt x="0" y="0"/>
                  </a:cubicBezTo>
                  <a:cubicBezTo>
                    <a:pt x="22" y="9"/>
                    <a:pt x="44" y="18"/>
                    <a:pt x="67" y="27"/>
                  </a:cubicBezTo>
                  <a:cubicBezTo>
                    <a:pt x="68" y="28"/>
                    <a:pt x="68" y="28"/>
                    <a:pt x="68" y="28"/>
                  </a:cubicBezTo>
                  <a:cubicBezTo>
                    <a:pt x="68" y="28"/>
                    <a:pt x="68" y="28"/>
                    <a:pt x="68" y="28"/>
                  </a:cubicBezTo>
                  <a:cubicBezTo>
                    <a:pt x="94" y="48"/>
                    <a:pt x="120" y="68"/>
                    <a:pt x="146" y="88"/>
                  </a:cubicBezTo>
                  <a:cubicBezTo>
                    <a:pt x="166" y="94"/>
                    <a:pt x="185" y="100"/>
                    <a:pt x="205" y="106"/>
                  </a:cubicBezTo>
                  <a:cubicBezTo>
                    <a:pt x="205" y="106"/>
                    <a:pt x="205" y="106"/>
                    <a:pt x="205" y="106"/>
                  </a:cubicBezTo>
                  <a:cubicBezTo>
                    <a:pt x="206" y="106"/>
                    <a:pt x="206" y="106"/>
                    <a:pt x="206" y="106"/>
                  </a:cubicBezTo>
                  <a:cubicBezTo>
                    <a:pt x="249" y="137"/>
                    <a:pt x="291" y="169"/>
                    <a:pt x="334" y="200"/>
                  </a:cubicBezTo>
                  <a:cubicBezTo>
                    <a:pt x="334" y="200"/>
                    <a:pt x="333" y="200"/>
                    <a:pt x="333" y="20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13">
              <a:extLst>
                <a:ext uri="{FF2B5EF4-FFF2-40B4-BE49-F238E27FC236}">
                  <a16:creationId xmlns:a16="http://schemas.microsoft.com/office/drawing/2014/main" id="{AC84ACBF-BBE8-4F8E-AA6B-E24AF50EA711}"/>
                </a:ext>
              </a:extLst>
            </p:cNvPr>
            <p:cNvSpPr>
              <a:spLocks/>
            </p:cNvSpPr>
            <p:nvPr/>
          </p:nvSpPr>
          <p:spPr bwMode="auto">
            <a:xfrm>
              <a:off x="8458381" y="4640849"/>
              <a:ext cx="210636" cy="116615"/>
            </a:xfrm>
            <a:custGeom>
              <a:avLst/>
              <a:gdLst>
                <a:gd name="T0" fmla="*/ 338 w 338"/>
                <a:gd name="T1" fmla="*/ 188 h 188"/>
                <a:gd name="T2" fmla="*/ 259 w 338"/>
                <a:gd name="T3" fmla="*/ 169 h 188"/>
                <a:gd name="T4" fmla="*/ 258 w 338"/>
                <a:gd name="T5" fmla="*/ 168 h 188"/>
                <a:gd name="T6" fmla="*/ 257 w 338"/>
                <a:gd name="T7" fmla="*/ 167 h 188"/>
                <a:gd name="T8" fmla="*/ 174 w 338"/>
                <a:gd name="T9" fmla="*/ 87 h 188"/>
                <a:gd name="T10" fmla="*/ 101 w 338"/>
                <a:gd name="T11" fmla="*/ 62 h 188"/>
                <a:gd name="T12" fmla="*/ 100 w 338"/>
                <a:gd name="T13" fmla="*/ 62 h 188"/>
                <a:gd name="T14" fmla="*/ 99 w 338"/>
                <a:gd name="T15" fmla="*/ 61 h 188"/>
                <a:gd name="T16" fmla="*/ 37 w 338"/>
                <a:gd name="T17" fmla="*/ 7 h 188"/>
                <a:gd name="T18" fmla="*/ 3 w 338"/>
                <a:gd name="T19" fmla="*/ 3 h 188"/>
                <a:gd name="T20" fmla="*/ 0 w 338"/>
                <a:gd name="T21" fmla="*/ 0 h 188"/>
                <a:gd name="T22" fmla="*/ 35 w 338"/>
                <a:gd name="T23" fmla="*/ 5 h 188"/>
                <a:gd name="T24" fmla="*/ 36 w 338"/>
                <a:gd name="T25" fmla="*/ 5 h 188"/>
                <a:gd name="T26" fmla="*/ 37 w 338"/>
                <a:gd name="T27" fmla="*/ 6 h 188"/>
                <a:gd name="T28" fmla="*/ 100 w 338"/>
                <a:gd name="T29" fmla="*/ 60 h 188"/>
                <a:gd name="T30" fmla="*/ 173 w 338"/>
                <a:gd name="T31" fmla="*/ 85 h 188"/>
                <a:gd name="T32" fmla="*/ 175 w 338"/>
                <a:gd name="T33" fmla="*/ 85 h 188"/>
                <a:gd name="T34" fmla="*/ 176 w 338"/>
                <a:gd name="T35" fmla="*/ 86 h 188"/>
                <a:gd name="T36" fmla="*/ 258 w 338"/>
                <a:gd name="T37" fmla="*/ 167 h 188"/>
                <a:gd name="T38" fmla="*/ 336 w 338"/>
                <a:gd name="T39" fmla="*/ 186 h 188"/>
                <a:gd name="T40" fmla="*/ 338 w 338"/>
                <a:gd name="T41"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 h="188">
                  <a:moveTo>
                    <a:pt x="338" y="188"/>
                  </a:moveTo>
                  <a:cubicBezTo>
                    <a:pt x="311" y="181"/>
                    <a:pt x="285" y="175"/>
                    <a:pt x="259" y="169"/>
                  </a:cubicBezTo>
                  <a:cubicBezTo>
                    <a:pt x="258" y="169"/>
                    <a:pt x="258" y="169"/>
                    <a:pt x="258" y="168"/>
                  </a:cubicBezTo>
                  <a:cubicBezTo>
                    <a:pt x="257" y="168"/>
                    <a:pt x="257" y="168"/>
                    <a:pt x="257" y="167"/>
                  </a:cubicBezTo>
                  <a:cubicBezTo>
                    <a:pt x="229" y="141"/>
                    <a:pt x="202" y="114"/>
                    <a:pt x="174" y="87"/>
                  </a:cubicBezTo>
                  <a:cubicBezTo>
                    <a:pt x="149" y="78"/>
                    <a:pt x="125" y="70"/>
                    <a:pt x="101" y="62"/>
                  </a:cubicBezTo>
                  <a:cubicBezTo>
                    <a:pt x="100" y="62"/>
                    <a:pt x="100" y="62"/>
                    <a:pt x="100" y="62"/>
                  </a:cubicBezTo>
                  <a:cubicBezTo>
                    <a:pt x="99" y="61"/>
                    <a:pt x="99" y="61"/>
                    <a:pt x="99" y="61"/>
                  </a:cubicBezTo>
                  <a:cubicBezTo>
                    <a:pt x="78" y="43"/>
                    <a:pt x="58" y="25"/>
                    <a:pt x="37" y="7"/>
                  </a:cubicBezTo>
                  <a:cubicBezTo>
                    <a:pt x="25" y="6"/>
                    <a:pt x="14" y="4"/>
                    <a:pt x="3" y="3"/>
                  </a:cubicBezTo>
                  <a:cubicBezTo>
                    <a:pt x="2" y="2"/>
                    <a:pt x="1" y="1"/>
                    <a:pt x="0" y="0"/>
                  </a:cubicBezTo>
                  <a:cubicBezTo>
                    <a:pt x="12" y="2"/>
                    <a:pt x="23" y="3"/>
                    <a:pt x="35" y="5"/>
                  </a:cubicBezTo>
                  <a:cubicBezTo>
                    <a:pt x="36" y="5"/>
                    <a:pt x="36" y="5"/>
                    <a:pt x="36" y="5"/>
                  </a:cubicBezTo>
                  <a:cubicBezTo>
                    <a:pt x="36" y="5"/>
                    <a:pt x="37" y="6"/>
                    <a:pt x="37" y="6"/>
                  </a:cubicBezTo>
                  <a:cubicBezTo>
                    <a:pt x="58" y="24"/>
                    <a:pt x="79" y="42"/>
                    <a:pt x="100" y="60"/>
                  </a:cubicBezTo>
                  <a:cubicBezTo>
                    <a:pt x="124" y="68"/>
                    <a:pt x="148" y="76"/>
                    <a:pt x="173" y="85"/>
                  </a:cubicBezTo>
                  <a:cubicBezTo>
                    <a:pt x="174" y="85"/>
                    <a:pt x="174" y="85"/>
                    <a:pt x="175" y="85"/>
                  </a:cubicBezTo>
                  <a:cubicBezTo>
                    <a:pt x="175" y="86"/>
                    <a:pt x="175" y="86"/>
                    <a:pt x="176" y="86"/>
                  </a:cubicBezTo>
                  <a:cubicBezTo>
                    <a:pt x="203" y="113"/>
                    <a:pt x="231" y="140"/>
                    <a:pt x="258" y="167"/>
                  </a:cubicBezTo>
                  <a:cubicBezTo>
                    <a:pt x="283" y="173"/>
                    <a:pt x="309" y="179"/>
                    <a:pt x="336" y="186"/>
                  </a:cubicBezTo>
                  <a:cubicBezTo>
                    <a:pt x="336" y="186"/>
                    <a:pt x="337" y="187"/>
                    <a:pt x="338" y="188"/>
                  </a:cubicBezTo>
                  <a:close/>
                </a:path>
              </a:pathLst>
            </a:custGeom>
            <a:solidFill>
              <a:srgbClr val="6DB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14">
              <a:extLst>
                <a:ext uri="{FF2B5EF4-FFF2-40B4-BE49-F238E27FC236}">
                  <a16:creationId xmlns:a16="http://schemas.microsoft.com/office/drawing/2014/main" id="{D9ADD314-F640-4140-B95E-785246DFC4A4}"/>
                </a:ext>
              </a:extLst>
            </p:cNvPr>
            <p:cNvSpPr>
              <a:spLocks/>
            </p:cNvSpPr>
            <p:nvPr/>
          </p:nvSpPr>
          <p:spPr bwMode="auto">
            <a:xfrm>
              <a:off x="8438337" y="4616432"/>
              <a:ext cx="204076" cy="163990"/>
            </a:xfrm>
            <a:custGeom>
              <a:avLst/>
              <a:gdLst>
                <a:gd name="T0" fmla="*/ 26 w 327"/>
                <a:gd name="T1" fmla="*/ 41 h 264"/>
                <a:gd name="T2" fmla="*/ 28 w 327"/>
                <a:gd name="T3" fmla="*/ 42 h 264"/>
                <a:gd name="T4" fmla="*/ 31 w 327"/>
                <a:gd name="T5" fmla="*/ 40 h 264"/>
                <a:gd name="T6" fmla="*/ 179 w 327"/>
                <a:gd name="T7" fmla="*/ 152 h 264"/>
                <a:gd name="T8" fmla="*/ 327 w 327"/>
                <a:gd name="T9" fmla="*/ 264 h 264"/>
                <a:gd name="T10" fmla="*/ 327 w 327"/>
                <a:gd name="T11" fmla="*/ 263 h 264"/>
                <a:gd name="T12" fmla="*/ 179 w 327"/>
                <a:gd name="T13" fmla="*/ 151 h 264"/>
                <a:gd name="T14" fmla="*/ 32 w 327"/>
                <a:gd name="T15" fmla="*/ 39 h 264"/>
                <a:gd name="T16" fmla="*/ 55 w 327"/>
                <a:gd name="T17" fmla="*/ 21 h 264"/>
                <a:gd name="T18" fmla="*/ 79 w 327"/>
                <a:gd name="T19" fmla="*/ 1 h 264"/>
                <a:gd name="T20" fmla="*/ 77 w 327"/>
                <a:gd name="T21" fmla="*/ 0 h 264"/>
                <a:gd name="T22" fmla="*/ 53 w 327"/>
                <a:gd name="T23" fmla="*/ 20 h 264"/>
                <a:gd name="T24" fmla="*/ 30 w 327"/>
                <a:gd name="T25" fmla="*/ 38 h 264"/>
                <a:gd name="T26" fmla="*/ 0 w 327"/>
                <a:gd name="T27" fmla="*/ 15 h 264"/>
                <a:gd name="T28" fmla="*/ 0 w 327"/>
                <a:gd name="T29" fmla="*/ 16 h 264"/>
                <a:gd name="T30" fmla="*/ 30 w 327"/>
                <a:gd name="T31" fmla="*/ 38 h 264"/>
                <a:gd name="T32" fmla="*/ 26 w 327"/>
                <a:gd name="T33"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64">
                  <a:moveTo>
                    <a:pt x="26" y="41"/>
                  </a:moveTo>
                  <a:cubicBezTo>
                    <a:pt x="27" y="42"/>
                    <a:pt x="27" y="42"/>
                    <a:pt x="28" y="42"/>
                  </a:cubicBezTo>
                  <a:cubicBezTo>
                    <a:pt x="29" y="42"/>
                    <a:pt x="30" y="41"/>
                    <a:pt x="31" y="40"/>
                  </a:cubicBezTo>
                  <a:cubicBezTo>
                    <a:pt x="81" y="77"/>
                    <a:pt x="130" y="114"/>
                    <a:pt x="179" y="152"/>
                  </a:cubicBezTo>
                  <a:cubicBezTo>
                    <a:pt x="228" y="189"/>
                    <a:pt x="277" y="226"/>
                    <a:pt x="327" y="264"/>
                  </a:cubicBezTo>
                  <a:cubicBezTo>
                    <a:pt x="327" y="263"/>
                    <a:pt x="327" y="263"/>
                    <a:pt x="327" y="263"/>
                  </a:cubicBezTo>
                  <a:cubicBezTo>
                    <a:pt x="278" y="226"/>
                    <a:pt x="229" y="189"/>
                    <a:pt x="179" y="151"/>
                  </a:cubicBezTo>
                  <a:cubicBezTo>
                    <a:pt x="130" y="114"/>
                    <a:pt x="81" y="77"/>
                    <a:pt x="32" y="39"/>
                  </a:cubicBezTo>
                  <a:cubicBezTo>
                    <a:pt x="39" y="33"/>
                    <a:pt x="47" y="27"/>
                    <a:pt x="55" y="21"/>
                  </a:cubicBezTo>
                  <a:cubicBezTo>
                    <a:pt x="63" y="15"/>
                    <a:pt x="71" y="8"/>
                    <a:pt x="79" y="1"/>
                  </a:cubicBezTo>
                  <a:cubicBezTo>
                    <a:pt x="78" y="1"/>
                    <a:pt x="78" y="0"/>
                    <a:pt x="77" y="0"/>
                  </a:cubicBezTo>
                  <a:cubicBezTo>
                    <a:pt x="69" y="7"/>
                    <a:pt x="61" y="13"/>
                    <a:pt x="53" y="20"/>
                  </a:cubicBezTo>
                  <a:cubicBezTo>
                    <a:pt x="45" y="26"/>
                    <a:pt x="38" y="32"/>
                    <a:pt x="30" y="38"/>
                  </a:cubicBezTo>
                  <a:cubicBezTo>
                    <a:pt x="20" y="30"/>
                    <a:pt x="10" y="23"/>
                    <a:pt x="0" y="15"/>
                  </a:cubicBezTo>
                  <a:cubicBezTo>
                    <a:pt x="0" y="16"/>
                    <a:pt x="0" y="16"/>
                    <a:pt x="0" y="16"/>
                  </a:cubicBezTo>
                  <a:cubicBezTo>
                    <a:pt x="10" y="23"/>
                    <a:pt x="20" y="31"/>
                    <a:pt x="30" y="38"/>
                  </a:cubicBezTo>
                  <a:cubicBezTo>
                    <a:pt x="28" y="39"/>
                    <a:pt x="27" y="40"/>
                    <a:pt x="26" y="41"/>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215">
              <a:extLst>
                <a:ext uri="{FF2B5EF4-FFF2-40B4-BE49-F238E27FC236}">
                  <a16:creationId xmlns:a16="http://schemas.microsoft.com/office/drawing/2014/main" id="{D128D917-09F6-473B-ABF6-B217AF1243A0}"/>
                </a:ext>
              </a:extLst>
            </p:cNvPr>
            <p:cNvSpPr>
              <a:spLocks/>
            </p:cNvSpPr>
            <p:nvPr/>
          </p:nvSpPr>
          <p:spPr bwMode="auto">
            <a:xfrm>
              <a:off x="8208386" y="4986685"/>
              <a:ext cx="22594" cy="22230"/>
            </a:xfrm>
            <a:custGeom>
              <a:avLst/>
              <a:gdLst>
                <a:gd name="T0" fmla="*/ 5 w 36"/>
                <a:gd name="T1" fmla="*/ 9 h 36"/>
                <a:gd name="T2" fmla="*/ 8 w 36"/>
                <a:gd name="T3" fmla="*/ 31 h 36"/>
                <a:gd name="T4" fmla="*/ 31 w 36"/>
                <a:gd name="T5" fmla="*/ 28 h 36"/>
                <a:gd name="T6" fmla="*/ 27 w 36"/>
                <a:gd name="T7" fmla="*/ 5 h 36"/>
                <a:gd name="T8" fmla="*/ 5 w 36"/>
                <a:gd name="T9" fmla="*/ 9 h 36"/>
              </a:gdLst>
              <a:ahLst/>
              <a:cxnLst>
                <a:cxn ang="0">
                  <a:pos x="T0" y="T1"/>
                </a:cxn>
                <a:cxn ang="0">
                  <a:pos x="T2" y="T3"/>
                </a:cxn>
                <a:cxn ang="0">
                  <a:pos x="T4" y="T5"/>
                </a:cxn>
                <a:cxn ang="0">
                  <a:pos x="T6" y="T7"/>
                </a:cxn>
                <a:cxn ang="0">
                  <a:pos x="T8" y="T9"/>
                </a:cxn>
              </a:cxnLst>
              <a:rect l="0" t="0" r="r" b="b"/>
              <a:pathLst>
                <a:path w="36" h="36">
                  <a:moveTo>
                    <a:pt x="5" y="9"/>
                  </a:moveTo>
                  <a:cubicBezTo>
                    <a:pt x="0" y="16"/>
                    <a:pt x="1" y="26"/>
                    <a:pt x="8" y="31"/>
                  </a:cubicBezTo>
                  <a:cubicBezTo>
                    <a:pt x="15" y="36"/>
                    <a:pt x="25" y="35"/>
                    <a:pt x="31" y="28"/>
                  </a:cubicBezTo>
                  <a:cubicBezTo>
                    <a:pt x="36" y="21"/>
                    <a:pt x="34" y="11"/>
                    <a:pt x="27" y="5"/>
                  </a:cubicBezTo>
                  <a:cubicBezTo>
                    <a:pt x="20" y="0"/>
                    <a:pt x="10" y="2"/>
                    <a:pt x="5" y="9"/>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216">
              <a:extLst>
                <a:ext uri="{FF2B5EF4-FFF2-40B4-BE49-F238E27FC236}">
                  <a16:creationId xmlns:a16="http://schemas.microsoft.com/office/drawing/2014/main" id="{CE41005B-0EE4-41DC-BBFD-0A7EB7A199FA}"/>
                </a:ext>
              </a:extLst>
            </p:cNvPr>
            <p:cNvSpPr>
              <a:spLocks/>
            </p:cNvSpPr>
            <p:nvPr/>
          </p:nvSpPr>
          <p:spPr bwMode="auto">
            <a:xfrm>
              <a:off x="7986453" y="4812127"/>
              <a:ext cx="22594" cy="22230"/>
            </a:xfrm>
            <a:custGeom>
              <a:avLst/>
              <a:gdLst>
                <a:gd name="T0" fmla="*/ 31 w 36"/>
                <a:gd name="T1" fmla="*/ 27 h 36"/>
                <a:gd name="T2" fmla="*/ 8 w 36"/>
                <a:gd name="T3" fmla="*/ 30 h 36"/>
                <a:gd name="T4" fmla="*/ 5 w 36"/>
                <a:gd name="T5" fmla="*/ 8 h 36"/>
                <a:gd name="T6" fmla="*/ 27 w 36"/>
                <a:gd name="T7" fmla="*/ 5 h 36"/>
                <a:gd name="T8" fmla="*/ 31 w 36"/>
                <a:gd name="T9" fmla="*/ 27 h 36"/>
              </a:gdLst>
              <a:ahLst/>
              <a:cxnLst>
                <a:cxn ang="0">
                  <a:pos x="T0" y="T1"/>
                </a:cxn>
                <a:cxn ang="0">
                  <a:pos x="T2" y="T3"/>
                </a:cxn>
                <a:cxn ang="0">
                  <a:pos x="T4" y="T5"/>
                </a:cxn>
                <a:cxn ang="0">
                  <a:pos x="T6" y="T7"/>
                </a:cxn>
                <a:cxn ang="0">
                  <a:pos x="T8" y="T9"/>
                </a:cxn>
              </a:cxnLst>
              <a:rect l="0" t="0" r="r" b="b"/>
              <a:pathLst>
                <a:path w="36" h="36">
                  <a:moveTo>
                    <a:pt x="31" y="27"/>
                  </a:moveTo>
                  <a:cubicBezTo>
                    <a:pt x="25" y="34"/>
                    <a:pt x="15" y="36"/>
                    <a:pt x="8" y="30"/>
                  </a:cubicBezTo>
                  <a:cubicBezTo>
                    <a:pt x="1" y="25"/>
                    <a:pt x="0" y="15"/>
                    <a:pt x="5" y="8"/>
                  </a:cubicBezTo>
                  <a:cubicBezTo>
                    <a:pt x="10" y="1"/>
                    <a:pt x="20" y="0"/>
                    <a:pt x="27" y="5"/>
                  </a:cubicBezTo>
                  <a:cubicBezTo>
                    <a:pt x="34" y="10"/>
                    <a:pt x="36" y="20"/>
                    <a:pt x="31"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17">
              <a:extLst>
                <a:ext uri="{FF2B5EF4-FFF2-40B4-BE49-F238E27FC236}">
                  <a16:creationId xmlns:a16="http://schemas.microsoft.com/office/drawing/2014/main" id="{AF9B2ABE-A557-4EFE-8589-F07CA3FF5A06}"/>
                </a:ext>
              </a:extLst>
            </p:cNvPr>
            <p:cNvSpPr>
              <a:spLocks/>
            </p:cNvSpPr>
            <p:nvPr/>
          </p:nvSpPr>
          <p:spPr bwMode="auto">
            <a:xfrm>
              <a:off x="8109263" y="4463739"/>
              <a:ext cx="479944" cy="361871"/>
            </a:xfrm>
            <a:custGeom>
              <a:avLst/>
              <a:gdLst>
                <a:gd name="T0" fmla="*/ 1290 w 1317"/>
                <a:gd name="T1" fmla="*/ 993 h 993"/>
                <a:gd name="T2" fmla="*/ 0 w 1317"/>
                <a:gd name="T3" fmla="*/ 36 h 993"/>
                <a:gd name="T4" fmla="*/ 29 w 1317"/>
                <a:gd name="T5" fmla="*/ 0 h 993"/>
                <a:gd name="T6" fmla="*/ 1317 w 1317"/>
                <a:gd name="T7" fmla="*/ 956 h 993"/>
                <a:gd name="T8" fmla="*/ 1290 w 1317"/>
                <a:gd name="T9" fmla="*/ 993 h 993"/>
              </a:gdLst>
              <a:ahLst/>
              <a:cxnLst>
                <a:cxn ang="0">
                  <a:pos x="T0" y="T1"/>
                </a:cxn>
                <a:cxn ang="0">
                  <a:pos x="T2" y="T3"/>
                </a:cxn>
                <a:cxn ang="0">
                  <a:pos x="T4" y="T5"/>
                </a:cxn>
                <a:cxn ang="0">
                  <a:pos x="T6" y="T7"/>
                </a:cxn>
                <a:cxn ang="0">
                  <a:pos x="T8" y="T9"/>
                </a:cxn>
              </a:cxnLst>
              <a:rect l="0" t="0" r="r" b="b"/>
              <a:pathLst>
                <a:path w="1317" h="993">
                  <a:moveTo>
                    <a:pt x="1290" y="993"/>
                  </a:moveTo>
                  <a:lnTo>
                    <a:pt x="0" y="36"/>
                  </a:lnTo>
                  <a:lnTo>
                    <a:pt x="29" y="0"/>
                  </a:lnTo>
                  <a:lnTo>
                    <a:pt x="1317" y="956"/>
                  </a:lnTo>
                  <a:lnTo>
                    <a:pt x="1290" y="993"/>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218">
              <a:extLst>
                <a:ext uri="{FF2B5EF4-FFF2-40B4-BE49-F238E27FC236}">
                  <a16:creationId xmlns:a16="http://schemas.microsoft.com/office/drawing/2014/main" id="{04E6512F-4509-4FC0-A595-5872C2D8F344}"/>
                </a:ext>
              </a:extLst>
            </p:cNvPr>
            <p:cNvSpPr>
              <a:spLocks/>
            </p:cNvSpPr>
            <p:nvPr/>
          </p:nvSpPr>
          <p:spPr bwMode="auto">
            <a:xfrm>
              <a:off x="9515204" y="2429535"/>
              <a:ext cx="545904" cy="494521"/>
            </a:xfrm>
            <a:custGeom>
              <a:avLst/>
              <a:gdLst>
                <a:gd name="T0" fmla="*/ 1498 w 1498"/>
                <a:gd name="T1" fmla="*/ 913 h 1357"/>
                <a:gd name="T2" fmla="*/ 1129 w 1498"/>
                <a:gd name="T3" fmla="*/ 0 h 1357"/>
                <a:gd name="T4" fmla="*/ 0 w 1498"/>
                <a:gd name="T5" fmla="*/ 444 h 1357"/>
                <a:gd name="T6" fmla="*/ 369 w 1498"/>
                <a:gd name="T7" fmla="*/ 1357 h 1357"/>
                <a:gd name="T8" fmla="*/ 1498 w 1498"/>
                <a:gd name="T9" fmla="*/ 913 h 1357"/>
              </a:gdLst>
              <a:ahLst/>
              <a:cxnLst>
                <a:cxn ang="0">
                  <a:pos x="T0" y="T1"/>
                </a:cxn>
                <a:cxn ang="0">
                  <a:pos x="T2" y="T3"/>
                </a:cxn>
                <a:cxn ang="0">
                  <a:pos x="T4" y="T5"/>
                </a:cxn>
                <a:cxn ang="0">
                  <a:pos x="T6" y="T7"/>
                </a:cxn>
                <a:cxn ang="0">
                  <a:pos x="T8" y="T9"/>
                </a:cxn>
              </a:cxnLst>
              <a:rect l="0" t="0" r="r" b="b"/>
              <a:pathLst>
                <a:path w="1498" h="1357">
                  <a:moveTo>
                    <a:pt x="1498" y="913"/>
                  </a:moveTo>
                  <a:lnTo>
                    <a:pt x="1129" y="0"/>
                  </a:lnTo>
                  <a:lnTo>
                    <a:pt x="0" y="444"/>
                  </a:lnTo>
                  <a:lnTo>
                    <a:pt x="369" y="1357"/>
                  </a:lnTo>
                  <a:lnTo>
                    <a:pt x="1498" y="913"/>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219">
              <a:extLst>
                <a:ext uri="{FF2B5EF4-FFF2-40B4-BE49-F238E27FC236}">
                  <a16:creationId xmlns:a16="http://schemas.microsoft.com/office/drawing/2014/main" id="{9C002EF2-766F-45CA-B9DD-DAB70B5664A1}"/>
                </a:ext>
              </a:extLst>
            </p:cNvPr>
            <p:cNvSpPr>
              <a:spLocks/>
            </p:cNvSpPr>
            <p:nvPr/>
          </p:nvSpPr>
          <p:spPr bwMode="auto">
            <a:xfrm>
              <a:off x="9646760" y="2501325"/>
              <a:ext cx="260561" cy="371346"/>
            </a:xfrm>
            <a:custGeom>
              <a:avLst/>
              <a:gdLst>
                <a:gd name="T0" fmla="*/ 0 w 715"/>
                <a:gd name="T1" fmla="*/ 142 h 1019"/>
                <a:gd name="T2" fmla="*/ 361 w 715"/>
                <a:gd name="T3" fmla="*/ 0 h 1019"/>
                <a:gd name="T4" fmla="*/ 715 w 715"/>
                <a:gd name="T5" fmla="*/ 876 h 1019"/>
                <a:gd name="T6" fmla="*/ 354 w 715"/>
                <a:gd name="T7" fmla="*/ 1019 h 1019"/>
                <a:gd name="T8" fmla="*/ 0 w 715"/>
                <a:gd name="T9" fmla="*/ 142 h 1019"/>
              </a:gdLst>
              <a:ahLst/>
              <a:cxnLst>
                <a:cxn ang="0">
                  <a:pos x="T0" y="T1"/>
                </a:cxn>
                <a:cxn ang="0">
                  <a:pos x="T2" y="T3"/>
                </a:cxn>
                <a:cxn ang="0">
                  <a:pos x="T4" y="T5"/>
                </a:cxn>
                <a:cxn ang="0">
                  <a:pos x="T6" y="T7"/>
                </a:cxn>
                <a:cxn ang="0">
                  <a:pos x="T8" y="T9"/>
                </a:cxn>
              </a:cxnLst>
              <a:rect l="0" t="0" r="r" b="b"/>
              <a:pathLst>
                <a:path w="715" h="1019">
                  <a:moveTo>
                    <a:pt x="0" y="142"/>
                  </a:moveTo>
                  <a:lnTo>
                    <a:pt x="361" y="0"/>
                  </a:lnTo>
                  <a:lnTo>
                    <a:pt x="715" y="876"/>
                  </a:lnTo>
                  <a:lnTo>
                    <a:pt x="354" y="1019"/>
                  </a:lnTo>
                  <a:lnTo>
                    <a:pt x="0" y="142"/>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20">
              <a:extLst>
                <a:ext uri="{FF2B5EF4-FFF2-40B4-BE49-F238E27FC236}">
                  <a16:creationId xmlns:a16="http://schemas.microsoft.com/office/drawing/2014/main" id="{9651A58B-8290-4844-B126-A6E48E2D08FD}"/>
                </a:ext>
              </a:extLst>
            </p:cNvPr>
            <p:cNvSpPr>
              <a:spLocks/>
            </p:cNvSpPr>
            <p:nvPr/>
          </p:nvSpPr>
          <p:spPr bwMode="auto">
            <a:xfrm>
              <a:off x="9515204" y="2553073"/>
              <a:ext cx="260561" cy="370982"/>
            </a:xfrm>
            <a:custGeom>
              <a:avLst/>
              <a:gdLst>
                <a:gd name="T0" fmla="*/ 715 w 715"/>
                <a:gd name="T1" fmla="*/ 877 h 1018"/>
                <a:gd name="T2" fmla="*/ 361 w 715"/>
                <a:gd name="T3" fmla="*/ 0 h 1018"/>
                <a:gd name="T4" fmla="*/ 0 w 715"/>
                <a:gd name="T5" fmla="*/ 143 h 1018"/>
                <a:gd name="T6" fmla="*/ 354 w 715"/>
                <a:gd name="T7" fmla="*/ 1018 h 1018"/>
                <a:gd name="T8" fmla="*/ 715 w 715"/>
                <a:gd name="T9" fmla="*/ 877 h 1018"/>
              </a:gdLst>
              <a:ahLst/>
              <a:cxnLst>
                <a:cxn ang="0">
                  <a:pos x="T0" y="T1"/>
                </a:cxn>
                <a:cxn ang="0">
                  <a:pos x="T2" y="T3"/>
                </a:cxn>
                <a:cxn ang="0">
                  <a:pos x="T4" y="T5"/>
                </a:cxn>
                <a:cxn ang="0">
                  <a:pos x="T6" y="T7"/>
                </a:cxn>
                <a:cxn ang="0">
                  <a:pos x="T8" y="T9"/>
                </a:cxn>
              </a:cxnLst>
              <a:rect l="0" t="0" r="r" b="b"/>
              <a:pathLst>
                <a:path w="715" h="1018">
                  <a:moveTo>
                    <a:pt x="715" y="877"/>
                  </a:moveTo>
                  <a:lnTo>
                    <a:pt x="361" y="0"/>
                  </a:lnTo>
                  <a:lnTo>
                    <a:pt x="0" y="143"/>
                  </a:lnTo>
                  <a:lnTo>
                    <a:pt x="354" y="1018"/>
                  </a:lnTo>
                  <a:lnTo>
                    <a:pt x="715" y="87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21">
              <a:extLst>
                <a:ext uri="{FF2B5EF4-FFF2-40B4-BE49-F238E27FC236}">
                  <a16:creationId xmlns:a16="http://schemas.microsoft.com/office/drawing/2014/main" id="{33A9C82F-1E70-4B2D-86D7-FD3C08FE8E95}"/>
                </a:ext>
              </a:extLst>
            </p:cNvPr>
            <p:cNvSpPr>
              <a:spLocks/>
            </p:cNvSpPr>
            <p:nvPr/>
          </p:nvSpPr>
          <p:spPr bwMode="auto">
            <a:xfrm>
              <a:off x="9586994" y="2679528"/>
              <a:ext cx="60858" cy="141031"/>
            </a:xfrm>
            <a:custGeom>
              <a:avLst/>
              <a:gdLst>
                <a:gd name="T0" fmla="*/ 167 w 167"/>
                <a:gd name="T1" fmla="*/ 382 h 387"/>
                <a:gd name="T2" fmla="*/ 13 w 167"/>
                <a:gd name="T3" fmla="*/ 0 h 387"/>
                <a:gd name="T4" fmla="*/ 0 w 167"/>
                <a:gd name="T5" fmla="*/ 5 h 387"/>
                <a:gd name="T6" fmla="*/ 155 w 167"/>
                <a:gd name="T7" fmla="*/ 387 h 387"/>
                <a:gd name="T8" fmla="*/ 167 w 167"/>
                <a:gd name="T9" fmla="*/ 382 h 387"/>
              </a:gdLst>
              <a:ahLst/>
              <a:cxnLst>
                <a:cxn ang="0">
                  <a:pos x="T0" y="T1"/>
                </a:cxn>
                <a:cxn ang="0">
                  <a:pos x="T2" y="T3"/>
                </a:cxn>
                <a:cxn ang="0">
                  <a:pos x="T4" y="T5"/>
                </a:cxn>
                <a:cxn ang="0">
                  <a:pos x="T6" y="T7"/>
                </a:cxn>
                <a:cxn ang="0">
                  <a:pos x="T8" y="T9"/>
                </a:cxn>
              </a:cxnLst>
              <a:rect l="0" t="0" r="r" b="b"/>
              <a:pathLst>
                <a:path w="167" h="387">
                  <a:moveTo>
                    <a:pt x="167" y="382"/>
                  </a:moveTo>
                  <a:lnTo>
                    <a:pt x="13" y="0"/>
                  </a:lnTo>
                  <a:lnTo>
                    <a:pt x="0" y="5"/>
                  </a:lnTo>
                  <a:lnTo>
                    <a:pt x="155" y="387"/>
                  </a:lnTo>
                  <a:lnTo>
                    <a:pt x="167" y="3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22">
              <a:extLst>
                <a:ext uri="{FF2B5EF4-FFF2-40B4-BE49-F238E27FC236}">
                  <a16:creationId xmlns:a16="http://schemas.microsoft.com/office/drawing/2014/main" id="{7A7B3210-936B-45FA-8C3A-7FFB5853E821}"/>
                </a:ext>
              </a:extLst>
            </p:cNvPr>
            <p:cNvSpPr>
              <a:spLocks/>
            </p:cNvSpPr>
            <p:nvPr/>
          </p:nvSpPr>
          <p:spPr bwMode="auto">
            <a:xfrm>
              <a:off x="9601936" y="2683172"/>
              <a:ext cx="53934" cy="124268"/>
            </a:xfrm>
            <a:custGeom>
              <a:avLst/>
              <a:gdLst>
                <a:gd name="T0" fmla="*/ 148 w 148"/>
                <a:gd name="T1" fmla="*/ 336 h 341"/>
                <a:gd name="T2" fmla="*/ 13 w 148"/>
                <a:gd name="T3" fmla="*/ 0 h 341"/>
                <a:gd name="T4" fmla="*/ 0 w 148"/>
                <a:gd name="T5" fmla="*/ 6 h 341"/>
                <a:gd name="T6" fmla="*/ 136 w 148"/>
                <a:gd name="T7" fmla="*/ 341 h 341"/>
                <a:gd name="T8" fmla="*/ 148 w 148"/>
                <a:gd name="T9" fmla="*/ 336 h 341"/>
              </a:gdLst>
              <a:ahLst/>
              <a:cxnLst>
                <a:cxn ang="0">
                  <a:pos x="T0" y="T1"/>
                </a:cxn>
                <a:cxn ang="0">
                  <a:pos x="T2" y="T3"/>
                </a:cxn>
                <a:cxn ang="0">
                  <a:pos x="T4" y="T5"/>
                </a:cxn>
                <a:cxn ang="0">
                  <a:pos x="T6" y="T7"/>
                </a:cxn>
                <a:cxn ang="0">
                  <a:pos x="T8" y="T9"/>
                </a:cxn>
              </a:cxnLst>
              <a:rect l="0" t="0" r="r" b="b"/>
              <a:pathLst>
                <a:path w="148" h="341">
                  <a:moveTo>
                    <a:pt x="148" y="336"/>
                  </a:moveTo>
                  <a:lnTo>
                    <a:pt x="13" y="0"/>
                  </a:lnTo>
                  <a:lnTo>
                    <a:pt x="0" y="6"/>
                  </a:lnTo>
                  <a:lnTo>
                    <a:pt x="136" y="341"/>
                  </a:lnTo>
                  <a:lnTo>
                    <a:pt x="148" y="33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23">
              <a:extLst>
                <a:ext uri="{FF2B5EF4-FFF2-40B4-BE49-F238E27FC236}">
                  <a16:creationId xmlns:a16="http://schemas.microsoft.com/office/drawing/2014/main" id="{E239B605-1C74-405A-B5FE-F7447DA56CBD}"/>
                </a:ext>
              </a:extLst>
            </p:cNvPr>
            <p:cNvSpPr>
              <a:spLocks/>
            </p:cNvSpPr>
            <p:nvPr/>
          </p:nvSpPr>
          <p:spPr bwMode="auto">
            <a:xfrm>
              <a:off x="9617242" y="2686452"/>
              <a:ext cx="48103" cy="108598"/>
            </a:xfrm>
            <a:custGeom>
              <a:avLst/>
              <a:gdLst>
                <a:gd name="T0" fmla="*/ 132 w 132"/>
                <a:gd name="T1" fmla="*/ 293 h 298"/>
                <a:gd name="T2" fmla="*/ 12 w 132"/>
                <a:gd name="T3" fmla="*/ 0 h 298"/>
                <a:gd name="T4" fmla="*/ 0 w 132"/>
                <a:gd name="T5" fmla="*/ 5 h 298"/>
                <a:gd name="T6" fmla="*/ 118 w 132"/>
                <a:gd name="T7" fmla="*/ 298 h 298"/>
                <a:gd name="T8" fmla="*/ 132 w 132"/>
                <a:gd name="T9" fmla="*/ 293 h 298"/>
              </a:gdLst>
              <a:ahLst/>
              <a:cxnLst>
                <a:cxn ang="0">
                  <a:pos x="T0" y="T1"/>
                </a:cxn>
                <a:cxn ang="0">
                  <a:pos x="T2" y="T3"/>
                </a:cxn>
                <a:cxn ang="0">
                  <a:pos x="T4" y="T5"/>
                </a:cxn>
                <a:cxn ang="0">
                  <a:pos x="T6" y="T7"/>
                </a:cxn>
                <a:cxn ang="0">
                  <a:pos x="T8" y="T9"/>
                </a:cxn>
              </a:cxnLst>
              <a:rect l="0" t="0" r="r" b="b"/>
              <a:pathLst>
                <a:path w="132" h="298">
                  <a:moveTo>
                    <a:pt x="132" y="293"/>
                  </a:moveTo>
                  <a:lnTo>
                    <a:pt x="12" y="0"/>
                  </a:lnTo>
                  <a:lnTo>
                    <a:pt x="0" y="5"/>
                  </a:lnTo>
                  <a:lnTo>
                    <a:pt x="118" y="298"/>
                  </a:lnTo>
                  <a:lnTo>
                    <a:pt x="132" y="29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24">
              <a:extLst>
                <a:ext uri="{FF2B5EF4-FFF2-40B4-BE49-F238E27FC236}">
                  <a16:creationId xmlns:a16="http://schemas.microsoft.com/office/drawing/2014/main" id="{DD19512E-DFF9-4CA4-8DB5-D7506093200A}"/>
                </a:ext>
              </a:extLst>
            </p:cNvPr>
            <p:cNvSpPr>
              <a:spLocks/>
            </p:cNvSpPr>
            <p:nvPr/>
          </p:nvSpPr>
          <p:spPr bwMode="auto">
            <a:xfrm>
              <a:off x="9639836" y="2830399"/>
              <a:ext cx="51748" cy="51748"/>
            </a:xfrm>
            <a:custGeom>
              <a:avLst/>
              <a:gdLst>
                <a:gd name="T0" fmla="*/ 76 w 83"/>
                <a:gd name="T1" fmla="*/ 28 h 83"/>
                <a:gd name="T2" fmla="*/ 28 w 83"/>
                <a:gd name="T3" fmla="*/ 8 h 83"/>
                <a:gd name="T4" fmla="*/ 7 w 83"/>
                <a:gd name="T5" fmla="*/ 55 h 83"/>
                <a:gd name="T6" fmla="*/ 55 w 83"/>
                <a:gd name="T7" fmla="*/ 76 h 83"/>
                <a:gd name="T8" fmla="*/ 76 w 83"/>
                <a:gd name="T9" fmla="*/ 28 h 83"/>
              </a:gdLst>
              <a:ahLst/>
              <a:cxnLst>
                <a:cxn ang="0">
                  <a:pos x="T0" y="T1"/>
                </a:cxn>
                <a:cxn ang="0">
                  <a:pos x="T2" y="T3"/>
                </a:cxn>
                <a:cxn ang="0">
                  <a:pos x="T4" y="T5"/>
                </a:cxn>
                <a:cxn ang="0">
                  <a:pos x="T6" y="T7"/>
                </a:cxn>
                <a:cxn ang="0">
                  <a:pos x="T8" y="T9"/>
                </a:cxn>
              </a:cxnLst>
              <a:rect l="0" t="0" r="r" b="b"/>
              <a:pathLst>
                <a:path w="83" h="83">
                  <a:moveTo>
                    <a:pt x="76" y="28"/>
                  </a:moveTo>
                  <a:cubicBezTo>
                    <a:pt x="68" y="10"/>
                    <a:pt x="47" y="0"/>
                    <a:pt x="28" y="8"/>
                  </a:cubicBezTo>
                  <a:cubicBezTo>
                    <a:pt x="9" y="15"/>
                    <a:pt x="0" y="37"/>
                    <a:pt x="7" y="55"/>
                  </a:cubicBezTo>
                  <a:cubicBezTo>
                    <a:pt x="15" y="74"/>
                    <a:pt x="36" y="83"/>
                    <a:pt x="55" y="76"/>
                  </a:cubicBezTo>
                  <a:cubicBezTo>
                    <a:pt x="74" y="68"/>
                    <a:pt x="83" y="47"/>
                    <a:pt x="76" y="2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25">
              <a:extLst>
                <a:ext uri="{FF2B5EF4-FFF2-40B4-BE49-F238E27FC236}">
                  <a16:creationId xmlns:a16="http://schemas.microsoft.com/office/drawing/2014/main" id="{E497B9C3-0192-4489-A5AB-22484D5EF934}"/>
                </a:ext>
              </a:extLst>
            </p:cNvPr>
            <p:cNvSpPr>
              <a:spLocks/>
            </p:cNvSpPr>
            <p:nvPr/>
          </p:nvSpPr>
          <p:spPr bwMode="auto">
            <a:xfrm>
              <a:off x="9713449" y="2761522"/>
              <a:ext cx="35349" cy="78715"/>
            </a:xfrm>
            <a:custGeom>
              <a:avLst/>
              <a:gdLst>
                <a:gd name="T0" fmla="*/ 97 w 97"/>
                <a:gd name="T1" fmla="*/ 211 h 216"/>
                <a:gd name="T2" fmla="*/ 12 w 97"/>
                <a:gd name="T3" fmla="*/ 0 h 216"/>
                <a:gd name="T4" fmla="*/ 0 w 97"/>
                <a:gd name="T5" fmla="*/ 5 h 216"/>
                <a:gd name="T6" fmla="*/ 85 w 97"/>
                <a:gd name="T7" fmla="*/ 216 h 216"/>
                <a:gd name="T8" fmla="*/ 97 w 97"/>
                <a:gd name="T9" fmla="*/ 211 h 216"/>
              </a:gdLst>
              <a:ahLst/>
              <a:cxnLst>
                <a:cxn ang="0">
                  <a:pos x="T0" y="T1"/>
                </a:cxn>
                <a:cxn ang="0">
                  <a:pos x="T2" y="T3"/>
                </a:cxn>
                <a:cxn ang="0">
                  <a:pos x="T4" y="T5"/>
                </a:cxn>
                <a:cxn ang="0">
                  <a:pos x="T6" y="T7"/>
                </a:cxn>
                <a:cxn ang="0">
                  <a:pos x="T8" y="T9"/>
                </a:cxn>
              </a:cxnLst>
              <a:rect l="0" t="0" r="r" b="b"/>
              <a:pathLst>
                <a:path w="97" h="216">
                  <a:moveTo>
                    <a:pt x="97" y="211"/>
                  </a:moveTo>
                  <a:lnTo>
                    <a:pt x="12" y="0"/>
                  </a:lnTo>
                  <a:lnTo>
                    <a:pt x="0" y="5"/>
                  </a:lnTo>
                  <a:lnTo>
                    <a:pt x="85" y="216"/>
                  </a:lnTo>
                  <a:lnTo>
                    <a:pt x="97"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26">
              <a:extLst>
                <a:ext uri="{FF2B5EF4-FFF2-40B4-BE49-F238E27FC236}">
                  <a16:creationId xmlns:a16="http://schemas.microsoft.com/office/drawing/2014/main" id="{5B0DD484-5382-4E87-8644-3383DECCBC0F}"/>
                </a:ext>
              </a:extLst>
            </p:cNvPr>
            <p:cNvSpPr>
              <a:spLocks/>
            </p:cNvSpPr>
            <p:nvPr/>
          </p:nvSpPr>
          <p:spPr bwMode="auto">
            <a:xfrm>
              <a:off x="9726932" y="2756057"/>
              <a:ext cx="35712" cy="78715"/>
            </a:xfrm>
            <a:custGeom>
              <a:avLst/>
              <a:gdLst>
                <a:gd name="T0" fmla="*/ 98 w 98"/>
                <a:gd name="T1" fmla="*/ 211 h 216"/>
                <a:gd name="T2" fmla="*/ 12 w 98"/>
                <a:gd name="T3" fmla="*/ 0 h 216"/>
                <a:gd name="T4" fmla="*/ 0 w 98"/>
                <a:gd name="T5" fmla="*/ 5 h 216"/>
                <a:gd name="T6" fmla="*/ 86 w 98"/>
                <a:gd name="T7" fmla="*/ 216 h 216"/>
                <a:gd name="T8" fmla="*/ 98 w 98"/>
                <a:gd name="T9" fmla="*/ 211 h 216"/>
              </a:gdLst>
              <a:ahLst/>
              <a:cxnLst>
                <a:cxn ang="0">
                  <a:pos x="T0" y="T1"/>
                </a:cxn>
                <a:cxn ang="0">
                  <a:pos x="T2" y="T3"/>
                </a:cxn>
                <a:cxn ang="0">
                  <a:pos x="T4" y="T5"/>
                </a:cxn>
                <a:cxn ang="0">
                  <a:pos x="T6" y="T7"/>
                </a:cxn>
                <a:cxn ang="0">
                  <a:pos x="T8" y="T9"/>
                </a:cxn>
              </a:cxnLst>
              <a:rect l="0" t="0" r="r" b="b"/>
              <a:pathLst>
                <a:path w="98" h="216">
                  <a:moveTo>
                    <a:pt x="98" y="211"/>
                  </a:moveTo>
                  <a:lnTo>
                    <a:pt x="12" y="0"/>
                  </a:lnTo>
                  <a:lnTo>
                    <a:pt x="0" y="5"/>
                  </a:lnTo>
                  <a:lnTo>
                    <a:pt x="86" y="216"/>
                  </a:lnTo>
                  <a:lnTo>
                    <a:pt x="98"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27">
              <a:extLst>
                <a:ext uri="{FF2B5EF4-FFF2-40B4-BE49-F238E27FC236}">
                  <a16:creationId xmlns:a16="http://schemas.microsoft.com/office/drawing/2014/main" id="{5749FB43-B539-4C92-A663-33CCADD57D3A}"/>
                </a:ext>
              </a:extLst>
            </p:cNvPr>
            <p:cNvSpPr>
              <a:spLocks/>
            </p:cNvSpPr>
            <p:nvPr/>
          </p:nvSpPr>
          <p:spPr bwMode="auto">
            <a:xfrm>
              <a:off x="9740781" y="2750954"/>
              <a:ext cx="35712" cy="78351"/>
            </a:xfrm>
            <a:custGeom>
              <a:avLst/>
              <a:gdLst>
                <a:gd name="T0" fmla="*/ 98 w 98"/>
                <a:gd name="T1" fmla="*/ 210 h 215"/>
                <a:gd name="T2" fmla="*/ 14 w 98"/>
                <a:gd name="T3" fmla="*/ 0 h 215"/>
                <a:gd name="T4" fmla="*/ 0 w 98"/>
                <a:gd name="T5" fmla="*/ 5 h 215"/>
                <a:gd name="T6" fmla="*/ 86 w 98"/>
                <a:gd name="T7" fmla="*/ 215 h 215"/>
                <a:gd name="T8" fmla="*/ 98 w 98"/>
                <a:gd name="T9" fmla="*/ 210 h 215"/>
              </a:gdLst>
              <a:ahLst/>
              <a:cxnLst>
                <a:cxn ang="0">
                  <a:pos x="T0" y="T1"/>
                </a:cxn>
                <a:cxn ang="0">
                  <a:pos x="T2" y="T3"/>
                </a:cxn>
                <a:cxn ang="0">
                  <a:pos x="T4" y="T5"/>
                </a:cxn>
                <a:cxn ang="0">
                  <a:pos x="T6" y="T7"/>
                </a:cxn>
                <a:cxn ang="0">
                  <a:pos x="T8" y="T9"/>
                </a:cxn>
              </a:cxnLst>
              <a:rect l="0" t="0" r="r" b="b"/>
              <a:pathLst>
                <a:path w="98" h="215">
                  <a:moveTo>
                    <a:pt x="98" y="210"/>
                  </a:moveTo>
                  <a:lnTo>
                    <a:pt x="14" y="0"/>
                  </a:lnTo>
                  <a:lnTo>
                    <a:pt x="0" y="5"/>
                  </a:lnTo>
                  <a:lnTo>
                    <a:pt x="86" y="215"/>
                  </a:lnTo>
                  <a:lnTo>
                    <a:pt x="98" y="2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28">
              <a:extLst>
                <a:ext uri="{FF2B5EF4-FFF2-40B4-BE49-F238E27FC236}">
                  <a16:creationId xmlns:a16="http://schemas.microsoft.com/office/drawing/2014/main" id="{29E3B17A-5A0B-438C-9FC3-884B8DBF6C2B}"/>
                </a:ext>
              </a:extLst>
            </p:cNvPr>
            <p:cNvSpPr>
              <a:spLocks/>
            </p:cNvSpPr>
            <p:nvPr/>
          </p:nvSpPr>
          <p:spPr bwMode="auto">
            <a:xfrm>
              <a:off x="9698507" y="2567286"/>
              <a:ext cx="106047" cy="251451"/>
            </a:xfrm>
            <a:custGeom>
              <a:avLst/>
              <a:gdLst>
                <a:gd name="T0" fmla="*/ 291 w 291"/>
                <a:gd name="T1" fmla="*/ 685 h 690"/>
                <a:gd name="T2" fmla="*/ 13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3"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29">
              <a:extLst>
                <a:ext uri="{FF2B5EF4-FFF2-40B4-BE49-F238E27FC236}">
                  <a16:creationId xmlns:a16="http://schemas.microsoft.com/office/drawing/2014/main" id="{6D60E8FE-C3A6-41C4-8C8A-9E28BC3415C1}"/>
                </a:ext>
              </a:extLst>
            </p:cNvPr>
            <p:cNvSpPr>
              <a:spLocks/>
            </p:cNvSpPr>
            <p:nvPr/>
          </p:nvSpPr>
          <p:spPr bwMode="auto">
            <a:xfrm>
              <a:off x="9711992" y="2562184"/>
              <a:ext cx="106047" cy="251088"/>
            </a:xfrm>
            <a:custGeom>
              <a:avLst/>
              <a:gdLst>
                <a:gd name="T0" fmla="*/ 291 w 291"/>
                <a:gd name="T1" fmla="*/ 683 h 689"/>
                <a:gd name="T2" fmla="*/ 14 w 291"/>
                <a:gd name="T3" fmla="*/ 0 h 689"/>
                <a:gd name="T4" fmla="*/ 0 w 291"/>
                <a:gd name="T5" fmla="*/ 5 h 689"/>
                <a:gd name="T6" fmla="*/ 278 w 291"/>
                <a:gd name="T7" fmla="*/ 689 h 689"/>
                <a:gd name="T8" fmla="*/ 291 w 291"/>
                <a:gd name="T9" fmla="*/ 683 h 689"/>
              </a:gdLst>
              <a:ahLst/>
              <a:cxnLst>
                <a:cxn ang="0">
                  <a:pos x="T0" y="T1"/>
                </a:cxn>
                <a:cxn ang="0">
                  <a:pos x="T2" y="T3"/>
                </a:cxn>
                <a:cxn ang="0">
                  <a:pos x="T4" y="T5"/>
                </a:cxn>
                <a:cxn ang="0">
                  <a:pos x="T6" y="T7"/>
                </a:cxn>
                <a:cxn ang="0">
                  <a:pos x="T8" y="T9"/>
                </a:cxn>
              </a:cxnLst>
              <a:rect l="0" t="0" r="r" b="b"/>
              <a:pathLst>
                <a:path w="291" h="689">
                  <a:moveTo>
                    <a:pt x="291" y="683"/>
                  </a:moveTo>
                  <a:lnTo>
                    <a:pt x="14" y="0"/>
                  </a:lnTo>
                  <a:lnTo>
                    <a:pt x="0" y="5"/>
                  </a:lnTo>
                  <a:lnTo>
                    <a:pt x="278" y="689"/>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30">
              <a:extLst>
                <a:ext uri="{FF2B5EF4-FFF2-40B4-BE49-F238E27FC236}">
                  <a16:creationId xmlns:a16="http://schemas.microsoft.com/office/drawing/2014/main" id="{8F42C1F2-CA7F-4025-8C0D-5D8E386558D8}"/>
                </a:ext>
              </a:extLst>
            </p:cNvPr>
            <p:cNvSpPr>
              <a:spLocks/>
            </p:cNvSpPr>
            <p:nvPr/>
          </p:nvSpPr>
          <p:spPr bwMode="auto">
            <a:xfrm>
              <a:off x="9725840" y="2556717"/>
              <a:ext cx="106047" cy="250722"/>
            </a:xfrm>
            <a:custGeom>
              <a:avLst/>
              <a:gdLst>
                <a:gd name="T0" fmla="*/ 291 w 291"/>
                <a:gd name="T1" fmla="*/ 683 h 688"/>
                <a:gd name="T2" fmla="*/ 14 w 291"/>
                <a:gd name="T3" fmla="*/ 0 h 688"/>
                <a:gd name="T4" fmla="*/ 0 w 291"/>
                <a:gd name="T5" fmla="*/ 5 h 688"/>
                <a:gd name="T6" fmla="*/ 277 w 291"/>
                <a:gd name="T7" fmla="*/ 688 h 688"/>
                <a:gd name="T8" fmla="*/ 291 w 291"/>
                <a:gd name="T9" fmla="*/ 683 h 688"/>
              </a:gdLst>
              <a:ahLst/>
              <a:cxnLst>
                <a:cxn ang="0">
                  <a:pos x="T0" y="T1"/>
                </a:cxn>
                <a:cxn ang="0">
                  <a:pos x="T2" y="T3"/>
                </a:cxn>
                <a:cxn ang="0">
                  <a:pos x="T4" y="T5"/>
                </a:cxn>
                <a:cxn ang="0">
                  <a:pos x="T6" y="T7"/>
                </a:cxn>
                <a:cxn ang="0">
                  <a:pos x="T8" y="T9"/>
                </a:cxn>
              </a:cxnLst>
              <a:rect l="0" t="0" r="r" b="b"/>
              <a:pathLst>
                <a:path w="291" h="688">
                  <a:moveTo>
                    <a:pt x="291" y="683"/>
                  </a:moveTo>
                  <a:lnTo>
                    <a:pt x="14" y="0"/>
                  </a:lnTo>
                  <a:lnTo>
                    <a:pt x="0" y="5"/>
                  </a:lnTo>
                  <a:lnTo>
                    <a:pt x="277" y="688"/>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31">
              <a:extLst>
                <a:ext uri="{FF2B5EF4-FFF2-40B4-BE49-F238E27FC236}">
                  <a16:creationId xmlns:a16="http://schemas.microsoft.com/office/drawing/2014/main" id="{E388C8E9-AA6D-437D-A9A8-33EA1453C461}"/>
                </a:ext>
              </a:extLst>
            </p:cNvPr>
            <p:cNvSpPr>
              <a:spLocks/>
            </p:cNvSpPr>
            <p:nvPr/>
          </p:nvSpPr>
          <p:spPr bwMode="auto">
            <a:xfrm>
              <a:off x="9795080" y="2687546"/>
              <a:ext cx="50290" cy="115157"/>
            </a:xfrm>
            <a:custGeom>
              <a:avLst/>
              <a:gdLst>
                <a:gd name="T0" fmla="*/ 138 w 138"/>
                <a:gd name="T1" fmla="*/ 310 h 316"/>
                <a:gd name="T2" fmla="*/ 12 w 138"/>
                <a:gd name="T3" fmla="*/ 0 h 316"/>
                <a:gd name="T4" fmla="*/ 0 w 138"/>
                <a:gd name="T5" fmla="*/ 6 h 316"/>
                <a:gd name="T6" fmla="*/ 125 w 138"/>
                <a:gd name="T7" fmla="*/ 316 h 316"/>
                <a:gd name="T8" fmla="*/ 138 w 138"/>
                <a:gd name="T9" fmla="*/ 310 h 316"/>
              </a:gdLst>
              <a:ahLst/>
              <a:cxnLst>
                <a:cxn ang="0">
                  <a:pos x="T0" y="T1"/>
                </a:cxn>
                <a:cxn ang="0">
                  <a:pos x="T2" y="T3"/>
                </a:cxn>
                <a:cxn ang="0">
                  <a:pos x="T4" y="T5"/>
                </a:cxn>
                <a:cxn ang="0">
                  <a:pos x="T6" y="T7"/>
                </a:cxn>
                <a:cxn ang="0">
                  <a:pos x="T8" y="T9"/>
                </a:cxn>
              </a:cxnLst>
              <a:rect l="0" t="0" r="r" b="b"/>
              <a:pathLst>
                <a:path w="138" h="316">
                  <a:moveTo>
                    <a:pt x="138" y="310"/>
                  </a:moveTo>
                  <a:lnTo>
                    <a:pt x="12" y="0"/>
                  </a:lnTo>
                  <a:lnTo>
                    <a:pt x="0" y="6"/>
                  </a:lnTo>
                  <a:lnTo>
                    <a:pt x="125" y="316"/>
                  </a:lnTo>
                  <a:lnTo>
                    <a:pt x="138" y="3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2">
              <a:extLst>
                <a:ext uri="{FF2B5EF4-FFF2-40B4-BE49-F238E27FC236}">
                  <a16:creationId xmlns:a16="http://schemas.microsoft.com/office/drawing/2014/main" id="{BF5CE5EF-4889-444C-A6CA-0502736DA185}"/>
                </a:ext>
              </a:extLst>
            </p:cNvPr>
            <p:cNvSpPr>
              <a:spLocks/>
            </p:cNvSpPr>
            <p:nvPr/>
          </p:nvSpPr>
          <p:spPr bwMode="auto">
            <a:xfrm>
              <a:off x="9753171" y="2545420"/>
              <a:ext cx="106047" cy="251451"/>
            </a:xfrm>
            <a:custGeom>
              <a:avLst/>
              <a:gdLst>
                <a:gd name="T0" fmla="*/ 291 w 291"/>
                <a:gd name="T1" fmla="*/ 685 h 690"/>
                <a:gd name="T2" fmla="*/ 14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4"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33">
              <a:extLst>
                <a:ext uri="{FF2B5EF4-FFF2-40B4-BE49-F238E27FC236}">
                  <a16:creationId xmlns:a16="http://schemas.microsoft.com/office/drawing/2014/main" id="{73001A71-7E68-46A2-B963-61D0C11E03DA}"/>
                </a:ext>
              </a:extLst>
            </p:cNvPr>
            <p:cNvSpPr>
              <a:spLocks/>
            </p:cNvSpPr>
            <p:nvPr/>
          </p:nvSpPr>
          <p:spPr bwMode="auto">
            <a:xfrm>
              <a:off x="9808199" y="2640534"/>
              <a:ext cx="64867" cy="150871"/>
            </a:xfrm>
            <a:custGeom>
              <a:avLst/>
              <a:gdLst>
                <a:gd name="T0" fmla="*/ 178 w 178"/>
                <a:gd name="T1" fmla="*/ 409 h 414"/>
                <a:gd name="T2" fmla="*/ 12 w 178"/>
                <a:gd name="T3" fmla="*/ 0 h 414"/>
                <a:gd name="T4" fmla="*/ 0 w 178"/>
                <a:gd name="T5" fmla="*/ 5 h 414"/>
                <a:gd name="T6" fmla="*/ 164 w 178"/>
                <a:gd name="T7" fmla="*/ 414 h 414"/>
                <a:gd name="T8" fmla="*/ 178 w 178"/>
                <a:gd name="T9" fmla="*/ 409 h 414"/>
              </a:gdLst>
              <a:ahLst/>
              <a:cxnLst>
                <a:cxn ang="0">
                  <a:pos x="T0" y="T1"/>
                </a:cxn>
                <a:cxn ang="0">
                  <a:pos x="T2" y="T3"/>
                </a:cxn>
                <a:cxn ang="0">
                  <a:pos x="T4" y="T5"/>
                </a:cxn>
                <a:cxn ang="0">
                  <a:pos x="T6" y="T7"/>
                </a:cxn>
                <a:cxn ang="0">
                  <a:pos x="T8" y="T9"/>
                </a:cxn>
              </a:cxnLst>
              <a:rect l="0" t="0" r="r" b="b"/>
              <a:pathLst>
                <a:path w="178" h="414">
                  <a:moveTo>
                    <a:pt x="178" y="409"/>
                  </a:moveTo>
                  <a:lnTo>
                    <a:pt x="12" y="0"/>
                  </a:lnTo>
                  <a:lnTo>
                    <a:pt x="0" y="5"/>
                  </a:lnTo>
                  <a:lnTo>
                    <a:pt x="164" y="414"/>
                  </a:lnTo>
                  <a:lnTo>
                    <a:pt x="178" y="40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34">
              <a:extLst>
                <a:ext uri="{FF2B5EF4-FFF2-40B4-BE49-F238E27FC236}">
                  <a16:creationId xmlns:a16="http://schemas.microsoft.com/office/drawing/2014/main" id="{538840CC-4DD8-48B6-8D7F-30BC2C69E5D3}"/>
                </a:ext>
              </a:extLst>
            </p:cNvPr>
            <p:cNvSpPr>
              <a:spLocks/>
            </p:cNvSpPr>
            <p:nvPr/>
          </p:nvSpPr>
          <p:spPr bwMode="auto">
            <a:xfrm>
              <a:off x="9781231" y="2534852"/>
              <a:ext cx="105318" cy="251088"/>
            </a:xfrm>
            <a:custGeom>
              <a:avLst/>
              <a:gdLst>
                <a:gd name="T0" fmla="*/ 289 w 289"/>
                <a:gd name="T1" fmla="*/ 683 h 689"/>
                <a:gd name="T2" fmla="*/ 12 w 289"/>
                <a:gd name="T3" fmla="*/ 0 h 689"/>
                <a:gd name="T4" fmla="*/ 0 w 289"/>
                <a:gd name="T5" fmla="*/ 5 h 689"/>
                <a:gd name="T6" fmla="*/ 276 w 289"/>
                <a:gd name="T7" fmla="*/ 689 h 689"/>
                <a:gd name="T8" fmla="*/ 289 w 289"/>
                <a:gd name="T9" fmla="*/ 683 h 689"/>
              </a:gdLst>
              <a:ahLst/>
              <a:cxnLst>
                <a:cxn ang="0">
                  <a:pos x="T0" y="T1"/>
                </a:cxn>
                <a:cxn ang="0">
                  <a:pos x="T2" y="T3"/>
                </a:cxn>
                <a:cxn ang="0">
                  <a:pos x="T4" y="T5"/>
                </a:cxn>
                <a:cxn ang="0">
                  <a:pos x="T6" y="T7"/>
                </a:cxn>
                <a:cxn ang="0">
                  <a:pos x="T8" y="T9"/>
                </a:cxn>
              </a:cxnLst>
              <a:rect l="0" t="0" r="r" b="b"/>
              <a:pathLst>
                <a:path w="289" h="689">
                  <a:moveTo>
                    <a:pt x="289" y="683"/>
                  </a:moveTo>
                  <a:lnTo>
                    <a:pt x="12" y="0"/>
                  </a:lnTo>
                  <a:lnTo>
                    <a:pt x="0" y="5"/>
                  </a:lnTo>
                  <a:lnTo>
                    <a:pt x="276" y="689"/>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35">
              <a:extLst>
                <a:ext uri="{FF2B5EF4-FFF2-40B4-BE49-F238E27FC236}">
                  <a16:creationId xmlns:a16="http://schemas.microsoft.com/office/drawing/2014/main" id="{B559D604-8D18-4E50-B003-3DE245D90B8E}"/>
                </a:ext>
              </a:extLst>
            </p:cNvPr>
            <p:cNvSpPr>
              <a:spLocks/>
            </p:cNvSpPr>
            <p:nvPr/>
          </p:nvSpPr>
          <p:spPr bwMode="auto">
            <a:xfrm>
              <a:off x="9808927" y="2523920"/>
              <a:ext cx="105318" cy="251451"/>
            </a:xfrm>
            <a:custGeom>
              <a:avLst/>
              <a:gdLst>
                <a:gd name="T0" fmla="*/ 289 w 289"/>
                <a:gd name="T1" fmla="*/ 685 h 690"/>
                <a:gd name="T2" fmla="*/ 12 w 289"/>
                <a:gd name="T3" fmla="*/ 0 h 690"/>
                <a:gd name="T4" fmla="*/ 0 w 289"/>
                <a:gd name="T5" fmla="*/ 5 h 690"/>
                <a:gd name="T6" fmla="*/ 275 w 289"/>
                <a:gd name="T7" fmla="*/ 690 h 690"/>
                <a:gd name="T8" fmla="*/ 289 w 289"/>
                <a:gd name="T9" fmla="*/ 685 h 690"/>
              </a:gdLst>
              <a:ahLst/>
              <a:cxnLst>
                <a:cxn ang="0">
                  <a:pos x="T0" y="T1"/>
                </a:cxn>
                <a:cxn ang="0">
                  <a:pos x="T2" y="T3"/>
                </a:cxn>
                <a:cxn ang="0">
                  <a:pos x="T4" y="T5"/>
                </a:cxn>
                <a:cxn ang="0">
                  <a:pos x="T6" y="T7"/>
                </a:cxn>
                <a:cxn ang="0">
                  <a:pos x="T8" y="T9"/>
                </a:cxn>
              </a:cxnLst>
              <a:rect l="0" t="0" r="r" b="b"/>
              <a:pathLst>
                <a:path w="289" h="690">
                  <a:moveTo>
                    <a:pt x="289" y="685"/>
                  </a:moveTo>
                  <a:lnTo>
                    <a:pt x="12" y="0"/>
                  </a:lnTo>
                  <a:lnTo>
                    <a:pt x="0" y="5"/>
                  </a:lnTo>
                  <a:lnTo>
                    <a:pt x="275" y="690"/>
                  </a:lnTo>
                  <a:lnTo>
                    <a:pt x="289"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36">
              <a:extLst>
                <a:ext uri="{FF2B5EF4-FFF2-40B4-BE49-F238E27FC236}">
                  <a16:creationId xmlns:a16="http://schemas.microsoft.com/office/drawing/2014/main" id="{6CE09ACF-D062-4795-8775-193607D02830}"/>
                </a:ext>
              </a:extLst>
            </p:cNvPr>
            <p:cNvSpPr>
              <a:spLocks/>
            </p:cNvSpPr>
            <p:nvPr/>
          </p:nvSpPr>
          <p:spPr bwMode="auto">
            <a:xfrm>
              <a:off x="9822412" y="2518817"/>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37">
              <a:extLst>
                <a:ext uri="{FF2B5EF4-FFF2-40B4-BE49-F238E27FC236}">
                  <a16:creationId xmlns:a16="http://schemas.microsoft.com/office/drawing/2014/main" id="{93E32CBF-F45F-42FC-B328-60EC55D9C265}"/>
                </a:ext>
              </a:extLst>
            </p:cNvPr>
            <p:cNvSpPr>
              <a:spLocks/>
            </p:cNvSpPr>
            <p:nvPr/>
          </p:nvSpPr>
          <p:spPr bwMode="auto">
            <a:xfrm>
              <a:off x="9836260" y="2513352"/>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38">
              <a:extLst>
                <a:ext uri="{FF2B5EF4-FFF2-40B4-BE49-F238E27FC236}">
                  <a16:creationId xmlns:a16="http://schemas.microsoft.com/office/drawing/2014/main" id="{73A42196-FFA4-4129-8DB6-2FACA09F4DB9}"/>
                </a:ext>
              </a:extLst>
            </p:cNvPr>
            <p:cNvSpPr>
              <a:spLocks/>
            </p:cNvSpPr>
            <p:nvPr/>
          </p:nvSpPr>
          <p:spPr bwMode="auto">
            <a:xfrm>
              <a:off x="9897118" y="2624500"/>
              <a:ext cx="58308" cy="134472"/>
            </a:xfrm>
            <a:custGeom>
              <a:avLst/>
              <a:gdLst>
                <a:gd name="T0" fmla="*/ 160 w 160"/>
                <a:gd name="T1" fmla="*/ 364 h 369"/>
                <a:gd name="T2" fmla="*/ 12 w 160"/>
                <a:gd name="T3" fmla="*/ 0 h 369"/>
                <a:gd name="T4" fmla="*/ 0 w 160"/>
                <a:gd name="T5" fmla="*/ 5 h 369"/>
                <a:gd name="T6" fmla="*/ 148 w 160"/>
                <a:gd name="T7" fmla="*/ 369 h 369"/>
                <a:gd name="T8" fmla="*/ 160 w 160"/>
                <a:gd name="T9" fmla="*/ 364 h 369"/>
              </a:gdLst>
              <a:ahLst/>
              <a:cxnLst>
                <a:cxn ang="0">
                  <a:pos x="T0" y="T1"/>
                </a:cxn>
                <a:cxn ang="0">
                  <a:pos x="T2" y="T3"/>
                </a:cxn>
                <a:cxn ang="0">
                  <a:pos x="T4" y="T5"/>
                </a:cxn>
                <a:cxn ang="0">
                  <a:pos x="T6" y="T7"/>
                </a:cxn>
                <a:cxn ang="0">
                  <a:pos x="T8" y="T9"/>
                </a:cxn>
              </a:cxnLst>
              <a:rect l="0" t="0" r="r" b="b"/>
              <a:pathLst>
                <a:path w="160" h="369">
                  <a:moveTo>
                    <a:pt x="160" y="364"/>
                  </a:moveTo>
                  <a:lnTo>
                    <a:pt x="12" y="0"/>
                  </a:lnTo>
                  <a:lnTo>
                    <a:pt x="0" y="5"/>
                  </a:lnTo>
                  <a:lnTo>
                    <a:pt x="148" y="369"/>
                  </a:lnTo>
                  <a:lnTo>
                    <a:pt x="160" y="36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39">
              <a:extLst>
                <a:ext uri="{FF2B5EF4-FFF2-40B4-BE49-F238E27FC236}">
                  <a16:creationId xmlns:a16="http://schemas.microsoft.com/office/drawing/2014/main" id="{FFCF0E30-3000-4E07-A93F-239662778894}"/>
                </a:ext>
              </a:extLst>
            </p:cNvPr>
            <p:cNvSpPr>
              <a:spLocks/>
            </p:cNvSpPr>
            <p:nvPr/>
          </p:nvSpPr>
          <p:spPr bwMode="auto">
            <a:xfrm>
              <a:off x="9617971" y="2800152"/>
              <a:ext cx="665799" cy="677097"/>
            </a:xfrm>
            <a:custGeom>
              <a:avLst/>
              <a:gdLst>
                <a:gd name="T0" fmla="*/ 18 w 1068"/>
                <a:gd name="T1" fmla="*/ 392 h 1091"/>
                <a:gd name="T2" fmla="*/ 491 w 1068"/>
                <a:gd name="T3" fmla="*/ 13 h 1091"/>
                <a:gd name="T4" fmla="*/ 542 w 1068"/>
                <a:gd name="T5" fmla="*/ 18 h 1091"/>
                <a:gd name="T6" fmla="*/ 1055 w 1068"/>
                <a:gd name="T7" fmla="*/ 649 h 1091"/>
                <a:gd name="T8" fmla="*/ 1050 w 1068"/>
                <a:gd name="T9" fmla="*/ 700 h 1091"/>
                <a:gd name="T10" fmla="*/ 577 w 1068"/>
                <a:gd name="T11" fmla="*/ 1079 h 1091"/>
                <a:gd name="T12" fmla="*/ 526 w 1068"/>
                <a:gd name="T13" fmla="*/ 1073 h 1091"/>
                <a:gd name="T14" fmla="*/ 12 w 1068"/>
                <a:gd name="T15" fmla="*/ 442 h 1091"/>
                <a:gd name="T16" fmla="*/ 18 w 1068"/>
                <a:gd name="T17" fmla="*/ 392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091">
                  <a:moveTo>
                    <a:pt x="18" y="392"/>
                  </a:moveTo>
                  <a:cubicBezTo>
                    <a:pt x="491" y="13"/>
                    <a:pt x="491" y="13"/>
                    <a:pt x="491" y="13"/>
                  </a:cubicBezTo>
                  <a:cubicBezTo>
                    <a:pt x="506" y="0"/>
                    <a:pt x="529" y="3"/>
                    <a:pt x="542" y="18"/>
                  </a:cubicBezTo>
                  <a:cubicBezTo>
                    <a:pt x="1055" y="649"/>
                    <a:pt x="1055" y="649"/>
                    <a:pt x="1055" y="649"/>
                  </a:cubicBezTo>
                  <a:cubicBezTo>
                    <a:pt x="1068" y="664"/>
                    <a:pt x="1065" y="687"/>
                    <a:pt x="1050" y="700"/>
                  </a:cubicBezTo>
                  <a:cubicBezTo>
                    <a:pt x="577" y="1079"/>
                    <a:pt x="577" y="1079"/>
                    <a:pt x="577" y="1079"/>
                  </a:cubicBezTo>
                  <a:cubicBezTo>
                    <a:pt x="562" y="1091"/>
                    <a:pt x="539" y="1089"/>
                    <a:pt x="526" y="1073"/>
                  </a:cubicBezTo>
                  <a:cubicBezTo>
                    <a:pt x="12" y="442"/>
                    <a:pt x="12" y="442"/>
                    <a:pt x="12" y="442"/>
                  </a:cubicBezTo>
                  <a:cubicBezTo>
                    <a:pt x="0" y="427"/>
                    <a:pt x="2" y="404"/>
                    <a:pt x="18" y="392"/>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41">
              <a:extLst>
                <a:ext uri="{FF2B5EF4-FFF2-40B4-BE49-F238E27FC236}">
                  <a16:creationId xmlns:a16="http://schemas.microsoft.com/office/drawing/2014/main" id="{1D1B2A21-1C29-4176-A750-D1859AB31BF5}"/>
                </a:ext>
              </a:extLst>
            </p:cNvPr>
            <p:cNvSpPr>
              <a:spLocks/>
            </p:cNvSpPr>
            <p:nvPr/>
          </p:nvSpPr>
          <p:spPr bwMode="auto">
            <a:xfrm>
              <a:off x="9662795" y="2845340"/>
              <a:ext cx="576151" cy="586719"/>
            </a:xfrm>
            <a:custGeom>
              <a:avLst/>
              <a:gdLst>
                <a:gd name="T0" fmla="*/ 760 w 1581"/>
                <a:gd name="T1" fmla="*/ 0 h 1610"/>
                <a:gd name="T2" fmla="*/ 1581 w 1581"/>
                <a:gd name="T3" fmla="*/ 1003 h 1610"/>
                <a:gd name="T4" fmla="*/ 821 w 1581"/>
                <a:gd name="T5" fmla="*/ 1610 h 1610"/>
                <a:gd name="T6" fmla="*/ 0 w 1581"/>
                <a:gd name="T7" fmla="*/ 607 h 1610"/>
                <a:gd name="T8" fmla="*/ 760 w 1581"/>
                <a:gd name="T9" fmla="*/ 0 h 1610"/>
              </a:gdLst>
              <a:ahLst/>
              <a:cxnLst>
                <a:cxn ang="0">
                  <a:pos x="T0" y="T1"/>
                </a:cxn>
                <a:cxn ang="0">
                  <a:pos x="T2" y="T3"/>
                </a:cxn>
                <a:cxn ang="0">
                  <a:pos x="T4" y="T5"/>
                </a:cxn>
                <a:cxn ang="0">
                  <a:pos x="T6" y="T7"/>
                </a:cxn>
                <a:cxn ang="0">
                  <a:pos x="T8" y="T9"/>
                </a:cxn>
              </a:cxnLst>
              <a:rect l="0" t="0" r="r" b="b"/>
              <a:pathLst>
                <a:path w="1581" h="1610">
                  <a:moveTo>
                    <a:pt x="760" y="0"/>
                  </a:moveTo>
                  <a:lnTo>
                    <a:pt x="1581" y="1003"/>
                  </a:lnTo>
                  <a:lnTo>
                    <a:pt x="821" y="1610"/>
                  </a:lnTo>
                  <a:lnTo>
                    <a:pt x="0" y="607"/>
                  </a:lnTo>
                  <a:lnTo>
                    <a:pt x="7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42">
              <a:extLst>
                <a:ext uri="{FF2B5EF4-FFF2-40B4-BE49-F238E27FC236}">
                  <a16:creationId xmlns:a16="http://schemas.microsoft.com/office/drawing/2014/main" id="{9F8AC703-7C9F-4ED3-ABD2-1BB50E90EF11}"/>
                </a:ext>
              </a:extLst>
            </p:cNvPr>
            <p:cNvSpPr>
              <a:spLocks/>
            </p:cNvSpPr>
            <p:nvPr/>
          </p:nvSpPr>
          <p:spPr bwMode="auto">
            <a:xfrm>
              <a:off x="10104109" y="3327106"/>
              <a:ext cx="9475" cy="9839"/>
            </a:xfrm>
            <a:custGeom>
              <a:avLst/>
              <a:gdLst>
                <a:gd name="T0" fmla="*/ 2 w 15"/>
                <a:gd name="T1" fmla="*/ 12 h 16"/>
                <a:gd name="T2" fmla="*/ 3 w 15"/>
                <a:gd name="T3" fmla="*/ 3 h 16"/>
                <a:gd name="T4" fmla="*/ 13 w 15"/>
                <a:gd name="T5" fmla="*/ 4 h 16"/>
                <a:gd name="T6" fmla="*/ 12 w 15"/>
                <a:gd name="T7" fmla="*/ 13 h 16"/>
                <a:gd name="T8" fmla="*/ 2 w 15"/>
                <a:gd name="T9" fmla="*/ 12 h 16"/>
              </a:gdLst>
              <a:ahLst/>
              <a:cxnLst>
                <a:cxn ang="0">
                  <a:pos x="T0" y="T1"/>
                </a:cxn>
                <a:cxn ang="0">
                  <a:pos x="T2" y="T3"/>
                </a:cxn>
                <a:cxn ang="0">
                  <a:pos x="T4" y="T5"/>
                </a:cxn>
                <a:cxn ang="0">
                  <a:pos x="T6" y="T7"/>
                </a:cxn>
                <a:cxn ang="0">
                  <a:pos x="T8" y="T9"/>
                </a:cxn>
              </a:cxnLst>
              <a:rect l="0" t="0" r="r" b="b"/>
              <a:pathLst>
                <a:path w="15" h="16">
                  <a:moveTo>
                    <a:pt x="2" y="12"/>
                  </a:moveTo>
                  <a:cubicBezTo>
                    <a:pt x="0" y="9"/>
                    <a:pt x="0" y="5"/>
                    <a:pt x="3" y="3"/>
                  </a:cubicBezTo>
                  <a:cubicBezTo>
                    <a:pt x="6" y="0"/>
                    <a:pt x="11" y="1"/>
                    <a:pt x="13" y="4"/>
                  </a:cubicBezTo>
                  <a:cubicBezTo>
                    <a:pt x="15" y="7"/>
                    <a:pt x="15" y="11"/>
                    <a:pt x="12" y="13"/>
                  </a:cubicBezTo>
                  <a:cubicBezTo>
                    <a:pt x="9" y="16"/>
                    <a:pt x="5" y="15"/>
                    <a:pt x="2" y="1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33" name="Picture 243">
              <a:extLst>
                <a:ext uri="{FF2B5EF4-FFF2-40B4-BE49-F238E27FC236}">
                  <a16:creationId xmlns:a16="http://schemas.microsoft.com/office/drawing/2014/main" id="{A8A05375-CB48-4685-9585-E7693450D8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1923" y="3324556"/>
              <a:ext cx="14941" cy="1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4" name="Picture 244">
              <a:extLst>
                <a:ext uri="{FF2B5EF4-FFF2-40B4-BE49-F238E27FC236}">
                  <a16:creationId xmlns:a16="http://schemas.microsoft.com/office/drawing/2014/main" id="{156E7975-BAAC-457C-BEB5-740BF9B7C8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4308" y="2928428"/>
              <a:ext cx="39358" cy="3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5" name="Freeform 245">
              <a:extLst>
                <a:ext uri="{FF2B5EF4-FFF2-40B4-BE49-F238E27FC236}">
                  <a16:creationId xmlns:a16="http://schemas.microsoft.com/office/drawing/2014/main" id="{B7174256-6805-4326-9EFF-480A7DBF436C}"/>
                </a:ext>
              </a:extLst>
            </p:cNvPr>
            <p:cNvSpPr>
              <a:spLocks/>
            </p:cNvSpPr>
            <p:nvPr/>
          </p:nvSpPr>
          <p:spPr bwMode="auto">
            <a:xfrm>
              <a:off x="9774308" y="2926607"/>
              <a:ext cx="32434" cy="32434"/>
            </a:xfrm>
            <a:custGeom>
              <a:avLst/>
              <a:gdLst>
                <a:gd name="T0" fmla="*/ 4 w 52"/>
                <a:gd name="T1" fmla="*/ 18 h 52"/>
                <a:gd name="T2" fmla="*/ 23 w 52"/>
                <a:gd name="T3" fmla="*/ 3 h 52"/>
                <a:gd name="T4" fmla="*/ 34 w 52"/>
                <a:gd name="T5" fmla="*/ 4 h 52"/>
                <a:gd name="T6" fmla="*/ 49 w 52"/>
                <a:gd name="T7" fmla="*/ 23 h 52"/>
                <a:gd name="T8" fmla="*/ 48 w 52"/>
                <a:gd name="T9" fmla="*/ 34 h 52"/>
                <a:gd name="T10" fmla="*/ 29 w 52"/>
                <a:gd name="T11" fmla="*/ 49 h 52"/>
                <a:gd name="T12" fmla="*/ 18 w 52"/>
                <a:gd name="T13" fmla="*/ 48 h 52"/>
                <a:gd name="T14" fmla="*/ 3 w 52"/>
                <a:gd name="T15" fmla="*/ 29 h 52"/>
                <a:gd name="T16" fmla="*/ 4 w 52"/>
                <a:gd name="T1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 y="18"/>
                  </a:moveTo>
                  <a:cubicBezTo>
                    <a:pt x="23" y="3"/>
                    <a:pt x="23" y="3"/>
                    <a:pt x="23" y="3"/>
                  </a:cubicBezTo>
                  <a:cubicBezTo>
                    <a:pt x="26" y="0"/>
                    <a:pt x="31" y="1"/>
                    <a:pt x="34" y="4"/>
                  </a:cubicBezTo>
                  <a:cubicBezTo>
                    <a:pt x="49" y="23"/>
                    <a:pt x="49" y="23"/>
                    <a:pt x="49" y="23"/>
                  </a:cubicBezTo>
                  <a:cubicBezTo>
                    <a:pt x="52" y="26"/>
                    <a:pt x="52" y="31"/>
                    <a:pt x="48" y="34"/>
                  </a:cubicBezTo>
                  <a:cubicBezTo>
                    <a:pt x="29" y="49"/>
                    <a:pt x="29" y="49"/>
                    <a:pt x="29" y="49"/>
                  </a:cubicBezTo>
                  <a:cubicBezTo>
                    <a:pt x="26" y="52"/>
                    <a:pt x="21" y="51"/>
                    <a:pt x="18" y="48"/>
                  </a:cubicBezTo>
                  <a:cubicBezTo>
                    <a:pt x="3" y="29"/>
                    <a:pt x="3" y="29"/>
                    <a:pt x="3" y="29"/>
                  </a:cubicBezTo>
                  <a:cubicBezTo>
                    <a:pt x="0" y="26"/>
                    <a:pt x="0" y="21"/>
                    <a:pt x="4" y="18"/>
                  </a:cubicBez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46">
              <a:extLst>
                <a:ext uri="{FF2B5EF4-FFF2-40B4-BE49-F238E27FC236}">
                  <a16:creationId xmlns:a16="http://schemas.microsoft.com/office/drawing/2014/main" id="{A600D557-8BCB-43D8-A704-2230AD6FA701}"/>
                </a:ext>
              </a:extLst>
            </p:cNvPr>
            <p:cNvSpPr>
              <a:spLocks noEditPoints="1"/>
            </p:cNvSpPr>
            <p:nvPr/>
          </p:nvSpPr>
          <p:spPr bwMode="auto">
            <a:xfrm>
              <a:off x="9744060" y="3012245"/>
              <a:ext cx="275868" cy="335268"/>
            </a:xfrm>
            <a:custGeom>
              <a:avLst/>
              <a:gdLst>
                <a:gd name="T0" fmla="*/ 94 w 443"/>
                <a:gd name="T1" fmla="*/ 290 h 540"/>
                <a:gd name="T2" fmla="*/ 127 w 443"/>
                <a:gd name="T3" fmla="*/ 286 h 540"/>
                <a:gd name="T4" fmla="*/ 197 w 443"/>
                <a:gd name="T5" fmla="*/ 420 h 540"/>
                <a:gd name="T6" fmla="*/ 189 w 443"/>
                <a:gd name="T7" fmla="*/ 377 h 540"/>
                <a:gd name="T8" fmla="*/ 243 w 443"/>
                <a:gd name="T9" fmla="*/ 385 h 540"/>
                <a:gd name="T10" fmla="*/ 232 w 443"/>
                <a:gd name="T11" fmla="*/ 440 h 540"/>
                <a:gd name="T12" fmla="*/ 187 w 443"/>
                <a:gd name="T13" fmla="*/ 374 h 540"/>
                <a:gd name="T14" fmla="*/ 142 w 443"/>
                <a:gd name="T15" fmla="*/ 286 h 540"/>
                <a:gd name="T16" fmla="*/ 105 w 443"/>
                <a:gd name="T17" fmla="*/ 255 h 540"/>
                <a:gd name="T18" fmla="*/ 66 w 443"/>
                <a:gd name="T19" fmla="*/ 219 h 540"/>
                <a:gd name="T20" fmla="*/ 11 w 443"/>
                <a:gd name="T21" fmla="*/ 135 h 540"/>
                <a:gd name="T22" fmla="*/ 40 w 443"/>
                <a:gd name="T23" fmla="*/ 138 h 540"/>
                <a:gd name="T24" fmla="*/ 117 w 443"/>
                <a:gd name="T25" fmla="*/ 150 h 540"/>
                <a:gd name="T26" fmla="*/ 186 w 443"/>
                <a:gd name="T27" fmla="*/ 140 h 540"/>
                <a:gd name="T28" fmla="*/ 193 w 443"/>
                <a:gd name="T29" fmla="*/ 206 h 540"/>
                <a:gd name="T30" fmla="*/ 228 w 443"/>
                <a:gd name="T31" fmla="*/ 234 h 540"/>
                <a:gd name="T32" fmla="*/ 313 w 443"/>
                <a:gd name="T33" fmla="*/ 210 h 540"/>
                <a:gd name="T34" fmla="*/ 264 w 443"/>
                <a:gd name="T35" fmla="*/ 301 h 540"/>
                <a:gd name="T36" fmla="*/ 190 w 443"/>
                <a:gd name="T37" fmla="*/ 262 h 540"/>
                <a:gd name="T38" fmla="*/ 217 w 443"/>
                <a:gd name="T39" fmla="*/ 287 h 540"/>
                <a:gd name="T40" fmla="*/ 196 w 443"/>
                <a:gd name="T41" fmla="*/ 313 h 540"/>
                <a:gd name="T42" fmla="*/ 191 w 443"/>
                <a:gd name="T43" fmla="*/ 304 h 540"/>
                <a:gd name="T44" fmla="*/ 271 w 443"/>
                <a:gd name="T45" fmla="*/ 208 h 540"/>
                <a:gd name="T46" fmla="*/ 178 w 443"/>
                <a:gd name="T47" fmla="*/ 253 h 540"/>
                <a:gd name="T48" fmla="*/ 112 w 443"/>
                <a:gd name="T49" fmla="*/ 194 h 540"/>
                <a:gd name="T50" fmla="*/ 268 w 443"/>
                <a:gd name="T51" fmla="*/ 481 h 540"/>
                <a:gd name="T52" fmla="*/ 272 w 443"/>
                <a:gd name="T53" fmla="*/ 489 h 540"/>
                <a:gd name="T54" fmla="*/ 371 w 443"/>
                <a:gd name="T55" fmla="*/ 282 h 540"/>
                <a:gd name="T56" fmla="*/ 338 w 443"/>
                <a:gd name="T57" fmla="*/ 342 h 540"/>
                <a:gd name="T58" fmla="*/ 333 w 443"/>
                <a:gd name="T59" fmla="*/ 379 h 540"/>
                <a:gd name="T60" fmla="*/ 278 w 443"/>
                <a:gd name="T61" fmla="*/ 391 h 540"/>
                <a:gd name="T62" fmla="*/ 292 w 443"/>
                <a:gd name="T63" fmla="*/ 432 h 540"/>
                <a:gd name="T64" fmla="*/ 271 w 443"/>
                <a:gd name="T65" fmla="*/ 459 h 540"/>
                <a:gd name="T66" fmla="*/ 312 w 443"/>
                <a:gd name="T67" fmla="*/ 504 h 540"/>
                <a:gd name="T68" fmla="*/ 358 w 443"/>
                <a:gd name="T69" fmla="*/ 510 h 540"/>
                <a:gd name="T70" fmla="*/ 343 w 443"/>
                <a:gd name="T71" fmla="*/ 454 h 540"/>
                <a:gd name="T72" fmla="*/ 359 w 443"/>
                <a:gd name="T73" fmla="*/ 362 h 540"/>
                <a:gd name="T74" fmla="*/ 284 w 443"/>
                <a:gd name="T75" fmla="*/ 492 h 540"/>
                <a:gd name="T76" fmla="*/ 243 w 443"/>
                <a:gd name="T77" fmla="*/ 462 h 540"/>
                <a:gd name="T78" fmla="*/ 229 w 443"/>
                <a:gd name="T79" fmla="*/ 462 h 540"/>
                <a:gd name="T80" fmla="*/ 245 w 443"/>
                <a:gd name="T81" fmla="*/ 472 h 540"/>
                <a:gd name="T82" fmla="*/ 122 w 443"/>
                <a:gd name="T83" fmla="*/ 138 h 540"/>
                <a:gd name="T84" fmla="*/ 87 w 443"/>
                <a:gd name="T85" fmla="*/ 134 h 540"/>
                <a:gd name="T86" fmla="*/ 153 w 443"/>
                <a:gd name="T87" fmla="*/ 68 h 540"/>
                <a:gd name="T88" fmla="*/ 12 w 443"/>
                <a:gd name="T89" fmla="*/ 109 h 540"/>
                <a:gd name="T90" fmla="*/ 207 w 443"/>
                <a:gd name="T91" fmla="*/ 168 h 540"/>
                <a:gd name="T92" fmla="*/ 440 w 443"/>
                <a:gd name="T93" fmla="*/ 269 h 540"/>
                <a:gd name="T94" fmla="*/ 230 w 443"/>
                <a:gd name="T95" fmla="*/ 77 h 540"/>
                <a:gd name="T96" fmla="*/ 192 w 443"/>
                <a:gd name="T97" fmla="*/ 103 h 540"/>
                <a:gd name="T98" fmla="*/ 427 w 443"/>
                <a:gd name="T99" fmla="*/ 265 h 540"/>
                <a:gd name="T100" fmla="*/ 186 w 443"/>
                <a:gd name="T101" fmla="*/ 100 h 540"/>
                <a:gd name="T102" fmla="*/ 155 w 443"/>
                <a:gd name="T103" fmla="*/ 72 h 540"/>
                <a:gd name="T104" fmla="*/ 175 w 443"/>
                <a:gd name="T105" fmla="*/ 122 h 540"/>
                <a:gd name="T106" fmla="*/ 170 w 443"/>
                <a:gd name="T107" fmla="*/ 101 h 540"/>
                <a:gd name="T108" fmla="*/ 283 w 443"/>
                <a:gd name="T109" fmla="*/ 380 h 540"/>
                <a:gd name="T110" fmla="*/ 261 w 443"/>
                <a:gd name="T111" fmla="*/ 423 h 540"/>
                <a:gd name="T112" fmla="*/ 245 w 443"/>
                <a:gd name="T113" fmla="*/ 427 h 540"/>
                <a:gd name="T114" fmla="*/ 276 w 443"/>
                <a:gd name="T115" fmla="*/ 459 h 540"/>
                <a:gd name="T116" fmla="*/ 197 w 443"/>
                <a:gd name="T117" fmla="*/ 380 h 540"/>
                <a:gd name="T118" fmla="*/ 212 w 443"/>
                <a:gd name="T119" fmla="*/ 361 h 540"/>
                <a:gd name="T120" fmla="*/ 218 w 443"/>
                <a:gd name="T121" fmla="*/ 327 h 540"/>
                <a:gd name="T122" fmla="*/ 348 w 443"/>
                <a:gd name="T123" fmla="*/ 506 h 540"/>
                <a:gd name="T124" fmla="*/ 275 w 443"/>
                <a:gd name="T125" fmla="*/ 47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540">
                  <a:moveTo>
                    <a:pt x="101" y="296"/>
                  </a:moveTo>
                  <a:cubicBezTo>
                    <a:pt x="101" y="296"/>
                    <a:pt x="101" y="296"/>
                    <a:pt x="101" y="296"/>
                  </a:cubicBezTo>
                  <a:cubicBezTo>
                    <a:pt x="101" y="296"/>
                    <a:pt x="101" y="296"/>
                    <a:pt x="101" y="296"/>
                  </a:cubicBezTo>
                  <a:close/>
                  <a:moveTo>
                    <a:pt x="101" y="291"/>
                  </a:moveTo>
                  <a:cubicBezTo>
                    <a:pt x="101" y="291"/>
                    <a:pt x="101" y="291"/>
                    <a:pt x="101" y="291"/>
                  </a:cubicBezTo>
                  <a:cubicBezTo>
                    <a:pt x="101" y="292"/>
                    <a:pt x="101" y="292"/>
                    <a:pt x="101" y="292"/>
                  </a:cubicBezTo>
                  <a:cubicBezTo>
                    <a:pt x="101" y="293"/>
                    <a:pt x="101" y="293"/>
                    <a:pt x="102" y="293"/>
                  </a:cubicBezTo>
                  <a:cubicBezTo>
                    <a:pt x="102" y="293"/>
                    <a:pt x="102" y="293"/>
                    <a:pt x="102" y="293"/>
                  </a:cubicBezTo>
                  <a:cubicBezTo>
                    <a:pt x="102" y="292"/>
                    <a:pt x="102" y="292"/>
                    <a:pt x="101" y="291"/>
                  </a:cubicBezTo>
                  <a:close/>
                  <a:moveTo>
                    <a:pt x="184" y="379"/>
                  </a:moveTo>
                  <a:cubicBezTo>
                    <a:pt x="184" y="379"/>
                    <a:pt x="184" y="379"/>
                    <a:pt x="184" y="379"/>
                  </a:cubicBezTo>
                  <a:cubicBezTo>
                    <a:pt x="183" y="379"/>
                    <a:pt x="183" y="379"/>
                    <a:pt x="183" y="379"/>
                  </a:cubicBezTo>
                  <a:lnTo>
                    <a:pt x="184" y="379"/>
                  </a:lnTo>
                  <a:close/>
                  <a:moveTo>
                    <a:pt x="99" y="293"/>
                  </a:moveTo>
                  <a:cubicBezTo>
                    <a:pt x="99" y="293"/>
                    <a:pt x="99" y="293"/>
                    <a:pt x="99" y="293"/>
                  </a:cubicBezTo>
                  <a:cubicBezTo>
                    <a:pt x="99" y="293"/>
                    <a:pt x="99" y="293"/>
                    <a:pt x="99" y="293"/>
                  </a:cubicBezTo>
                  <a:cubicBezTo>
                    <a:pt x="100" y="293"/>
                    <a:pt x="100" y="293"/>
                    <a:pt x="100" y="293"/>
                  </a:cubicBezTo>
                  <a:cubicBezTo>
                    <a:pt x="100" y="293"/>
                    <a:pt x="100" y="293"/>
                    <a:pt x="100" y="293"/>
                  </a:cubicBezTo>
                  <a:cubicBezTo>
                    <a:pt x="100" y="292"/>
                    <a:pt x="100" y="292"/>
                    <a:pt x="100" y="292"/>
                  </a:cubicBezTo>
                  <a:cubicBezTo>
                    <a:pt x="99" y="291"/>
                    <a:pt x="99" y="291"/>
                    <a:pt x="99" y="291"/>
                  </a:cubicBezTo>
                  <a:cubicBezTo>
                    <a:pt x="99" y="291"/>
                    <a:pt x="99" y="291"/>
                    <a:pt x="99" y="291"/>
                  </a:cubicBezTo>
                  <a:cubicBezTo>
                    <a:pt x="99" y="291"/>
                    <a:pt x="99" y="291"/>
                    <a:pt x="99" y="291"/>
                  </a:cubicBezTo>
                  <a:cubicBezTo>
                    <a:pt x="99" y="291"/>
                    <a:pt x="99" y="291"/>
                    <a:pt x="99" y="291"/>
                  </a:cubicBezTo>
                  <a:cubicBezTo>
                    <a:pt x="98" y="291"/>
                    <a:pt x="98" y="291"/>
                    <a:pt x="98" y="292"/>
                  </a:cubicBezTo>
                  <a:cubicBezTo>
                    <a:pt x="97" y="291"/>
                    <a:pt x="97" y="291"/>
                    <a:pt x="97" y="291"/>
                  </a:cubicBezTo>
                  <a:cubicBezTo>
                    <a:pt x="97" y="291"/>
                    <a:pt x="97" y="291"/>
                    <a:pt x="97" y="291"/>
                  </a:cubicBezTo>
                  <a:cubicBezTo>
                    <a:pt x="97" y="291"/>
                    <a:pt x="97" y="291"/>
                    <a:pt x="97" y="291"/>
                  </a:cubicBezTo>
                  <a:cubicBezTo>
                    <a:pt x="97" y="291"/>
                    <a:pt x="97" y="291"/>
                    <a:pt x="97" y="291"/>
                  </a:cubicBezTo>
                  <a:cubicBezTo>
                    <a:pt x="97" y="290"/>
                    <a:pt x="97" y="290"/>
                    <a:pt x="97" y="290"/>
                  </a:cubicBezTo>
                  <a:cubicBezTo>
                    <a:pt x="96" y="291"/>
                    <a:pt x="96" y="291"/>
                    <a:pt x="96" y="291"/>
                  </a:cubicBezTo>
                  <a:cubicBezTo>
                    <a:pt x="96" y="291"/>
                    <a:pt x="96" y="291"/>
                    <a:pt x="96" y="291"/>
                  </a:cubicBezTo>
                  <a:cubicBezTo>
                    <a:pt x="96" y="291"/>
                    <a:pt x="96" y="291"/>
                    <a:pt x="96" y="291"/>
                  </a:cubicBezTo>
                  <a:cubicBezTo>
                    <a:pt x="96" y="291"/>
                    <a:pt x="96" y="291"/>
                    <a:pt x="96" y="291"/>
                  </a:cubicBezTo>
                  <a:cubicBezTo>
                    <a:pt x="97" y="292"/>
                    <a:pt x="97" y="292"/>
                    <a:pt x="97" y="292"/>
                  </a:cubicBezTo>
                  <a:cubicBezTo>
                    <a:pt x="96" y="292"/>
                    <a:pt x="96" y="292"/>
                    <a:pt x="96" y="292"/>
                  </a:cubicBezTo>
                  <a:cubicBezTo>
                    <a:pt x="97" y="293"/>
                    <a:pt x="97" y="293"/>
                    <a:pt x="97" y="293"/>
                  </a:cubicBezTo>
                  <a:cubicBezTo>
                    <a:pt x="97" y="293"/>
                    <a:pt x="97" y="293"/>
                    <a:pt x="97" y="293"/>
                  </a:cubicBezTo>
                  <a:cubicBezTo>
                    <a:pt x="98" y="294"/>
                    <a:pt x="98" y="293"/>
                    <a:pt x="98" y="293"/>
                  </a:cubicBezTo>
                  <a:lnTo>
                    <a:pt x="99" y="293"/>
                  </a:lnTo>
                  <a:close/>
                  <a:moveTo>
                    <a:pt x="100" y="298"/>
                  </a:moveTo>
                  <a:cubicBezTo>
                    <a:pt x="99" y="297"/>
                    <a:pt x="99" y="297"/>
                    <a:pt x="99" y="297"/>
                  </a:cubicBezTo>
                  <a:cubicBezTo>
                    <a:pt x="99" y="297"/>
                    <a:pt x="99" y="297"/>
                    <a:pt x="99" y="297"/>
                  </a:cubicBezTo>
                  <a:cubicBezTo>
                    <a:pt x="99" y="297"/>
                    <a:pt x="99" y="297"/>
                    <a:pt x="99" y="297"/>
                  </a:cubicBezTo>
                  <a:cubicBezTo>
                    <a:pt x="99" y="298"/>
                    <a:pt x="99" y="299"/>
                    <a:pt x="100" y="299"/>
                  </a:cubicBezTo>
                  <a:cubicBezTo>
                    <a:pt x="100" y="299"/>
                    <a:pt x="100" y="299"/>
                    <a:pt x="100" y="299"/>
                  </a:cubicBezTo>
                  <a:cubicBezTo>
                    <a:pt x="100" y="299"/>
                    <a:pt x="100" y="299"/>
                    <a:pt x="100" y="299"/>
                  </a:cubicBezTo>
                  <a:lnTo>
                    <a:pt x="100" y="298"/>
                  </a:lnTo>
                  <a:close/>
                  <a:moveTo>
                    <a:pt x="101" y="298"/>
                  </a:moveTo>
                  <a:cubicBezTo>
                    <a:pt x="101" y="298"/>
                    <a:pt x="101" y="298"/>
                    <a:pt x="101" y="298"/>
                  </a:cubicBezTo>
                  <a:cubicBezTo>
                    <a:pt x="101" y="299"/>
                    <a:pt x="101" y="299"/>
                    <a:pt x="101" y="299"/>
                  </a:cubicBezTo>
                  <a:cubicBezTo>
                    <a:pt x="102" y="298"/>
                    <a:pt x="102" y="298"/>
                    <a:pt x="102" y="298"/>
                  </a:cubicBezTo>
                  <a:cubicBezTo>
                    <a:pt x="101" y="298"/>
                    <a:pt x="101" y="298"/>
                    <a:pt x="101" y="298"/>
                  </a:cubicBezTo>
                  <a:cubicBezTo>
                    <a:pt x="101" y="298"/>
                    <a:pt x="101" y="298"/>
                    <a:pt x="101" y="298"/>
                  </a:cubicBezTo>
                  <a:cubicBezTo>
                    <a:pt x="101" y="297"/>
                    <a:pt x="101" y="297"/>
                    <a:pt x="101" y="297"/>
                  </a:cubicBezTo>
                  <a:cubicBezTo>
                    <a:pt x="100" y="298"/>
                    <a:pt x="100" y="298"/>
                    <a:pt x="100" y="298"/>
                  </a:cubicBezTo>
                  <a:cubicBezTo>
                    <a:pt x="101" y="298"/>
                    <a:pt x="101" y="298"/>
                    <a:pt x="101" y="298"/>
                  </a:cubicBezTo>
                  <a:close/>
                  <a:moveTo>
                    <a:pt x="202" y="425"/>
                  </a:moveTo>
                  <a:cubicBezTo>
                    <a:pt x="202" y="425"/>
                    <a:pt x="202" y="425"/>
                    <a:pt x="202" y="425"/>
                  </a:cubicBezTo>
                  <a:cubicBezTo>
                    <a:pt x="202" y="426"/>
                    <a:pt x="202" y="426"/>
                    <a:pt x="202" y="426"/>
                  </a:cubicBezTo>
                  <a:cubicBezTo>
                    <a:pt x="202" y="426"/>
                    <a:pt x="202" y="426"/>
                    <a:pt x="202" y="426"/>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8"/>
                    <a:pt x="202" y="428"/>
                    <a:pt x="202" y="428"/>
                  </a:cubicBezTo>
                  <a:cubicBezTo>
                    <a:pt x="202" y="428"/>
                    <a:pt x="202" y="428"/>
                    <a:pt x="202" y="428"/>
                  </a:cubicBezTo>
                  <a:cubicBezTo>
                    <a:pt x="202" y="429"/>
                    <a:pt x="203" y="429"/>
                    <a:pt x="203" y="429"/>
                  </a:cubicBezTo>
                  <a:cubicBezTo>
                    <a:pt x="203" y="430"/>
                    <a:pt x="203" y="430"/>
                    <a:pt x="203" y="430"/>
                  </a:cubicBezTo>
                  <a:cubicBezTo>
                    <a:pt x="203" y="429"/>
                    <a:pt x="203" y="429"/>
                    <a:pt x="203" y="429"/>
                  </a:cubicBezTo>
                  <a:cubicBezTo>
                    <a:pt x="203" y="429"/>
                    <a:pt x="203" y="429"/>
                    <a:pt x="203" y="429"/>
                  </a:cubicBezTo>
                  <a:cubicBezTo>
                    <a:pt x="203" y="428"/>
                    <a:pt x="203" y="426"/>
                    <a:pt x="202" y="425"/>
                  </a:cubicBezTo>
                  <a:close/>
                  <a:moveTo>
                    <a:pt x="99" y="300"/>
                  </a:moveTo>
                  <a:cubicBezTo>
                    <a:pt x="99" y="300"/>
                    <a:pt x="99" y="300"/>
                    <a:pt x="99" y="300"/>
                  </a:cubicBezTo>
                  <a:cubicBezTo>
                    <a:pt x="98" y="299"/>
                    <a:pt x="98" y="299"/>
                    <a:pt x="98" y="299"/>
                  </a:cubicBezTo>
                  <a:cubicBezTo>
                    <a:pt x="98" y="299"/>
                    <a:pt x="98" y="299"/>
                    <a:pt x="98" y="299"/>
                  </a:cubicBezTo>
                  <a:cubicBezTo>
                    <a:pt x="98" y="300"/>
                    <a:pt x="98" y="300"/>
                    <a:pt x="98"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100" y="301"/>
                    <a:pt x="100" y="301"/>
                    <a:pt x="100" y="301"/>
                  </a:cubicBezTo>
                  <a:cubicBezTo>
                    <a:pt x="100" y="301"/>
                    <a:pt x="100" y="301"/>
                    <a:pt x="100" y="301"/>
                  </a:cubicBezTo>
                  <a:cubicBezTo>
                    <a:pt x="100" y="301"/>
                    <a:pt x="100" y="301"/>
                    <a:pt x="100" y="301"/>
                  </a:cubicBezTo>
                  <a:cubicBezTo>
                    <a:pt x="100" y="301"/>
                    <a:pt x="100" y="301"/>
                    <a:pt x="100" y="301"/>
                  </a:cubicBezTo>
                  <a:cubicBezTo>
                    <a:pt x="100" y="300"/>
                    <a:pt x="100" y="300"/>
                    <a:pt x="100" y="300"/>
                  </a:cubicBezTo>
                  <a:lnTo>
                    <a:pt x="99" y="300"/>
                  </a:lnTo>
                  <a:close/>
                  <a:moveTo>
                    <a:pt x="97" y="298"/>
                  </a:move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lose/>
                  <a:moveTo>
                    <a:pt x="99" y="297"/>
                  </a:moveTo>
                  <a:cubicBezTo>
                    <a:pt x="99" y="296"/>
                    <a:pt x="99" y="296"/>
                    <a:pt x="99" y="296"/>
                  </a:cubicBezTo>
                  <a:cubicBezTo>
                    <a:pt x="99" y="296"/>
                    <a:pt x="99" y="296"/>
                    <a:pt x="99" y="296"/>
                  </a:cubicBezTo>
                  <a:cubicBezTo>
                    <a:pt x="98" y="297"/>
                    <a:pt x="98" y="297"/>
                    <a:pt x="98" y="297"/>
                  </a:cubicBezTo>
                  <a:cubicBezTo>
                    <a:pt x="99" y="297"/>
                    <a:pt x="99" y="297"/>
                    <a:pt x="99" y="297"/>
                  </a:cubicBezTo>
                  <a:close/>
                  <a:moveTo>
                    <a:pt x="99" y="299"/>
                  </a:moveTo>
                  <a:cubicBezTo>
                    <a:pt x="98" y="299"/>
                    <a:pt x="98" y="299"/>
                    <a:pt x="98" y="299"/>
                  </a:cubicBezTo>
                  <a:cubicBezTo>
                    <a:pt x="98" y="299"/>
                    <a:pt x="98" y="299"/>
                    <a:pt x="98" y="299"/>
                  </a:cubicBezTo>
                  <a:cubicBezTo>
                    <a:pt x="98" y="299"/>
                    <a:pt x="98" y="299"/>
                    <a:pt x="98" y="299"/>
                  </a:cubicBezTo>
                  <a:cubicBezTo>
                    <a:pt x="99" y="299"/>
                    <a:pt x="99" y="299"/>
                    <a:pt x="99" y="299"/>
                  </a:cubicBezTo>
                  <a:close/>
                  <a:moveTo>
                    <a:pt x="98" y="297"/>
                  </a:moveTo>
                  <a:cubicBezTo>
                    <a:pt x="98" y="297"/>
                    <a:pt x="98" y="297"/>
                    <a:pt x="98" y="297"/>
                  </a:cubicBezTo>
                  <a:cubicBezTo>
                    <a:pt x="98" y="298"/>
                    <a:pt x="98" y="298"/>
                    <a:pt x="98" y="298"/>
                  </a:cubicBezTo>
                  <a:cubicBezTo>
                    <a:pt x="98" y="297"/>
                    <a:pt x="98" y="297"/>
                    <a:pt x="98" y="297"/>
                  </a:cubicBezTo>
                  <a:cubicBezTo>
                    <a:pt x="98" y="297"/>
                    <a:pt x="98" y="297"/>
                    <a:pt x="98" y="297"/>
                  </a:cubicBezTo>
                  <a:cubicBezTo>
                    <a:pt x="98" y="297"/>
                    <a:pt x="98" y="297"/>
                    <a:pt x="98" y="297"/>
                  </a:cubicBezTo>
                  <a:close/>
                  <a:moveTo>
                    <a:pt x="100" y="294"/>
                  </a:moveTo>
                  <a:cubicBezTo>
                    <a:pt x="100" y="294"/>
                    <a:pt x="101" y="295"/>
                    <a:pt x="101" y="295"/>
                  </a:cubicBezTo>
                  <a:cubicBezTo>
                    <a:pt x="101" y="295"/>
                    <a:pt x="101" y="295"/>
                    <a:pt x="101" y="295"/>
                  </a:cubicBezTo>
                  <a:cubicBezTo>
                    <a:pt x="101" y="296"/>
                    <a:pt x="101" y="296"/>
                    <a:pt x="101" y="296"/>
                  </a:cubicBezTo>
                  <a:cubicBezTo>
                    <a:pt x="101" y="295"/>
                    <a:pt x="102" y="295"/>
                    <a:pt x="102" y="295"/>
                  </a:cubicBezTo>
                  <a:cubicBezTo>
                    <a:pt x="102" y="294"/>
                    <a:pt x="102" y="294"/>
                    <a:pt x="102" y="294"/>
                  </a:cubicBezTo>
                  <a:cubicBezTo>
                    <a:pt x="101" y="294"/>
                    <a:pt x="101" y="294"/>
                    <a:pt x="100" y="294"/>
                  </a:cubicBezTo>
                  <a:close/>
                  <a:moveTo>
                    <a:pt x="64" y="242"/>
                  </a:moveTo>
                  <a:cubicBezTo>
                    <a:pt x="64" y="242"/>
                    <a:pt x="64" y="242"/>
                    <a:pt x="64" y="242"/>
                  </a:cubicBezTo>
                  <a:cubicBezTo>
                    <a:pt x="64" y="242"/>
                    <a:pt x="64" y="242"/>
                    <a:pt x="64" y="242"/>
                  </a:cubicBezTo>
                  <a:cubicBezTo>
                    <a:pt x="64" y="241"/>
                    <a:pt x="64" y="241"/>
                    <a:pt x="64" y="241"/>
                  </a:cubicBezTo>
                  <a:cubicBezTo>
                    <a:pt x="64" y="242"/>
                    <a:pt x="64" y="242"/>
                    <a:pt x="64" y="242"/>
                  </a:cubicBezTo>
                  <a:cubicBezTo>
                    <a:pt x="65" y="241"/>
                    <a:pt x="65" y="241"/>
                    <a:pt x="65" y="241"/>
                  </a:cubicBezTo>
                  <a:cubicBezTo>
                    <a:pt x="66" y="241"/>
                    <a:pt x="66" y="241"/>
                    <a:pt x="66" y="241"/>
                  </a:cubicBezTo>
                  <a:cubicBezTo>
                    <a:pt x="67" y="241"/>
                    <a:pt x="67" y="241"/>
                    <a:pt x="67" y="241"/>
                  </a:cubicBezTo>
                  <a:cubicBezTo>
                    <a:pt x="67" y="242"/>
                    <a:pt x="67" y="242"/>
                    <a:pt x="67" y="242"/>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6" y="241"/>
                    <a:pt x="66" y="241"/>
                    <a:pt x="66" y="241"/>
                  </a:cubicBezTo>
                  <a:cubicBezTo>
                    <a:pt x="66" y="241"/>
                    <a:pt x="66" y="241"/>
                    <a:pt x="66" y="241"/>
                  </a:cubicBezTo>
                  <a:cubicBezTo>
                    <a:pt x="66" y="240"/>
                    <a:pt x="66" y="240"/>
                    <a:pt x="66" y="240"/>
                  </a:cubicBezTo>
                  <a:cubicBezTo>
                    <a:pt x="66" y="240"/>
                    <a:pt x="66" y="240"/>
                    <a:pt x="66" y="240"/>
                  </a:cubicBezTo>
                  <a:cubicBezTo>
                    <a:pt x="65" y="240"/>
                    <a:pt x="65" y="240"/>
                    <a:pt x="65" y="240"/>
                  </a:cubicBezTo>
                  <a:cubicBezTo>
                    <a:pt x="65" y="240"/>
                    <a:pt x="65" y="240"/>
                    <a:pt x="65" y="240"/>
                  </a:cubicBezTo>
                  <a:cubicBezTo>
                    <a:pt x="65" y="240"/>
                    <a:pt x="65" y="240"/>
                    <a:pt x="65" y="240"/>
                  </a:cubicBezTo>
                  <a:cubicBezTo>
                    <a:pt x="65" y="240"/>
                    <a:pt x="65" y="240"/>
                    <a:pt x="65" y="240"/>
                  </a:cubicBezTo>
                  <a:cubicBezTo>
                    <a:pt x="64" y="240"/>
                    <a:pt x="64" y="240"/>
                    <a:pt x="64" y="240"/>
                  </a:cubicBezTo>
                  <a:cubicBezTo>
                    <a:pt x="65" y="240"/>
                    <a:pt x="65" y="240"/>
                    <a:pt x="65" y="240"/>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8"/>
                    <a:pt x="64" y="238"/>
                    <a:pt x="64" y="238"/>
                  </a:cubicBezTo>
                  <a:cubicBezTo>
                    <a:pt x="64" y="238"/>
                    <a:pt x="64" y="238"/>
                    <a:pt x="64" y="238"/>
                  </a:cubicBezTo>
                  <a:cubicBezTo>
                    <a:pt x="64" y="238"/>
                    <a:pt x="64" y="238"/>
                    <a:pt x="64" y="238"/>
                  </a:cubicBezTo>
                  <a:cubicBezTo>
                    <a:pt x="63" y="238"/>
                    <a:pt x="63" y="238"/>
                    <a:pt x="63" y="238"/>
                  </a:cubicBezTo>
                  <a:cubicBezTo>
                    <a:pt x="62" y="237"/>
                    <a:pt x="62" y="237"/>
                    <a:pt x="62" y="237"/>
                  </a:cubicBezTo>
                  <a:cubicBezTo>
                    <a:pt x="62" y="238"/>
                    <a:pt x="62" y="238"/>
                    <a:pt x="62" y="238"/>
                  </a:cubicBezTo>
                  <a:cubicBezTo>
                    <a:pt x="62" y="237"/>
                    <a:pt x="62" y="237"/>
                    <a:pt x="62" y="237"/>
                  </a:cubicBezTo>
                  <a:cubicBezTo>
                    <a:pt x="62" y="237"/>
                    <a:pt x="62" y="237"/>
                    <a:pt x="62" y="237"/>
                  </a:cubicBezTo>
                  <a:cubicBezTo>
                    <a:pt x="62" y="237"/>
                    <a:pt x="62"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8"/>
                    <a:pt x="61" y="238"/>
                    <a:pt x="61" y="238"/>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40"/>
                    <a:pt x="61" y="240"/>
                    <a:pt x="61" y="240"/>
                  </a:cubicBezTo>
                  <a:cubicBezTo>
                    <a:pt x="61" y="240"/>
                    <a:pt x="61" y="240"/>
                    <a:pt x="61" y="240"/>
                  </a:cubicBezTo>
                  <a:cubicBezTo>
                    <a:pt x="61" y="240"/>
                    <a:pt x="61" y="240"/>
                    <a:pt x="61" y="240"/>
                  </a:cubicBezTo>
                  <a:cubicBezTo>
                    <a:pt x="61" y="241"/>
                    <a:pt x="61" y="241"/>
                    <a:pt x="61" y="241"/>
                  </a:cubicBezTo>
                  <a:cubicBezTo>
                    <a:pt x="61" y="241"/>
                    <a:pt x="61" y="241"/>
                    <a:pt x="61" y="241"/>
                  </a:cubicBezTo>
                  <a:cubicBezTo>
                    <a:pt x="62" y="241"/>
                    <a:pt x="62" y="241"/>
                    <a:pt x="62" y="241"/>
                  </a:cubicBezTo>
                  <a:cubicBezTo>
                    <a:pt x="62" y="241"/>
                    <a:pt x="62" y="241"/>
                    <a:pt x="62" y="241"/>
                  </a:cubicBezTo>
                  <a:cubicBezTo>
                    <a:pt x="61" y="242"/>
                    <a:pt x="61" y="242"/>
                    <a:pt x="61" y="242"/>
                  </a:cubicBezTo>
                  <a:cubicBezTo>
                    <a:pt x="61" y="242"/>
                    <a:pt x="61" y="242"/>
                    <a:pt x="61"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3" y="242"/>
                    <a:pt x="63" y="242"/>
                    <a:pt x="63" y="242"/>
                  </a:cubicBezTo>
                  <a:cubicBezTo>
                    <a:pt x="63" y="242"/>
                    <a:pt x="63" y="242"/>
                    <a:pt x="63" y="242"/>
                  </a:cubicBezTo>
                  <a:cubicBezTo>
                    <a:pt x="63" y="242"/>
                    <a:pt x="63" y="242"/>
                    <a:pt x="63" y="242"/>
                  </a:cubicBezTo>
                  <a:lnTo>
                    <a:pt x="64" y="242"/>
                  </a:lnTo>
                  <a:close/>
                  <a:moveTo>
                    <a:pt x="68" y="257"/>
                  </a:moveTo>
                  <a:cubicBezTo>
                    <a:pt x="68" y="257"/>
                    <a:pt x="68" y="257"/>
                    <a:pt x="68" y="257"/>
                  </a:cubicBezTo>
                  <a:cubicBezTo>
                    <a:pt x="68" y="257"/>
                    <a:pt x="68" y="257"/>
                    <a:pt x="68" y="257"/>
                  </a:cubicBezTo>
                  <a:cubicBezTo>
                    <a:pt x="67" y="256"/>
                    <a:pt x="67" y="256"/>
                    <a:pt x="67" y="256"/>
                  </a:cubicBezTo>
                  <a:cubicBezTo>
                    <a:pt x="67" y="256"/>
                    <a:pt x="67" y="256"/>
                    <a:pt x="67" y="256"/>
                  </a:cubicBezTo>
                  <a:cubicBezTo>
                    <a:pt x="67" y="256"/>
                    <a:pt x="67" y="256"/>
                    <a:pt x="67" y="256"/>
                  </a:cubicBezTo>
                  <a:cubicBezTo>
                    <a:pt x="67" y="257"/>
                    <a:pt x="67" y="257"/>
                    <a:pt x="67" y="257"/>
                  </a:cubicBezTo>
                  <a:cubicBezTo>
                    <a:pt x="67" y="257"/>
                    <a:pt x="67" y="257"/>
                    <a:pt x="67" y="257"/>
                  </a:cubicBezTo>
                  <a:cubicBezTo>
                    <a:pt x="67" y="257"/>
                    <a:pt x="67" y="257"/>
                    <a:pt x="67" y="257"/>
                  </a:cubicBezTo>
                  <a:cubicBezTo>
                    <a:pt x="68" y="258"/>
                    <a:pt x="68" y="258"/>
                    <a:pt x="68" y="258"/>
                  </a:cubicBezTo>
                  <a:cubicBezTo>
                    <a:pt x="68" y="258"/>
                    <a:pt x="68" y="258"/>
                    <a:pt x="68" y="258"/>
                  </a:cubicBezTo>
                  <a:cubicBezTo>
                    <a:pt x="69" y="257"/>
                    <a:pt x="68" y="257"/>
                    <a:pt x="68" y="257"/>
                  </a:cubicBezTo>
                  <a:close/>
                  <a:moveTo>
                    <a:pt x="39" y="189"/>
                  </a:moveTo>
                  <a:cubicBezTo>
                    <a:pt x="38" y="189"/>
                    <a:pt x="37" y="189"/>
                    <a:pt x="37" y="189"/>
                  </a:cubicBezTo>
                  <a:cubicBezTo>
                    <a:pt x="37" y="189"/>
                    <a:pt x="37" y="189"/>
                    <a:pt x="37" y="189"/>
                  </a:cubicBezTo>
                  <a:cubicBezTo>
                    <a:pt x="37" y="189"/>
                    <a:pt x="37" y="189"/>
                    <a:pt x="37" y="189"/>
                  </a:cubicBezTo>
                  <a:cubicBezTo>
                    <a:pt x="36" y="189"/>
                    <a:pt x="36" y="189"/>
                    <a:pt x="35" y="189"/>
                  </a:cubicBezTo>
                  <a:cubicBezTo>
                    <a:pt x="35" y="189"/>
                    <a:pt x="35" y="189"/>
                    <a:pt x="35" y="190"/>
                  </a:cubicBezTo>
                  <a:cubicBezTo>
                    <a:pt x="35" y="190"/>
                    <a:pt x="35" y="190"/>
                    <a:pt x="35" y="190"/>
                  </a:cubicBezTo>
                  <a:cubicBezTo>
                    <a:pt x="34" y="191"/>
                    <a:pt x="34" y="191"/>
                    <a:pt x="34" y="191"/>
                  </a:cubicBezTo>
                  <a:cubicBezTo>
                    <a:pt x="35" y="191"/>
                    <a:pt x="34" y="192"/>
                    <a:pt x="35" y="192"/>
                  </a:cubicBezTo>
                  <a:cubicBezTo>
                    <a:pt x="35" y="192"/>
                    <a:pt x="35" y="192"/>
                    <a:pt x="35" y="192"/>
                  </a:cubicBezTo>
                  <a:cubicBezTo>
                    <a:pt x="36" y="193"/>
                    <a:pt x="36" y="193"/>
                    <a:pt x="36" y="193"/>
                  </a:cubicBezTo>
                  <a:cubicBezTo>
                    <a:pt x="36" y="192"/>
                    <a:pt x="36" y="192"/>
                    <a:pt x="36" y="192"/>
                  </a:cubicBezTo>
                  <a:cubicBezTo>
                    <a:pt x="36" y="193"/>
                    <a:pt x="36" y="193"/>
                    <a:pt x="36" y="193"/>
                  </a:cubicBezTo>
                  <a:cubicBezTo>
                    <a:pt x="36" y="193"/>
                    <a:pt x="36" y="193"/>
                    <a:pt x="36" y="193"/>
                  </a:cubicBezTo>
                  <a:cubicBezTo>
                    <a:pt x="36" y="193"/>
                    <a:pt x="36" y="193"/>
                    <a:pt x="36" y="193"/>
                  </a:cubicBezTo>
                  <a:cubicBezTo>
                    <a:pt x="37" y="192"/>
                    <a:pt x="37" y="192"/>
                    <a:pt x="37" y="192"/>
                  </a:cubicBezTo>
                  <a:cubicBezTo>
                    <a:pt x="37" y="192"/>
                    <a:pt x="37" y="192"/>
                    <a:pt x="37" y="192"/>
                  </a:cubicBezTo>
                  <a:cubicBezTo>
                    <a:pt x="38" y="192"/>
                    <a:pt x="38" y="192"/>
                    <a:pt x="38" y="192"/>
                  </a:cubicBezTo>
                  <a:cubicBezTo>
                    <a:pt x="38" y="192"/>
                    <a:pt x="38" y="192"/>
                    <a:pt x="38" y="192"/>
                  </a:cubicBezTo>
                  <a:cubicBezTo>
                    <a:pt x="38" y="191"/>
                    <a:pt x="38" y="191"/>
                    <a:pt x="38" y="191"/>
                  </a:cubicBezTo>
                  <a:cubicBezTo>
                    <a:pt x="38" y="191"/>
                    <a:pt x="38" y="191"/>
                    <a:pt x="38" y="191"/>
                  </a:cubicBezTo>
                  <a:cubicBezTo>
                    <a:pt x="39" y="191"/>
                    <a:pt x="39" y="191"/>
                    <a:pt x="39" y="191"/>
                  </a:cubicBezTo>
                  <a:cubicBezTo>
                    <a:pt x="39" y="191"/>
                    <a:pt x="39" y="191"/>
                    <a:pt x="39" y="191"/>
                  </a:cubicBezTo>
                  <a:cubicBezTo>
                    <a:pt x="39" y="190"/>
                    <a:pt x="39" y="190"/>
                    <a:pt x="39" y="190"/>
                  </a:cubicBezTo>
                  <a:lnTo>
                    <a:pt x="39" y="189"/>
                  </a:lnTo>
                  <a:close/>
                  <a:moveTo>
                    <a:pt x="68" y="252"/>
                  </a:moveTo>
                  <a:cubicBezTo>
                    <a:pt x="67" y="250"/>
                    <a:pt x="67" y="250"/>
                    <a:pt x="67" y="250"/>
                  </a:cubicBezTo>
                  <a:cubicBezTo>
                    <a:pt x="67" y="250"/>
                    <a:pt x="67" y="250"/>
                    <a:pt x="67" y="250"/>
                  </a:cubicBezTo>
                  <a:cubicBezTo>
                    <a:pt x="67" y="250"/>
                    <a:pt x="67" y="250"/>
                    <a:pt x="67" y="250"/>
                  </a:cubicBezTo>
                  <a:cubicBezTo>
                    <a:pt x="66" y="250"/>
                    <a:pt x="66" y="250"/>
                    <a:pt x="66" y="250"/>
                  </a:cubicBezTo>
                  <a:cubicBezTo>
                    <a:pt x="66" y="250"/>
                    <a:pt x="66" y="250"/>
                    <a:pt x="66" y="250"/>
                  </a:cubicBezTo>
                  <a:cubicBezTo>
                    <a:pt x="66" y="250"/>
                    <a:pt x="66" y="250"/>
                    <a:pt x="66" y="250"/>
                  </a:cubicBezTo>
                  <a:cubicBezTo>
                    <a:pt x="66" y="249"/>
                    <a:pt x="65" y="249"/>
                    <a:pt x="65" y="248"/>
                  </a:cubicBezTo>
                  <a:cubicBezTo>
                    <a:pt x="65" y="248"/>
                    <a:pt x="65" y="248"/>
                    <a:pt x="65" y="248"/>
                  </a:cubicBezTo>
                  <a:cubicBezTo>
                    <a:pt x="66" y="249"/>
                    <a:pt x="66" y="249"/>
                    <a:pt x="66" y="249"/>
                  </a:cubicBezTo>
                  <a:cubicBezTo>
                    <a:pt x="66" y="249"/>
                    <a:pt x="66" y="249"/>
                    <a:pt x="66" y="249"/>
                  </a:cubicBezTo>
                  <a:cubicBezTo>
                    <a:pt x="66" y="249"/>
                    <a:pt x="66" y="249"/>
                    <a:pt x="66" y="249"/>
                  </a:cubicBezTo>
                  <a:cubicBezTo>
                    <a:pt x="66" y="249"/>
                    <a:pt x="66" y="249"/>
                    <a:pt x="66" y="249"/>
                  </a:cubicBezTo>
                  <a:cubicBezTo>
                    <a:pt x="67" y="249"/>
                    <a:pt x="67" y="249"/>
                    <a:pt x="67" y="249"/>
                  </a:cubicBezTo>
                  <a:cubicBezTo>
                    <a:pt x="67" y="249"/>
                    <a:pt x="67" y="249"/>
                    <a:pt x="67" y="249"/>
                  </a:cubicBezTo>
                  <a:cubicBezTo>
                    <a:pt x="68" y="250"/>
                    <a:pt x="68" y="250"/>
                    <a:pt x="68" y="250"/>
                  </a:cubicBezTo>
                  <a:cubicBezTo>
                    <a:pt x="68" y="250"/>
                    <a:pt x="68" y="250"/>
                    <a:pt x="68" y="250"/>
                  </a:cubicBezTo>
                  <a:cubicBezTo>
                    <a:pt x="68" y="250"/>
                    <a:pt x="68" y="250"/>
                    <a:pt x="68" y="250"/>
                  </a:cubicBezTo>
                  <a:cubicBezTo>
                    <a:pt x="68" y="250"/>
                    <a:pt x="69" y="250"/>
                    <a:pt x="69" y="250"/>
                  </a:cubicBezTo>
                  <a:cubicBezTo>
                    <a:pt x="69" y="250"/>
                    <a:pt x="69" y="250"/>
                    <a:pt x="69" y="250"/>
                  </a:cubicBezTo>
                  <a:cubicBezTo>
                    <a:pt x="69" y="250"/>
                    <a:pt x="69" y="250"/>
                    <a:pt x="69" y="250"/>
                  </a:cubicBezTo>
                  <a:cubicBezTo>
                    <a:pt x="69" y="250"/>
                    <a:pt x="69" y="250"/>
                    <a:pt x="69" y="250"/>
                  </a:cubicBezTo>
                  <a:cubicBezTo>
                    <a:pt x="69" y="250"/>
                    <a:pt x="69" y="250"/>
                    <a:pt x="69" y="250"/>
                  </a:cubicBezTo>
                  <a:cubicBezTo>
                    <a:pt x="70" y="250"/>
                    <a:pt x="70" y="250"/>
                    <a:pt x="70" y="250"/>
                  </a:cubicBezTo>
                  <a:cubicBezTo>
                    <a:pt x="69" y="250"/>
                    <a:pt x="69" y="250"/>
                    <a:pt x="69" y="250"/>
                  </a:cubicBezTo>
                  <a:cubicBezTo>
                    <a:pt x="69" y="249"/>
                    <a:pt x="69" y="249"/>
                    <a:pt x="69" y="249"/>
                  </a:cubicBezTo>
                  <a:cubicBezTo>
                    <a:pt x="69" y="250"/>
                    <a:pt x="69" y="250"/>
                    <a:pt x="69" y="250"/>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8" y="248"/>
                    <a:pt x="68" y="248"/>
                    <a:pt x="68" y="248"/>
                  </a:cubicBezTo>
                  <a:cubicBezTo>
                    <a:pt x="68" y="248"/>
                    <a:pt x="68" y="248"/>
                    <a:pt x="68" y="248"/>
                  </a:cubicBezTo>
                  <a:cubicBezTo>
                    <a:pt x="68" y="247"/>
                    <a:pt x="68" y="247"/>
                    <a:pt x="68" y="247"/>
                  </a:cubicBezTo>
                  <a:cubicBezTo>
                    <a:pt x="67" y="247"/>
                    <a:pt x="67" y="247"/>
                    <a:pt x="67" y="247"/>
                  </a:cubicBezTo>
                  <a:cubicBezTo>
                    <a:pt x="68" y="246"/>
                    <a:pt x="68" y="246"/>
                    <a:pt x="68" y="246"/>
                  </a:cubicBezTo>
                  <a:cubicBezTo>
                    <a:pt x="67" y="246"/>
                    <a:pt x="67" y="246"/>
                    <a:pt x="67" y="246"/>
                  </a:cubicBezTo>
                  <a:cubicBezTo>
                    <a:pt x="67" y="246"/>
                    <a:pt x="67" y="246"/>
                    <a:pt x="67" y="246"/>
                  </a:cubicBezTo>
                  <a:cubicBezTo>
                    <a:pt x="67" y="246"/>
                    <a:pt x="67" y="245"/>
                    <a:pt x="67" y="245"/>
                  </a:cubicBezTo>
                  <a:cubicBezTo>
                    <a:pt x="66" y="245"/>
                    <a:pt x="66" y="245"/>
                    <a:pt x="66" y="245"/>
                  </a:cubicBezTo>
                  <a:cubicBezTo>
                    <a:pt x="66" y="245"/>
                    <a:pt x="66" y="245"/>
                    <a:pt x="66" y="245"/>
                  </a:cubicBezTo>
                  <a:cubicBezTo>
                    <a:pt x="66" y="244"/>
                    <a:pt x="66" y="244"/>
                    <a:pt x="66" y="244"/>
                  </a:cubicBezTo>
                  <a:cubicBezTo>
                    <a:pt x="66" y="244"/>
                    <a:pt x="65" y="243"/>
                    <a:pt x="65" y="243"/>
                  </a:cubicBezTo>
                  <a:cubicBezTo>
                    <a:pt x="65" y="243"/>
                    <a:pt x="65" y="243"/>
                    <a:pt x="65" y="243"/>
                  </a:cubicBezTo>
                  <a:cubicBezTo>
                    <a:pt x="64" y="244"/>
                    <a:pt x="64" y="244"/>
                    <a:pt x="64" y="244"/>
                  </a:cubicBezTo>
                  <a:cubicBezTo>
                    <a:pt x="64" y="244"/>
                    <a:pt x="64" y="244"/>
                    <a:pt x="64" y="244"/>
                  </a:cubicBezTo>
                  <a:cubicBezTo>
                    <a:pt x="64" y="243"/>
                    <a:pt x="64" y="243"/>
                    <a:pt x="64" y="243"/>
                  </a:cubicBezTo>
                  <a:cubicBezTo>
                    <a:pt x="63" y="243"/>
                    <a:pt x="63" y="243"/>
                    <a:pt x="63" y="243"/>
                  </a:cubicBezTo>
                  <a:cubicBezTo>
                    <a:pt x="63" y="244"/>
                    <a:pt x="63" y="244"/>
                    <a:pt x="63" y="244"/>
                  </a:cubicBezTo>
                  <a:cubicBezTo>
                    <a:pt x="63" y="244"/>
                    <a:pt x="63" y="244"/>
                    <a:pt x="63" y="244"/>
                  </a:cubicBezTo>
                  <a:cubicBezTo>
                    <a:pt x="63" y="245"/>
                    <a:pt x="63" y="245"/>
                    <a:pt x="63" y="245"/>
                  </a:cubicBezTo>
                  <a:cubicBezTo>
                    <a:pt x="63" y="245"/>
                    <a:pt x="63" y="245"/>
                    <a:pt x="63" y="245"/>
                  </a:cubicBezTo>
                  <a:cubicBezTo>
                    <a:pt x="63" y="245"/>
                    <a:pt x="63" y="245"/>
                    <a:pt x="63" y="245"/>
                  </a:cubicBezTo>
                  <a:cubicBezTo>
                    <a:pt x="64" y="245"/>
                    <a:pt x="64" y="245"/>
                    <a:pt x="64" y="245"/>
                  </a:cubicBezTo>
                  <a:cubicBezTo>
                    <a:pt x="65" y="245"/>
                    <a:pt x="65" y="245"/>
                    <a:pt x="65" y="245"/>
                  </a:cubicBezTo>
                  <a:cubicBezTo>
                    <a:pt x="64" y="245"/>
                    <a:pt x="64" y="245"/>
                    <a:pt x="64" y="245"/>
                  </a:cubicBezTo>
                  <a:cubicBezTo>
                    <a:pt x="64" y="245"/>
                    <a:pt x="64" y="245"/>
                    <a:pt x="64" y="245"/>
                  </a:cubicBezTo>
                  <a:cubicBezTo>
                    <a:pt x="63" y="246"/>
                    <a:pt x="63" y="246"/>
                    <a:pt x="63" y="246"/>
                  </a:cubicBezTo>
                  <a:cubicBezTo>
                    <a:pt x="63" y="246"/>
                    <a:pt x="63" y="246"/>
                    <a:pt x="63" y="246"/>
                  </a:cubicBezTo>
                  <a:cubicBezTo>
                    <a:pt x="64" y="247"/>
                    <a:pt x="64" y="247"/>
                    <a:pt x="64" y="247"/>
                  </a:cubicBezTo>
                  <a:cubicBezTo>
                    <a:pt x="64" y="247"/>
                    <a:pt x="64" y="247"/>
                    <a:pt x="64" y="247"/>
                  </a:cubicBezTo>
                  <a:cubicBezTo>
                    <a:pt x="65" y="248"/>
                    <a:pt x="65" y="248"/>
                    <a:pt x="65" y="248"/>
                  </a:cubicBezTo>
                  <a:cubicBezTo>
                    <a:pt x="65" y="248"/>
                    <a:pt x="65" y="247"/>
                    <a:pt x="64" y="247"/>
                  </a:cubicBezTo>
                  <a:cubicBezTo>
                    <a:pt x="64" y="247"/>
                    <a:pt x="64" y="247"/>
                    <a:pt x="64" y="247"/>
                  </a:cubicBezTo>
                  <a:cubicBezTo>
                    <a:pt x="63" y="248"/>
                    <a:pt x="63" y="248"/>
                    <a:pt x="63" y="248"/>
                  </a:cubicBezTo>
                  <a:cubicBezTo>
                    <a:pt x="63" y="248"/>
                    <a:pt x="63" y="248"/>
                    <a:pt x="63" y="248"/>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50"/>
                    <a:pt x="63" y="250"/>
                    <a:pt x="63" y="250"/>
                  </a:cubicBezTo>
                  <a:cubicBezTo>
                    <a:pt x="63" y="250"/>
                    <a:pt x="63" y="250"/>
                    <a:pt x="63" y="250"/>
                  </a:cubicBezTo>
                  <a:cubicBezTo>
                    <a:pt x="63" y="250"/>
                    <a:pt x="63" y="250"/>
                    <a:pt x="63" y="250"/>
                  </a:cubicBezTo>
                  <a:cubicBezTo>
                    <a:pt x="63" y="250"/>
                    <a:pt x="63" y="250"/>
                    <a:pt x="63" y="250"/>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2"/>
                    <a:pt x="63" y="252"/>
                    <a:pt x="63" y="252"/>
                  </a:cubicBezTo>
                  <a:cubicBezTo>
                    <a:pt x="64" y="251"/>
                    <a:pt x="64" y="251"/>
                    <a:pt x="64" y="251"/>
                  </a:cubicBezTo>
                  <a:cubicBezTo>
                    <a:pt x="64" y="252"/>
                    <a:pt x="65" y="252"/>
                    <a:pt x="65" y="252"/>
                  </a:cubicBezTo>
                  <a:cubicBezTo>
                    <a:pt x="65" y="252"/>
                    <a:pt x="65" y="252"/>
                    <a:pt x="65" y="252"/>
                  </a:cubicBezTo>
                  <a:cubicBezTo>
                    <a:pt x="65" y="252"/>
                    <a:pt x="65" y="252"/>
                    <a:pt x="65" y="252"/>
                  </a:cubicBezTo>
                  <a:cubicBezTo>
                    <a:pt x="66" y="253"/>
                    <a:pt x="66" y="252"/>
                    <a:pt x="66" y="252"/>
                  </a:cubicBezTo>
                  <a:cubicBezTo>
                    <a:pt x="66" y="252"/>
                    <a:pt x="66" y="252"/>
                    <a:pt x="66" y="252"/>
                  </a:cubicBezTo>
                  <a:cubicBezTo>
                    <a:pt x="66" y="252"/>
                    <a:pt x="66" y="252"/>
                    <a:pt x="66" y="252"/>
                  </a:cubicBezTo>
                  <a:cubicBezTo>
                    <a:pt x="67" y="252"/>
                    <a:pt x="67" y="252"/>
                    <a:pt x="67" y="252"/>
                  </a:cubicBezTo>
                  <a:cubicBezTo>
                    <a:pt x="67" y="252"/>
                    <a:pt x="67" y="252"/>
                    <a:pt x="67" y="252"/>
                  </a:cubicBezTo>
                  <a:cubicBezTo>
                    <a:pt x="67" y="252"/>
                    <a:pt x="67" y="252"/>
                    <a:pt x="67" y="252"/>
                  </a:cubicBezTo>
                  <a:cubicBezTo>
                    <a:pt x="67" y="253"/>
                    <a:pt x="67" y="253"/>
                    <a:pt x="67" y="253"/>
                  </a:cubicBezTo>
                  <a:cubicBezTo>
                    <a:pt x="67" y="253"/>
                    <a:pt x="67" y="253"/>
                    <a:pt x="67"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9" y="253"/>
                    <a:pt x="69" y="253"/>
                    <a:pt x="69" y="253"/>
                  </a:cubicBezTo>
                  <a:cubicBezTo>
                    <a:pt x="68" y="252"/>
                    <a:pt x="68" y="252"/>
                    <a:pt x="68" y="252"/>
                  </a:cubicBezTo>
                  <a:close/>
                  <a:moveTo>
                    <a:pt x="28" y="180"/>
                  </a:moveTo>
                  <a:cubicBezTo>
                    <a:pt x="28" y="180"/>
                    <a:pt x="28" y="180"/>
                    <a:pt x="28" y="180"/>
                  </a:cubicBezTo>
                  <a:cubicBezTo>
                    <a:pt x="28" y="180"/>
                    <a:pt x="28" y="180"/>
                    <a:pt x="28" y="180"/>
                  </a:cubicBezTo>
                  <a:cubicBezTo>
                    <a:pt x="28" y="180"/>
                    <a:pt x="28" y="180"/>
                    <a:pt x="28" y="180"/>
                  </a:cubicBezTo>
                  <a:cubicBezTo>
                    <a:pt x="28" y="180"/>
                    <a:pt x="28" y="180"/>
                    <a:pt x="28" y="180"/>
                  </a:cubicBezTo>
                  <a:cubicBezTo>
                    <a:pt x="27" y="179"/>
                    <a:pt x="27" y="179"/>
                    <a:pt x="27" y="179"/>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6" y="177"/>
                    <a:pt x="26" y="177"/>
                    <a:pt x="26" y="177"/>
                  </a:cubicBezTo>
                  <a:cubicBezTo>
                    <a:pt x="26" y="177"/>
                    <a:pt x="26" y="177"/>
                    <a:pt x="26" y="177"/>
                  </a:cubicBezTo>
                  <a:cubicBezTo>
                    <a:pt x="26" y="177"/>
                    <a:pt x="26" y="177"/>
                    <a:pt x="26" y="177"/>
                  </a:cubicBezTo>
                  <a:cubicBezTo>
                    <a:pt x="26" y="177"/>
                    <a:pt x="26" y="177"/>
                    <a:pt x="26"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8"/>
                    <a:pt x="25" y="178"/>
                    <a:pt x="25" y="179"/>
                  </a:cubicBezTo>
                  <a:cubicBezTo>
                    <a:pt x="25" y="179"/>
                    <a:pt x="25" y="179"/>
                    <a:pt x="25" y="179"/>
                  </a:cubicBezTo>
                  <a:cubicBezTo>
                    <a:pt x="25" y="179"/>
                    <a:pt x="25" y="179"/>
                    <a:pt x="25" y="179"/>
                  </a:cubicBezTo>
                  <a:cubicBezTo>
                    <a:pt x="25" y="179"/>
                    <a:pt x="25" y="179"/>
                    <a:pt x="25" y="179"/>
                  </a:cubicBezTo>
                  <a:cubicBezTo>
                    <a:pt x="26" y="179"/>
                    <a:pt x="26" y="179"/>
                    <a:pt x="26" y="179"/>
                  </a:cubicBezTo>
                  <a:cubicBezTo>
                    <a:pt x="25" y="180"/>
                    <a:pt x="25" y="180"/>
                    <a:pt x="25" y="180"/>
                  </a:cubicBezTo>
                  <a:cubicBezTo>
                    <a:pt x="26" y="180"/>
                    <a:pt x="26" y="180"/>
                    <a:pt x="26" y="180"/>
                  </a:cubicBezTo>
                  <a:cubicBezTo>
                    <a:pt x="27" y="181"/>
                    <a:pt x="27" y="181"/>
                    <a:pt x="27" y="182"/>
                  </a:cubicBezTo>
                  <a:cubicBezTo>
                    <a:pt x="27" y="181"/>
                    <a:pt x="27" y="181"/>
                    <a:pt x="27" y="181"/>
                  </a:cubicBezTo>
                  <a:cubicBezTo>
                    <a:pt x="27" y="182"/>
                    <a:pt x="27" y="182"/>
                    <a:pt x="27" y="182"/>
                  </a:cubicBezTo>
                  <a:cubicBezTo>
                    <a:pt x="28" y="181"/>
                    <a:pt x="28" y="181"/>
                    <a:pt x="28" y="181"/>
                  </a:cubicBezTo>
                  <a:cubicBezTo>
                    <a:pt x="28" y="181"/>
                    <a:pt x="28" y="181"/>
                    <a:pt x="28" y="181"/>
                  </a:cubicBezTo>
                  <a:cubicBezTo>
                    <a:pt x="28" y="180"/>
                    <a:pt x="28" y="180"/>
                    <a:pt x="28" y="180"/>
                  </a:cubicBezTo>
                  <a:close/>
                  <a:moveTo>
                    <a:pt x="31" y="184"/>
                  </a:moveTo>
                  <a:cubicBezTo>
                    <a:pt x="30" y="184"/>
                    <a:pt x="30" y="184"/>
                    <a:pt x="30" y="184"/>
                  </a:cubicBezTo>
                  <a:cubicBezTo>
                    <a:pt x="30" y="185"/>
                    <a:pt x="30" y="185"/>
                    <a:pt x="30" y="185"/>
                  </a:cubicBezTo>
                  <a:cubicBezTo>
                    <a:pt x="31" y="185"/>
                    <a:pt x="30" y="185"/>
                    <a:pt x="31" y="185"/>
                  </a:cubicBezTo>
                  <a:cubicBezTo>
                    <a:pt x="31" y="186"/>
                    <a:pt x="31" y="186"/>
                    <a:pt x="31" y="186"/>
                  </a:cubicBezTo>
                  <a:cubicBezTo>
                    <a:pt x="31" y="186"/>
                    <a:pt x="31" y="186"/>
                    <a:pt x="31" y="186"/>
                  </a:cubicBezTo>
                  <a:cubicBezTo>
                    <a:pt x="31" y="186"/>
                    <a:pt x="31" y="186"/>
                    <a:pt x="31" y="186"/>
                  </a:cubicBezTo>
                  <a:cubicBezTo>
                    <a:pt x="31" y="186"/>
                    <a:pt x="31" y="186"/>
                    <a:pt x="31" y="186"/>
                  </a:cubicBezTo>
                  <a:cubicBezTo>
                    <a:pt x="31" y="187"/>
                    <a:pt x="31" y="187"/>
                    <a:pt x="31" y="187"/>
                  </a:cubicBezTo>
                  <a:cubicBezTo>
                    <a:pt x="31" y="187"/>
                    <a:pt x="31" y="187"/>
                    <a:pt x="31" y="187"/>
                  </a:cubicBezTo>
                  <a:cubicBezTo>
                    <a:pt x="31" y="187"/>
                    <a:pt x="31" y="187"/>
                    <a:pt x="31" y="187"/>
                  </a:cubicBezTo>
                  <a:cubicBezTo>
                    <a:pt x="31" y="186"/>
                    <a:pt x="31" y="186"/>
                    <a:pt x="31" y="186"/>
                  </a:cubicBezTo>
                  <a:cubicBezTo>
                    <a:pt x="31" y="186"/>
                    <a:pt x="31" y="186"/>
                    <a:pt x="31" y="186"/>
                  </a:cubicBezTo>
                  <a:cubicBezTo>
                    <a:pt x="31" y="186"/>
                    <a:pt x="31" y="186"/>
                    <a:pt x="31" y="186"/>
                  </a:cubicBezTo>
                  <a:cubicBezTo>
                    <a:pt x="32" y="186"/>
                    <a:pt x="32" y="186"/>
                    <a:pt x="32" y="185"/>
                  </a:cubicBezTo>
                  <a:cubicBezTo>
                    <a:pt x="32" y="185"/>
                    <a:pt x="32" y="185"/>
                    <a:pt x="32" y="185"/>
                  </a:cubicBezTo>
                  <a:cubicBezTo>
                    <a:pt x="33" y="185"/>
                    <a:pt x="33" y="185"/>
                    <a:pt x="33" y="185"/>
                  </a:cubicBezTo>
                  <a:cubicBezTo>
                    <a:pt x="32" y="184"/>
                    <a:pt x="32" y="185"/>
                    <a:pt x="31" y="184"/>
                  </a:cubicBezTo>
                  <a:close/>
                  <a:moveTo>
                    <a:pt x="77" y="245"/>
                  </a:moveTo>
                  <a:cubicBezTo>
                    <a:pt x="77" y="245"/>
                    <a:pt x="77" y="245"/>
                    <a:pt x="77" y="245"/>
                  </a:cubicBezTo>
                  <a:cubicBezTo>
                    <a:pt x="77" y="245"/>
                    <a:pt x="77" y="245"/>
                    <a:pt x="77" y="245"/>
                  </a:cubicBezTo>
                  <a:cubicBezTo>
                    <a:pt x="77" y="246"/>
                    <a:pt x="77" y="246"/>
                    <a:pt x="77" y="246"/>
                  </a:cubicBezTo>
                  <a:cubicBezTo>
                    <a:pt x="77" y="246"/>
                    <a:pt x="77" y="246"/>
                    <a:pt x="77" y="246"/>
                  </a:cubicBezTo>
                  <a:cubicBezTo>
                    <a:pt x="78" y="246"/>
                    <a:pt x="78" y="246"/>
                    <a:pt x="78" y="246"/>
                  </a:cubicBezTo>
                  <a:cubicBezTo>
                    <a:pt x="78" y="245"/>
                    <a:pt x="78" y="245"/>
                    <a:pt x="78" y="245"/>
                  </a:cubicBezTo>
                  <a:lnTo>
                    <a:pt x="77" y="245"/>
                  </a:lnTo>
                  <a:close/>
                  <a:moveTo>
                    <a:pt x="95" y="290"/>
                  </a:moveTo>
                  <a:cubicBezTo>
                    <a:pt x="95" y="290"/>
                    <a:pt x="95" y="290"/>
                    <a:pt x="95" y="290"/>
                  </a:cubicBezTo>
                  <a:cubicBezTo>
                    <a:pt x="95" y="289"/>
                    <a:pt x="95" y="289"/>
                    <a:pt x="95" y="289"/>
                  </a:cubicBezTo>
                  <a:cubicBezTo>
                    <a:pt x="95" y="289"/>
                    <a:pt x="95" y="289"/>
                    <a:pt x="95" y="289"/>
                  </a:cubicBezTo>
                  <a:cubicBezTo>
                    <a:pt x="95" y="289"/>
                    <a:pt x="95" y="289"/>
                    <a:pt x="95" y="289"/>
                  </a:cubicBezTo>
                  <a:cubicBezTo>
                    <a:pt x="95" y="288"/>
                    <a:pt x="95" y="288"/>
                    <a:pt x="95" y="288"/>
                  </a:cubicBezTo>
                  <a:cubicBezTo>
                    <a:pt x="95" y="288"/>
                    <a:pt x="95" y="288"/>
                    <a:pt x="95" y="288"/>
                  </a:cubicBezTo>
                  <a:cubicBezTo>
                    <a:pt x="95" y="288"/>
                    <a:pt x="95" y="288"/>
                    <a:pt x="95" y="288"/>
                  </a:cubicBezTo>
                  <a:cubicBezTo>
                    <a:pt x="95" y="288"/>
                    <a:pt x="95" y="288"/>
                    <a:pt x="95" y="288"/>
                  </a:cubicBezTo>
                  <a:cubicBezTo>
                    <a:pt x="94" y="288"/>
                    <a:pt x="94" y="288"/>
                    <a:pt x="94" y="288"/>
                  </a:cubicBezTo>
                  <a:cubicBezTo>
                    <a:pt x="94" y="288"/>
                    <a:pt x="94" y="288"/>
                    <a:pt x="94" y="288"/>
                  </a:cubicBezTo>
                  <a:cubicBezTo>
                    <a:pt x="94" y="288"/>
                    <a:pt x="94" y="288"/>
                    <a:pt x="94" y="288"/>
                  </a:cubicBezTo>
                  <a:cubicBezTo>
                    <a:pt x="93" y="287"/>
                    <a:pt x="93" y="287"/>
                    <a:pt x="93" y="287"/>
                  </a:cubicBezTo>
                  <a:cubicBezTo>
                    <a:pt x="93" y="287"/>
                    <a:pt x="93" y="287"/>
                    <a:pt x="93" y="287"/>
                  </a:cubicBezTo>
                  <a:cubicBezTo>
                    <a:pt x="92" y="287"/>
                    <a:pt x="92" y="287"/>
                    <a:pt x="92" y="287"/>
                  </a:cubicBezTo>
                  <a:cubicBezTo>
                    <a:pt x="92" y="287"/>
                    <a:pt x="92" y="287"/>
                    <a:pt x="92" y="287"/>
                  </a:cubicBezTo>
                  <a:cubicBezTo>
                    <a:pt x="92" y="288"/>
                    <a:pt x="92" y="288"/>
                    <a:pt x="92" y="288"/>
                  </a:cubicBezTo>
                  <a:cubicBezTo>
                    <a:pt x="92" y="288"/>
                    <a:pt x="92" y="288"/>
                    <a:pt x="92" y="288"/>
                  </a:cubicBezTo>
                  <a:cubicBezTo>
                    <a:pt x="92" y="288"/>
                    <a:pt x="92" y="288"/>
                    <a:pt x="92" y="288"/>
                  </a:cubicBezTo>
                  <a:cubicBezTo>
                    <a:pt x="92" y="288"/>
                    <a:pt x="92" y="288"/>
                    <a:pt x="92" y="288"/>
                  </a:cubicBezTo>
                  <a:cubicBezTo>
                    <a:pt x="93" y="289"/>
                    <a:pt x="93" y="289"/>
                    <a:pt x="93" y="289"/>
                  </a:cubicBezTo>
                  <a:cubicBezTo>
                    <a:pt x="93" y="289"/>
                    <a:pt x="93" y="289"/>
                    <a:pt x="93" y="289"/>
                  </a:cubicBezTo>
                  <a:cubicBezTo>
                    <a:pt x="93" y="289"/>
                    <a:pt x="93" y="289"/>
                    <a:pt x="93" y="289"/>
                  </a:cubicBezTo>
                  <a:cubicBezTo>
                    <a:pt x="94" y="289"/>
                    <a:pt x="94" y="289"/>
                    <a:pt x="94" y="289"/>
                  </a:cubicBezTo>
                  <a:cubicBezTo>
                    <a:pt x="94" y="289"/>
                    <a:pt x="94" y="289"/>
                    <a:pt x="94" y="289"/>
                  </a:cubicBezTo>
                  <a:cubicBezTo>
                    <a:pt x="94" y="289"/>
                    <a:pt x="94" y="289"/>
                    <a:pt x="94" y="289"/>
                  </a:cubicBezTo>
                  <a:cubicBezTo>
                    <a:pt x="94" y="290"/>
                    <a:pt x="94" y="290"/>
                    <a:pt x="94" y="290"/>
                  </a:cubicBezTo>
                  <a:cubicBezTo>
                    <a:pt x="95" y="289"/>
                    <a:pt x="95" y="289"/>
                    <a:pt x="95" y="289"/>
                  </a:cubicBezTo>
                  <a:cubicBezTo>
                    <a:pt x="95" y="289"/>
                    <a:pt x="95" y="289"/>
                    <a:pt x="95" y="289"/>
                  </a:cubicBezTo>
                  <a:lnTo>
                    <a:pt x="95" y="290"/>
                  </a:lnTo>
                  <a:close/>
                  <a:moveTo>
                    <a:pt x="71" y="252"/>
                  </a:moveTo>
                  <a:cubicBezTo>
                    <a:pt x="71" y="252"/>
                    <a:pt x="71" y="252"/>
                    <a:pt x="71" y="252"/>
                  </a:cubicBezTo>
                  <a:cubicBezTo>
                    <a:pt x="70" y="251"/>
                    <a:pt x="70" y="251"/>
                    <a:pt x="70" y="251"/>
                  </a:cubicBezTo>
                  <a:cubicBezTo>
                    <a:pt x="70" y="251"/>
                    <a:pt x="70" y="251"/>
                    <a:pt x="70" y="251"/>
                  </a:cubicBezTo>
                  <a:cubicBezTo>
                    <a:pt x="69" y="251"/>
                    <a:pt x="69" y="251"/>
                    <a:pt x="69" y="251"/>
                  </a:cubicBezTo>
                  <a:cubicBezTo>
                    <a:pt x="69" y="251"/>
                    <a:pt x="69" y="252"/>
                    <a:pt x="69" y="253"/>
                  </a:cubicBezTo>
                  <a:cubicBezTo>
                    <a:pt x="69" y="253"/>
                    <a:pt x="69" y="253"/>
                    <a:pt x="69" y="253"/>
                  </a:cubicBezTo>
                  <a:cubicBezTo>
                    <a:pt x="70" y="254"/>
                    <a:pt x="70" y="254"/>
                    <a:pt x="70" y="254"/>
                  </a:cubicBezTo>
                  <a:cubicBezTo>
                    <a:pt x="70" y="254"/>
                    <a:pt x="70" y="254"/>
                    <a:pt x="70" y="254"/>
                  </a:cubicBezTo>
                  <a:cubicBezTo>
                    <a:pt x="70" y="254"/>
                    <a:pt x="70" y="254"/>
                    <a:pt x="70" y="254"/>
                  </a:cubicBezTo>
                  <a:cubicBezTo>
                    <a:pt x="71" y="254"/>
                    <a:pt x="71" y="254"/>
                    <a:pt x="71" y="254"/>
                  </a:cubicBezTo>
                  <a:cubicBezTo>
                    <a:pt x="71" y="253"/>
                    <a:pt x="71" y="253"/>
                    <a:pt x="71" y="253"/>
                  </a:cubicBezTo>
                  <a:cubicBezTo>
                    <a:pt x="71" y="253"/>
                    <a:pt x="71" y="253"/>
                    <a:pt x="71" y="253"/>
                  </a:cubicBezTo>
                  <a:cubicBezTo>
                    <a:pt x="71" y="253"/>
                    <a:pt x="71" y="253"/>
                    <a:pt x="71" y="253"/>
                  </a:cubicBezTo>
                  <a:cubicBezTo>
                    <a:pt x="71" y="253"/>
                    <a:pt x="71" y="253"/>
                    <a:pt x="71" y="253"/>
                  </a:cubicBezTo>
                  <a:cubicBezTo>
                    <a:pt x="72" y="253"/>
                    <a:pt x="72" y="253"/>
                    <a:pt x="72" y="253"/>
                  </a:cubicBezTo>
                  <a:cubicBezTo>
                    <a:pt x="71" y="253"/>
                    <a:pt x="71" y="252"/>
                    <a:pt x="71" y="252"/>
                  </a:cubicBezTo>
                  <a:close/>
                  <a:moveTo>
                    <a:pt x="95" y="298"/>
                  </a:move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9"/>
                    <a:pt x="95" y="299"/>
                    <a:pt x="95" y="299"/>
                  </a:cubicBezTo>
                  <a:cubicBezTo>
                    <a:pt x="95" y="299"/>
                    <a:pt x="95" y="299"/>
                    <a:pt x="96" y="299"/>
                  </a:cubicBezTo>
                  <a:cubicBezTo>
                    <a:pt x="95" y="298"/>
                    <a:pt x="95" y="298"/>
                    <a:pt x="95" y="298"/>
                  </a:cubicBezTo>
                  <a:close/>
                  <a:moveTo>
                    <a:pt x="97" y="299"/>
                  </a:moveTo>
                  <a:cubicBezTo>
                    <a:pt x="97" y="300"/>
                    <a:pt x="97" y="300"/>
                    <a:pt x="97" y="300"/>
                  </a:cubicBezTo>
                  <a:cubicBezTo>
                    <a:pt x="97" y="299"/>
                    <a:pt x="97" y="299"/>
                    <a:pt x="97" y="299"/>
                  </a:cubicBezTo>
                  <a:cubicBezTo>
                    <a:pt x="97" y="300"/>
                    <a:pt x="97" y="300"/>
                    <a:pt x="97" y="300"/>
                  </a:cubicBezTo>
                  <a:cubicBezTo>
                    <a:pt x="97" y="299"/>
                    <a:pt x="97" y="299"/>
                    <a:pt x="97" y="299"/>
                  </a:cubicBezTo>
                  <a:cubicBezTo>
                    <a:pt x="97" y="298"/>
                    <a:pt x="97" y="298"/>
                    <a:pt x="97" y="298"/>
                  </a:cubicBezTo>
                  <a:lnTo>
                    <a:pt x="97" y="299"/>
                  </a:lnTo>
                  <a:close/>
                  <a:moveTo>
                    <a:pt x="74" y="242"/>
                  </a:moveTo>
                  <a:cubicBezTo>
                    <a:pt x="73" y="241"/>
                    <a:pt x="73" y="241"/>
                    <a:pt x="73" y="241"/>
                  </a:cubicBezTo>
                  <a:cubicBezTo>
                    <a:pt x="73" y="242"/>
                    <a:pt x="73" y="242"/>
                    <a:pt x="73" y="242"/>
                  </a:cubicBezTo>
                  <a:cubicBezTo>
                    <a:pt x="73" y="242"/>
                    <a:pt x="73" y="242"/>
                    <a:pt x="73" y="242"/>
                  </a:cubicBezTo>
                  <a:cubicBezTo>
                    <a:pt x="73" y="242"/>
                    <a:pt x="73" y="242"/>
                    <a:pt x="73" y="242"/>
                  </a:cubicBezTo>
                  <a:cubicBezTo>
                    <a:pt x="74" y="242"/>
                    <a:pt x="74" y="242"/>
                    <a:pt x="74" y="242"/>
                  </a:cubicBezTo>
                  <a:cubicBezTo>
                    <a:pt x="74" y="243"/>
                    <a:pt x="74" y="243"/>
                    <a:pt x="74" y="243"/>
                  </a:cubicBezTo>
                  <a:cubicBezTo>
                    <a:pt x="74" y="243"/>
                    <a:pt x="74" y="243"/>
                    <a:pt x="74" y="243"/>
                  </a:cubicBezTo>
                  <a:cubicBezTo>
                    <a:pt x="75" y="243"/>
                    <a:pt x="75" y="243"/>
                    <a:pt x="75" y="243"/>
                  </a:cubicBezTo>
                  <a:cubicBezTo>
                    <a:pt x="74" y="242"/>
                    <a:pt x="74" y="242"/>
                    <a:pt x="74" y="242"/>
                  </a:cubicBezTo>
                  <a:close/>
                  <a:moveTo>
                    <a:pt x="106" y="299"/>
                  </a:moveTo>
                  <a:cubicBezTo>
                    <a:pt x="106" y="299"/>
                    <a:pt x="106" y="299"/>
                    <a:pt x="106" y="299"/>
                  </a:cubicBezTo>
                  <a:cubicBezTo>
                    <a:pt x="106" y="299"/>
                    <a:pt x="106" y="299"/>
                    <a:pt x="106" y="299"/>
                  </a:cubicBezTo>
                  <a:close/>
                  <a:moveTo>
                    <a:pt x="135" y="336"/>
                  </a:moveTo>
                  <a:cubicBezTo>
                    <a:pt x="135" y="336"/>
                    <a:pt x="135" y="336"/>
                    <a:pt x="135" y="336"/>
                  </a:cubicBezTo>
                  <a:cubicBezTo>
                    <a:pt x="135" y="336"/>
                    <a:pt x="135" y="336"/>
                    <a:pt x="135" y="336"/>
                  </a:cubicBezTo>
                  <a:cubicBezTo>
                    <a:pt x="135" y="336"/>
                    <a:pt x="135" y="336"/>
                    <a:pt x="135" y="336"/>
                  </a:cubicBezTo>
                  <a:cubicBezTo>
                    <a:pt x="135" y="336"/>
                    <a:pt x="135" y="336"/>
                    <a:pt x="135" y="336"/>
                  </a:cubicBezTo>
                  <a:close/>
                  <a:moveTo>
                    <a:pt x="138" y="336"/>
                  </a:moveTo>
                  <a:cubicBezTo>
                    <a:pt x="138" y="336"/>
                    <a:pt x="138" y="336"/>
                    <a:pt x="138" y="336"/>
                  </a:cubicBezTo>
                  <a:cubicBezTo>
                    <a:pt x="139" y="336"/>
                    <a:pt x="139" y="336"/>
                    <a:pt x="139" y="336"/>
                  </a:cubicBezTo>
                  <a:cubicBezTo>
                    <a:pt x="139" y="336"/>
                    <a:pt x="139" y="336"/>
                    <a:pt x="139" y="336"/>
                  </a:cubicBezTo>
                  <a:cubicBezTo>
                    <a:pt x="140" y="337"/>
                    <a:pt x="140" y="337"/>
                    <a:pt x="140" y="337"/>
                  </a:cubicBezTo>
                  <a:cubicBezTo>
                    <a:pt x="140" y="337"/>
                    <a:pt x="140" y="337"/>
                    <a:pt x="140" y="337"/>
                  </a:cubicBezTo>
                  <a:cubicBezTo>
                    <a:pt x="140" y="337"/>
                    <a:pt x="140" y="338"/>
                    <a:pt x="140" y="338"/>
                  </a:cubicBezTo>
                  <a:cubicBezTo>
                    <a:pt x="140" y="338"/>
                    <a:pt x="140" y="338"/>
                    <a:pt x="140" y="338"/>
                  </a:cubicBezTo>
                  <a:cubicBezTo>
                    <a:pt x="141" y="337"/>
                    <a:pt x="141" y="337"/>
                    <a:pt x="141" y="337"/>
                  </a:cubicBezTo>
                  <a:cubicBezTo>
                    <a:pt x="140" y="337"/>
                    <a:pt x="140" y="337"/>
                    <a:pt x="140" y="337"/>
                  </a:cubicBezTo>
                  <a:cubicBezTo>
                    <a:pt x="140" y="337"/>
                    <a:pt x="140" y="337"/>
                    <a:pt x="140" y="337"/>
                  </a:cubicBezTo>
                  <a:cubicBezTo>
                    <a:pt x="140" y="337"/>
                    <a:pt x="140" y="337"/>
                    <a:pt x="140" y="337"/>
                  </a:cubicBezTo>
                  <a:cubicBezTo>
                    <a:pt x="140" y="336"/>
                    <a:pt x="140" y="336"/>
                    <a:pt x="140" y="336"/>
                  </a:cubicBezTo>
                  <a:cubicBezTo>
                    <a:pt x="139" y="336"/>
                    <a:pt x="139" y="336"/>
                    <a:pt x="139" y="336"/>
                  </a:cubicBezTo>
                  <a:cubicBezTo>
                    <a:pt x="140" y="336"/>
                    <a:pt x="140" y="336"/>
                    <a:pt x="140" y="336"/>
                  </a:cubicBezTo>
                  <a:cubicBezTo>
                    <a:pt x="139" y="335"/>
                    <a:pt x="139" y="335"/>
                    <a:pt x="139" y="335"/>
                  </a:cubicBezTo>
                  <a:cubicBezTo>
                    <a:pt x="140" y="335"/>
                    <a:pt x="140" y="335"/>
                    <a:pt x="140" y="335"/>
                  </a:cubicBezTo>
                  <a:cubicBezTo>
                    <a:pt x="139" y="335"/>
                    <a:pt x="139" y="335"/>
                    <a:pt x="139" y="335"/>
                  </a:cubicBezTo>
                  <a:cubicBezTo>
                    <a:pt x="139" y="334"/>
                    <a:pt x="139" y="334"/>
                    <a:pt x="139" y="334"/>
                  </a:cubicBezTo>
                  <a:cubicBezTo>
                    <a:pt x="139" y="334"/>
                    <a:pt x="139" y="334"/>
                    <a:pt x="139" y="334"/>
                  </a:cubicBezTo>
                  <a:cubicBezTo>
                    <a:pt x="139" y="334"/>
                    <a:pt x="139" y="334"/>
                    <a:pt x="139" y="334"/>
                  </a:cubicBezTo>
                  <a:cubicBezTo>
                    <a:pt x="138" y="333"/>
                    <a:pt x="138" y="333"/>
                    <a:pt x="138" y="333"/>
                  </a:cubicBezTo>
                  <a:cubicBezTo>
                    <a:pt x="138" y="333"/>
                    <a:pt x="138" y="333"/>
                    <a:pt x="138" y="333"/>
                  </a:cubicBezTo>
                  <a:cubicBezTo>
                    <a:pt x="138" y="333"/>
                    <a:pt x="138" y="333"/>
                    <a:pt x="138" y="333"/>
                  </a:cubicBezTo>
                  <a:cubicBezTo>
                    <a:pt x="138" y="333"/>
                    <a:pt x="138" y="333"/>
                    <a:pt x="138" y="333"/>
                  </a:cubicBezTo>
                  <a:cubicBezTo>
                    <a:pt x="138" y="332"/>
                    <a:pt x="137" y="332"/>
                    <a:pt x="137" y="331"/>
                  </a:cubicBezTo>
                  <a:cubicBezTo>
                    <a:pt x="137" y="331"/>
                    <a:pt x="136" y="330"/>
                    <a:pt x="136" y="330"/>
                  </a:cubicBezTo>
                  <a:cubicBezTo>
                    <a:pt x="136" y="330"/>
                    <a:pt x="136" y="330"/>
                    <a:pt x="136" y="330"/>
                  </a:cubicBezTo>
                  <a:cubicBezTo>
                    <a:pt x="135" y="331"/>
                    <a:pt x="135" y="331"/>
                    <a:pt x="135" y="331"/>
                  </a:cubicBezTo>
                  <a:cubicBezTo>
                    <a:pt x="135" y="330"/>
                    <a:pt x="134" y="330"/>
                    <a:pt x="134" y="330"/>
                  </a:cubicBezTo>
                  <a:cubicBezTo>
                    <a:pt x="134" y="330"/>
                    <a:pt x="134" y="330"/>
                    <a:pt x="134" y="330"/>
                  </a:cubicBezTo>
                  <a:cubicBezTo>
                    <a:pt x="134" y="330"/>
                    <a:pt x="134" y="330"/>
                    <a:pt x="134" y="330"/>
                  </a:cubicBezTo>
                  <a:cubicBezTo>
                    <a:pt x="134" y="330"/>
                    <a:pt x="134" y="330"/>
                    <a:pt x="134" y="330"/>
                  </a:cubicBezTo>
                  <a:cubicBezTo>
                    <a:pt x="133" y="330"/>
                    <a:pt x="133" y="330"/>
                    <a:pt x="133" y="330"/>
                  </a:cubicBezTo>
                  <a:cubicBezTo>
                    <a:pt x="133" y="330"/>
                    <a:pt x="133" y="330"/>
                    <a:pt x="133" y="330"/>
                  </a:cubicBezTo>
                  <a:cubicBezTo>
                    <a:pt x="132" y="330"/>
                    <a:pt x="132" y="330"/>
                    <a:pt x="132" y="330"/>
                  </a:cubicBezTo>
                  <a:cubicBezTo>
                    <a:pt x="132" y="330"/>
                    <a:pt x="132" y="330"/>
                    <a:pt x="132" y="330"/>
                  </a:cubicBezTo>
                  <a:cubicBezTo>
                    <a:pt x="132" y="330"/>
                    <a:pt x="132" y="330"/>
                    <a:pt x="132" y="330"/>
                  </a:cubicBezTo>
                  <a:cubicBezTo>
                    <a:pt x="131" y="330"/>
                    <a:pt x="131" y="330"/>
                    <a:pt x="131" y="330"/>
                  </a:cubicBezTo>
                  <a:cubicBezTo>
                    <a:pt x="132" y="330"/>
                    <a:pt x="132" y="330"/>
                    <a:pt x="132" y="330"/>
                  </a:cubicBezTo>
                  <a:cubicBezTo>
                    <a:pt x="132" y="330"/>
                    <a:pt x="132" y="330"/>
                    <a:pt x="132" y="330"/>
                  </a:cubicBezTo>
                  <a:cubicBezTo>
                    <a:pt x="132" y="330"/>
                    <a:pt x="132" y="330"/>
                    <a:pt x="132" y="330"/>
                  </a:cubicBezTo>
                  <a:cubicBezTo>
                    <a:pt x="132" y="331"/>
                    <a:pt x="132" y="331"/>
                    <a:pt x="132" y="332"/>
                  </a:cubicBezTo>
                  <a:cubicBezTo>
                    <a:pt x="132" y="332"/>
                    <a:pt x="132" y="332"/>
                    <a:pt x="132" y="332"/>
                  </a:cubicBezTo>
                  <a:cubicBezTo>
                    <a:pt x="132" y="332"/>
                    <a:pt x="132" y="332"/>
                    <a:pt x="132" y="332"/>
                  </a:cubicBezTo>
                  <a:cubicBezTo>
                    <a:pt x="133" y="332"/>
                    <a:pt x="133" y="332"/>
                    <a:pt x="133" y="332"/>
                  </a:cubicBezTo>
                  <a:cubicBezTo>
                    <a:pt x="133" y="332"/>
                    <a:pt x="133" y="332"/>
                    <a:pt x="133" y="332"/>
                  </a:cubicBezTo>
                  <a:cubicBezTo>
                    <a:pt x="133" y="332"/>
                    <a:pt x="133" y="332"/>
                    <a:pt x="133" y="332"/>
                  </a:cubicBezTo>
                  <a:cubicBezTo>
                    <a:pt x="132" y="333"/>
                    <a:pt x="132" y="333"/>
                    <a:pt x="132" y="333"/>
                  </a:cubicBezTo>
                  <a:cubicBezTo>
                    <a:pt x="133" y="333"/>
                    <a:pt x="133" y="333"/>
                    <a:pt x="133" y="333"/>
                  </a:cubicBezTo>
                  <a:cubicBezTo>
                    <a:pt x="134" y="333"/>
                    <a:pt x="134" y="333"/>
                    <a:pt x="134" y="333"/>
                  </a:cubicBezTo>
                  <a:cubicBezTo>
                    <a:pt x="134" y="333"/>
                    <a:pt x="134" y="333"/>
                    <a:pt x="134" y="333"/>
                  </a:cubicBezTo>
                  <a:cubicBezTo>
                    <a:pt x="134" y="334"/>
                    <a:pt x="134" y="334"/>
                    <a:pt x="134" y="334"/>
                  </a:cubicBezTo>
                  <a:cubicBezTo>
                    <a:pt x="134" y="333"/>
                    <a:pt x="134" y="333"/>
                    <a:pt x="134" y="333"/>
                  </a:cubicBezTo>
                  <a:cubicBezTo>
                    <a:pt x="134" y="334"/>
                    <a:pt x="134" y="334"/>
                    <a:pt x="133" y="334"/>
                  </a:cubicBezTo>
                  <a:cubicBezTo>
                    <a:pt x="133" y="335"/>
                    <a:pt x="133" y="335"/>
                    <a:pt x="133" y="335"/>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5"/>
                    <a:pt x="134" y="335"/>
                    <a:pt x="134" y="335"/>
                  </a:cubicBezTo>
                  <a:cubicBezTo>
                    <a:pt x="134" y="335"/>
                    <a:pt x="134" y="335"/>
                    <a:pt x="134" y="335"/>
                  </a:cubicBezTo>
                  <a:cubicBezTo>
                    <a:pt x="134" y="335"/>
                    <a:pt x="134" y="335"/>
                    <a:pt x="134" y="335"/>
                  </a:cubicBezTo>
                  <a:cubicBezTo>
                    <a:pt x="135" y="335"/>
                    <a:pt x="135" y="335"/>
                    <a:pt x="135"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6" y="335"/>
                    <a:pt x="136" y="335"/>
                    <a:pt x="136" y="335"/>
                  </a:cubicBezTo>
                  <a:cubicBezTo>
                    <a:pt x="136" y="336"/>
                    <a:pt x="136" y="336"/>
                    <a:pt x="136" y="336"/>
                  </a:cubicBezTo>
                  <a:cubicBezTo>
                    <a:pt x="136" y="336"/>
                    <a:pt x="136" y="336"/>
                    <a:pt x="136" y="336"/>
                  </a:cubicBezTo>
                  <a:cubicBezTo>
                    <a:pt x="136" y="337"/>
                    <a:pt x="136" y="337"/>
                    <a:pt x="136" y="337"/>
                  </a:cubicBezTo>
                  <a:cubicBezTo>
                    <a:pt x="136" y="337"/>
                    <a:pt x="136" y="337"/>
                    <a:pt x="136" y="337"/>
                  </a:cubicBezTo>
                  <a:cubicBezTo>
                    <a:pt x="137" y="338"/>
                    <a:pt x="137" y="338"/>
                    <a:pt x="137" y="338"/>
                  </a:cubicBezTo>
                  <a:cubicBezTo>
                    <a:pt x="136" y="338"/>
                    <a:pt x="136" y="338"/>
                    <a:pt x="136" y="338"/>
                  </a:cubicBezTo>
                  <a:cubicBezTo>
                    <a:pt x="136" y="338"/>
                    <a:pt x="136" y="338"/>
                    <a:pt x="136" y="338"/>
                  </a:cubicBezTo>
                  <a:cubicBezTo>
                    <a:pt x="136" y="338"/>
                    <a:pt x="136" y="338"/>
                    <a:pt x="136" y="338"/>
                  </a:cubicBezTo>
                  <a:cubicBezTo>
                    <a:pt x="137" y="339"/>
                    <a:pt x="137" y="339"/>
                    <a:pt x="137" y="339"/>
                  </a:cubicBezTo>
                  <a:cubicBezTo>
                    <a:pt x="137" y="339"/>
                    <a:pt x="137" y="339"/>
                    <a:pt x="137" y="339"/>
                  </a:cubicBezTo>
                  <a:cubicBezTo>
                    <a:pt x="137" y="340"/>
                    <a:pt x="137" y="340"/>
                    <a:pt x="137" y="340"/>
                  </a:cubicBezTo>
                  <a:cubicBezTo>
                    <a:pt x="137" y="340"/>
                    <a:pt x="137" y="340"/>
                    <a:pt x="137" y="340"/>
                  </a:cubicBezTo>
                  <a:cubicBezTo>
                    <a:pt x="137" y="340"/>
                    <a:pt x="137" y="340"/>
                    <a:pt x="137" y="340"/>
                  </a:cubicBezTo>
                  <a:cubicBezTo>
                    <a:pt x="137" y="339"/>
                    <a:pt x="137" y="339"/>
                    <a:pt x="137" y="339"/>
                  </a:cubicBezTo>
                  <a:cubicBezTo>
                    <a:pt x="137" y="339"/>
                    <a:pt x="137" y="339"/>
                    <a:pt x="137" y="339"/>
                  </a:cubicBezTo>
                  <a:cubicBezTo>
                    <a:pt x="138" y="339"/>
                    <a:pt x="138" y="339"/>
                    <a:pt x="138" y="339"/>
                  </a:cubicBezTo>
                  <a:cubicBezTo>
                    <a:pt x="138" y="340"/>
                    <a:pt x="138" y="340"/>
                    <a:pt x="138" y="340"/>
                  </a:cubicBezTo>
                  <a:cubicBezTo>
                    <a:pt x="139" y="339"/>
                    <a:pt x="139" y="339"/>
                    <a:pt x="139" y="339"/>
                  </a:cubicBezTo>
                  <a:cubicBezTo>
                    <a:pt x="139" y="340"/>
                    <a:pt x="139" y="340"/>
                    <a:pt x="139" y="340"/>
                  </a:cubicBezTo>
                  <a:cubicBezTo>
                    <a:pt x="139" y="340"/>
                    <a:pt x="139" y="340"/>
                    <a:pt x="139" y="340"/>
                  </a:cubicBezTo>
                  <a:cubicBezTo>
                    <a:pt x="139" y="340"/>
                    <a:pt x="139" y="341"/>
                    <a:pt x="140" y="341"/>
                  </a:cubicBezTo>
                  <a:cubicBezTo>
                    <a:pt x="140" y="341"/>
                    <a:pt x="140" y="341"/>
                    <a:pt x="140" y="341"/>
                  </a:cubicBezTo>
                  <a:cubicBezTo>
                    <a:pt x="140" y="341"/>
                    <a:pt x="140" y="341"/>
                    <a:pt x="140" y="341"/>
                  </a:cubicBezTo>
                  <a:cubicBezTo>
                    <a:pt x="140" y="340"/>
                    <a:pt x="140" y="340"/>
                    <a:pt x="140" y="340"/>
                  </a:cubicBezTo>
                  <a:cubicBezTo>
                    <a:pt x="140" y="340"/>
                    <a:pt x="140" y="340"/>
                    <a:pt x="140" y="340"/>
                  </a:cubicBezTo>
                  <a:cubicBezTo>
                    <a:pt x="139" y="340"/>
                    <a:pt x="139" y="340"/>
                    <a:pt x="139" y="340"/>
                  </a:cubicBezTo>
                  <a:cubicBezTo>
                    <a:pt x="140" y="340"/>
                    <a:pt x="140" y="340"/>
                    <a:pt x="140" y="340"/>
                  </a:cubicBezTo>
                  <a:cubicBezTo>
                    <a:pt x="139" y="339"/>
                    <a:pt x="139" y="339"/>
                    <a:pt x="139" y="339"/>
                  </a:cubicBezTo>
                  <a:cubicBezTo>
                    <a:pt x="140" y="339"/>
                    <a:pt x="140" y="339"/>
                    <a:pt x="140" y="339"/>
                  </a:cubicBezTo>
                  <a:cubicBezTo>
                    <a:pt x="140" y="340"/>
                    <a:pt x="140" y="340"/>
                    <a:pt x="140" y="340"/>
                  </a:cubicBezTo>
                  <a:cubicBezTo>
                    <a:pt x="141" y="339"/>
                    <a:pt x="141" y="339"/>
                    <a:pt x="141" y="339"/>
                  </a:cubicBezTo>
                  <a:cubicBezTo>
                    <a:pt x="140" y="339"/>
                    <a:pt x="140" y="339"/>
                    <a:pt x="140" y="339"/>
                  </a:cubicBezTo>
                  <a:cubicBezTo>
                    <a:pt x="140" y="339"/>
                    <a:pt x="140" y="339"/>
                    <a:pt x="140" y="339"/>
                  </a:cubicBezTo>
                  <a:cubicBezTo>
                    <a:pt x="140" y="339"/>
                    <a:pt x="140" y="339"/>
                    <a:pt x="140" y="339"/>
                  </a:cubicBezTo>
                  <a:cubicBezTo>
                    <a:pt x="140" y="339"/>
                    <a:pt x="140" y="339"/>
                    <a:pt x="140" y="339"/>
                  </a:cubicBezTo>
                  <a:cubicBezTo>
                    <a:pt x="140" y="338"/>
                    <a:pt x="139" y="338"/>
                    <a:pt x="139" y="338"/>
                  </a:cubicBezTo>
                  <a:cubicBezTo>
                    <a:pt x="139" y="337"/>
                    <a:pt x="138" y="337"/>
                    <a:pt x="138" y="336"/>
                  </a:cubicBezTo>
                  <a:close/>
                  <a:moveTo>
                    <a:pt x="127" y="282"/>
                  </a:moveTo>
                  <a:cubicBezTo>
                    <a:pt x="127" y="282"/>
                    <a:pt x="127" y="282"/>
                    <a:pt x="127" y="282"/>
                  </a:cubicBezTo>
                  <a:cubicBezTo>
                    <a:pt x="127" y="281"/>
                    <a:pt x="127" y="281"/>
                    <a:pt x="127" y="281"/>
                  </a:cubicBezTo>
                  <a:cubicBezTo>
                    <a:pt x="127" y="281"/>
                    <a:pt x="127" y="281"/>
                    <a:pt x="127" y="281"/>
                  </a:cubicBezTo>
                  <a:cubicBezTo>
                    <a:pt x="127" y="281"/>
                    <a:pt x="127" y="281"/>
                    <a:pt x="127" y="281"/>
                  </a:cubicBezTo>
                  <a:cubicBezTo>
                    <a:pt x="127" y="281"/>
                    <a:pt x="127" y="281"/>
                    <a:pt x="127" y="281"/>
                  </a:cubicBezTo>
                  <a:cubicBezTo>
                    <a:pt x="126" y="281"/>
                    <a:pt x="126" y="281"/>
                    <a:pt x="126" y="281"/>
                  </a:cubicBezTo>
                  <a:cubicBezTo>
                    <a:pt x="126" y="281"/>
                    <a:pt x="126" y="281"/>
                    <a:pt x="126" y="281"/>
                  </a:cubicBezTo>
                  <a:cubicBezTo>
                    <a:pt x="126" y="280"/>
                    <a:pt x="126" y="280"/>
                    <a:pt x="126" y="280"/>
                  </a:cubicBezTo>
                  <a:cubicBezTo>
                    <a:pt x="126" y="280"/>
                    <a:pt x="126" y="280"/>
                    <a:pt x="126" y="280"/>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4" y="280"/>
                    <a:pt x="124" y="280"/>
                    <a:pt x="124" y="280"/>
                  </a:cubicBezTo>
                  <a:cubicBezTo>
                    <a:pt x="124" y="279"/>
                    <a:pt x="124" y="279"/>
                    <a:pt x="124" y="279"/>
                  </a:cubicBezTo>
                  <a:cubicBezTo>
                    <a:pt x="124" y="279"/>
                    <a:pt x="124" y="279"/>
                    <a:pt x="124" y="279"/>
                  </a:cubicBezTo>
                  <a:cubicBezTo>
                    <a:pt x="124" y="278"/>
                    <a:pt x="124" y="278"/>
                    <a:pt x="124" y="278"/>
                  </a:cubicBezTo>
                  <a:cubicBezTo>
                    <a:pt x="124" y="278"/>
                    <a:pt x="124" y="278"/>
                    <a:pt x="124"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9"/>
                    <a:pt x="123" y="279"/>
                    <a:pt x="123" y="279"/>
                  </a:cubicBezTo>
                  <a:cubicBezTo>
                    <a:pt x="123" y="279"/>
                    <a:pt x="123" y="279"/>
                    <a:pt x="123" y="279"/>
                  </a:cubicBezTo>
                  <a:cubicBezTo>
                    <a:pt x="124" y="279"/>
                    <a:pt x="124" y="279"/>
                    <a:pt x="124" y="279"/>
                  </a:cubicBezTo>
                  <a:cubicBezTo>
                    <a:pt x="123" y="279"/>
                    <a:pt x="123" y="279"/>
                    <a:pt x="123" y="279"/>
                  </a:cubicBezTo>
                  <a:cubicBezTo>
                    <a:pt x="124" y="279"/>
                    <a:pt x="124" y="279"/>
                    <a:pt x="124" y="279"/>
                  </a:cubicBezTo>
                  <a:cubicBezTo>
                    <a:pt x="124" y="280"/>
                    <a:pt x="124" y="280"/>
                    <a:pt x="124" y="280"/>
                  </a:cubicBezTo>
                  <a:cubicBezTo>
                    <a:pt x="124" y="280"/>
                    <a:pt x="124" y="280"/>
                    <a:pt x="124" y="280"/>
                  </a:cubicBezTo>
                  <a:cubicBezTo>
                    <a:pt x="124" y="280"/>
                    <a:pt x="124" y="280"/>
                    <a:pt x="124" y="280"/>
                  </a:cubicBezTo>
                  <a:cubicBezTo>
                    <a:pt x="124" y="281"/>
                    <a:pt x="124" y="281"/>
                    <a:pt x="124" y="281"/>
                  </a:cubicBezTo>
                  <a:cubicBezTo>
                    <a:pt x="123" y="281"/>
                    <a:pt x="123" y="281"/>
                    <a:pt x="123" y="281"/>
                  </a:cubicBezTo>
                  <a:cubicBezTo>
                    <a:pt x="123" y="282"/>
                    <a:pt x="123" y="282"/>
                    <a:pt x="123" y="282"/>
                  </a:cubicBezTo>
                  <a:cubicBezTo>
                    <a:pt x="123" y="282"/>
                    <a:pt x="123" y="282"/>
                    <a:pt x="123" y="282"/>
                  </a:cubicBezTo>
                  <a:cubicBezTo>
                    <a:pt x="122" y="283"/>
                    <a:pt x="122" y="283"/>
                    <a:pt x="122" y="283"/>
                  </a:cubicBezTo>
                  <a:cubicBezTo>
                    <a:pt x="123" y="283"/>
                    <a:pt x="123" y="283"/>
                    <a:pt x="123" y="283"/>
                  </a:cubicBezTo>
                  <a:cubicBezTo>
                    <a:pt x="122" y="283"/>
                    <a:pt x="122" y="283"/>
                    <a:pt x="122" y="283"/>
                  </a:cubicBezTo>
                  <a:cubicBezTo>
                    <a:pt x="122" y="283"/>
                    <a:pt x="122" y="283"/>
                    <a:pt x="122" y="283"/>
                  </a:cubicBezTo>
                  <a:cubicBezTo>
                    <a:pt x="122" y="283"/>
                    <a:pt x="122" y="283"/>
                    <a:pt x="122" y="283"/>
                  </a:cubicBezTo>
                  <a:cubicBezTo>
                    <a:pt x="121" y="284"/>
                    <a:pt x="121" y="284"/>
                    <a:pt x="121" y="284"/>
                  </a:cubicBezTo>
                  <a:cubicBezTo>
                    <a:pt x="121" y="283"/>
                    <a:pt x="121" y="283"/>
                    <a:pt x="121" y="283"/>
                  </a:cubicBezTo>
                  <a:cubicBezTo>
                    <a:pt x="121" y="284"/>
                    <a:pt x="121" y="284"/>
                    <a:pt x="121" y="284"/>
                  </a:cubicBezTo>
                  <a:cubicBezTo>
                    <a:pt x="120" y="284"/>
                    <a:pt x="120" y="284"/>
                    <a:pt x="120" y="284"/>
                  </a:cubicBezTo>
                  <a:cubicBezTo>
                    <a:pt x="120" y="284"/>
                    <a:pt x="120" y="284"/>
                    <a:pt x="120" y="284"/>
                  </a:cubicBezTo>
                  <a:cubicBezTo>
                    <a:pt x="120" y="284"/>
                    <a:pt x="120" y="284"/>
                    <a:pt x="120" y="284"/>
                  </a:cubicBezTo>
                  <a:cubicBezTo>
                    <a:pt x="119" y="284"/>
                    <a:pt x="120" y="284"/>
                    <a:pt x="120" y="285"/>
                  </a:cubicBezTo>
                  <a:cubicBezTo>
                    <a:pt x="120" y="285"/>
                    <a:pt x="120" y="285"/>
                    <a:pt x="120" y="285"/>
                  </a:cubicBezTo>
                  <a:cubicBezTo>
                    <a:pt x="120" y="285"/>
                    <a:pt x="120" y="285"/>
                    <a:pt x="120" y="285"/>
                  </a:cubicBezTo>
                  <a:cubicBezTo>
                    <a:pt x="120" y="285"/>
                    <a:pt x="120" y="285"/>
                    <a:pt x="120" y="285"/>
                  </a:cubicBezTo>
                  <a:cubicBezTo>
                    <a:pt x="121" y="286"/>
                    <a:pt x="121" y="286"/>
                    <a:pt x="121" y="286"/>
                  </a:cubicBezTo>
                  <a:cubicBezTo>
                    <a:pt x="121" y="286"/>
                    <a:pt x="121" y="286"/>
                    <a:pt x="121" y="286"/>
                  </a:cubicBezTo>
                  <a:cubicBezTo>
                    <a:pt x="121" y="286"/>
                    <a:pt x="121" y="286"/>
                    <a:pt x="121" y="286"/>
                  </a:cubicBezTo>
                  <a:cubicBezTo>
                    <a:pt x="120" y="287"/>
                    <a:pt x="120" y="287"/>
                    <a:pt x="120" y="287"/>
                  </a:cubicBezTo>
                  <a:cubicBezTo>
                    <a:pt x="120" y="286"/>
                    <a:pt x="120" y="286"/>
                    <a:pt x="120" y="286"/>
                  </a:cubicBezTo>
                  <a:cubicBezTo>
                    <a:pt x="120" y="286"/>
                    <a:pt x="120" y="286"/>
                    <a:pt x="120" y="286"/>
                  </a:cubicBezTo>
                  <a:cubicBezTo>
                    <a:pt x="120" y="286"/>
                    <a:pt x="120" y="286"/>
                    <a:pt x="120" y="286"/>
                  </a:cubicBezTo>
                  <a:cubicBezTo>
                    <a:pt x="120" y="286"/>
                    <a:pt x="120" y="286"/>
                    <a:pt x="120" y="286"/>
                  </a:cubicBezTo>
                  <a:cubicBezTo>
                    <a:pt x="120" y="285"/>
                    <a:pt x="120" y="285"/>
                    <a:pt x="120" y="285"/>
                  </a:cubicBezTo>
                  <a:cubicBezTo>
                    <a:pt x="120" y="286"/>
                    <a:pt x="120" y="286"/>
                    <a:pt x="120" y="286"/>
                  </a:cubicBezTo>
                  <a:cubicBezTo>
                    <a:pt x="120" y="285"/>
                    <a:pt x="120" y="285"/>
                    <a:pt x="120" y="285"/>
                  </a:cubicBezTo>
                  <a:cubicBezTo>
                    <a:pt x="119" y="284"/>
                    <a:pt x="119" y="284"/>
                    <a:pt x="119" y="284"/>
                  </a:cubicBezTo>
                  <a:cubicBezTo>
                    <a:pt x="118" y="284"/>
                    <a:pt x="118" y="284"/>
                    <a:pt x="118" y="285"/>
                  </a:cubicBezTo>
                  <a:cubicBezTo>
                    <a:pt x="118" y="284"/>
                    <a:pt x="118" y="284"/>
                    <a:pt x="117" y="284"/>
                  </a:cubicBezTo>
                  <a:cubicBezTo>
                    <a:pt x="117" y="284"/>
                    <a:pt x="117" y="284"/>
                    <a:pt x="117" y="284"/>
                  </a:cubicBezTo>
                  <a:cubicBezTo>
                    <a:pt x="117" y="284"/>
                    <a:pt x="117" y="284"/>
                    <a:pt x="117" y="284"/>
                  </a:cubicBezTo>
                  <a:cubicBezTo>
                    <a:pt x="116" y="285"/>
                    <a:pt x="116" y="285"/>
                    <a:pt x="116" y="285"/>
                  </a:cubicBezTo>
                  <a:cubicBezTo>
                    <a:pt x="116" y="284"/>
                    <a:pt x="116" y="284"/>
                    <a:pt x="116" y="284"/>
                  </a:cubicBezTo>
                  <a:cubicBezTo>
                    <a:pt x="116" y="284"/>
                    <a:pt x="116" y="284"/>
                    <a:pt x="116" y="284"/>
                  </a:cubicBezTo>
                  <a:cubicBezTo>
                    <a:pt x="116" y="284"/>
                    <a:pt x="116" y="284"/>
                    <a:pt x="116" y="284"/>
                  </a:cubicBezTo>
                  <a:cubicBezTo>
                    <a:pt x="116" y="284"/>
                    <a:pt x="116" y="284"/>
                    <a:pt x="116" y="284"/>
                  </a:cubicBezTo>
                  <a:cubicBezTo>
                    <a:pt x="115" y="284"/>
                    <a:pt x="115" y="284"/>
                    <a:pt x="115" y="284"/>
                  </a:cubicBezTo>
                  <a:cubicBezTo>
                    <a:pt x="115" y="284"/>
                    <a:pt x="115" y="284"/>
                    <a:pt x="115" y="284"/>
                  </a:cubicBezTo>
                  <a:cubicBezTo>
                    <a:pt x="115" y="284"/>
                    <a:pt x="115" y="284"/>
                    <a:pt x="114" y="284"/>
                  </a:cubicBezTo>
                  <a:cubicBezTo>
                    <a:pt x="114" y="284"/>
                    <a:pt x="114" y="284"/>
                    <a:pt x="114" y="284"/>
                  </a:cubicBezTo>
                  <a:cubicBezTo>
                    <a:pt x="114" y="284"/>
                    <a:pt x="114" y="284"/>
                    <a:pt x="114" y="284"/>
                  </a:cubicBezTo>
                  <a:cubicBezTo>
                    <a:pt x="114" y="284"/>
                    <a:pt x="114" y="284"/>
                    <a:pt x="114" y="284"/>
                  </a:cubicBezTo>
                  <a:cubicBezTo>
                    <a:pt x="113" y="284"/>
                    <a:pt x="113" y="284"/>
                    <a:pt x="113" y="284"/>
                  </a:cubicBezTo>
                  <a:cubicBezTo>
                    <a:pt x="113" y="284"/>
                    <a:pt x="113" y="284"/>
                    <a:pt x="113" y="284"/>
                  </a:cubicBezTo>
                  <a:cubicBezTo>
                    <a:pt x="113" y="283"/>
                    <a:pt x="113" y="283"/>
                    <a:pt x="113"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2"/>
                    <a:pt x="112" y="282"/>
                    <a:pt x="112" y="282"/>
                  </a:cubicBezTo>
                  <a:cubicBezTo>
                    <a:pt x="111" y="283"/>
                    <a:pt x="111" y="283"/>
                    <a:pt x="111" y="283"/>
                  </a:cubicBezTo>
                  <a:cubicBezTo>
                    <a:pt x="111" y="282"/>
                    <a:pt x="111"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8" y="280"/>
                    <a:pt x="108" y="280"/>
                    <a:pt x="108" y="280"/>
                  </a:cubicBezTo>
                  <a:cubicBezTo>
                    <a:pt x="108" y="280"/>
                    <a:pt x="107" y="280"/>
                    <a:pt x="107" y="280"/>
                  </a:cubicBezTo>
                  <a:cubicBezTo>
                    <a:pt x="107" y="279"/>
                    <a:pt x="107" y="279"/>
                    <a:pt x="107" y="279"/>
                  </a:cubicBezTo>
                  <a:cubicBezTo>
                    <a:pt x="107" y="279"/>
                    <a:pt x="107" y="279"/>
                    <a:pt x="107" y="279"/>
                  </a:cubicBezTo>
                  <a:cubicBezTo>
                    <a:pt x="106" y="279"/>
                    <a:pt x="106" y="279"/>
                    <a:pt x="106" y="279"/>
                  </a:cubicBezTo>
                  <a:cubicBezTo>
                    <a:pt x="106" y="279"/>
                    <a:pt x="106" y="279"/>
                    <a:pt x="106" y="279"/>
                  </a:cubicBezTo>
                  <a:cubicBezTo>
                    <a:pt x="106" y="279"/>
                    <a:pt x="106" y="279"/>
                    <a:pt x="106" y="279"/>
                  </a:cubicBezTo>
                  <a:cubicBezTo>
                    <a:pt x="106" y="279"/>
                    <a:pt x="106" y="279"/>
                    <a:pt x="106" y="279"/>
                  </a:cubicBezTo>
                  <a:cubicBezTo>
                    <a:pt x="105" y="279"/>
                    <a:pt x="105" y="279"/>
                    <a:pt x="105" y="279"/>
                  </a:cubicBezTo>
                  <a:cubicBezTo>
                    <a:pt x="105" y="278"/>
                    <a:pt x="105" y="278"/>
                    <a:pt x="105" y="278"/>
                  </a:cubicBezTo>
                  <a:cubicBezTo>
                    <a:pt x="105" y="278"/>
                    <a:pt x="105" y="278"/>
                    <a:pt x="105" y="278"/>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3" y="277"/>
                    <a:pt x="103" y="277"/>
                    <a:pt x="103" y="277"/>
                  </a:cubicBezTo>
                  <a:cubicBezTo>
                    <a:pt x="103" y="277"/>
                    <a:pt x="103" y="277"/>
                    <a:pt x="103" y="277"/>
                  </a:cubicBezTo>
                  <a:cubicBezTo>
                    <a:pt x="103" y="277"/>
                    <a:pt x="103" y="277"/>
                    <a:pt x="103" y="277"/>
                  </a:cubicBezTo>
                  <a:cubicBezTo>
                    <a:pt x="102" y="276"/>
                    <a:pt x="102" y="276"/>
                    <a:pt x="102" y="276"/>
                  </a:cubicBezTo>
                  <a:cubicBezTo>
                    <a:pt x="102" y="276"/>
                    <a:pt x="102" y="276"/>
                    <a:pt x="102" y="276"/>
                  </a:cubicBezTo>
                  <a:cubicBezTo>
                    <a:pt x="102" y="276"/>
                    <a:pt x="102" y="276"/>
                    <a:pt x="102" y="276"/>
                  </a:cubicBezTo>
                  <a:cubicBezTo>
                    <a:pt x="102" y="276"/>
                    <a:pt x="102" y="276"/>
                    <a:pt x="102" y="276"/>
                  </a:cubicBezTo>
                  <a:cubicBezTo>
                    <a:pt x="101" y="276"/>
                    <a:pt x="101" y="276"/>
                    <a:pt x="101" y="276"/>
                  </a:cubicBezTo>
                  <a:cubicBezTo>
                    <a:pt x="101" y="276"/>
                    <a:pt x="101" y="276"/>
                    <a:pt x="101" y="276"/>
                  </a:cubicBezTo>
                  <a:cubicBezTo>
                    <a:pt x="101" y="276"/>
                    <a:pt x="101" y="276"/>
                    <a:pt x="101" y="276"/>
                  </a:cubicBezTo>
                  <a:cubicBezTo>
                    <a:pt x="100" y="276"/>
                    <a:pt x="100" y="276"/>
                    <a:pt x="100" y="276"/>
                  </a:cubicBezTo>
                  <a:cubicBezTo>
                    <a:pt x="100" y="277"/>
                    <a:pt x="100" y="277"/>
                    <a:pt x="100" y="277"/>
                  </a:cubicBezTo>
                  <a:cubicBezTo>
                    <a:pt x="100" y="277"/>
                    <a:pt x="100" y="277"/>
                    <a:pt x="100" y="277"/>
                  </a:cubicBezTo>
                  <a:cubicBezTo>
                    <a:pt x="100" y="278"/>
                    <a:pt x="101" y="278"/>
                    <a:pt x="101" y="278"/>
                  </a:cubicBezTo>
                  <a:cubicBezTo>
                    <a:pt x="101" y="278"/>
                    <a:pt x="101" y="278"/>
                    <a:pt x="101" y="278"/>
                  </a:cubicBezTo>
                  <a:cubicBezTo>
                    <a:pt x="102" y="278"/>
                    <a:pt x="102" y="278"/>
                    <a:pt x="102" y="278"/>
                  </a:cubicBezTo>
                  <a:cubicBezTo>
                    <a:pt x="102" y="278"/>
                    <a:pt x="102" y="278"/>
                    <a:pt x="102" y="278"/>
                  </a:cubicBezTo>
                  <a:cubicBezTo>
                    <a:pt x="103" y="278"/>
                    <a:pt x="103" y="278"/>
                    <a:pt x="103" y="278"/>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4" y="279"/>
                    <a:pt x="104" y="280"/>
                    <a:pt x="104" y="280"/>
                  </a:cubicBezTo>
                  <a:cubicBezTo>
                    <a:pt x="104" y="280"/>
                    <a:pt x="104" y="280"/>
                    <a:pt x="104" y="280"/>
                  </a:cubicBezTo>
                  <a:cubicBezTo>
                    <a:pt x="104" y="280"/>
                    <a:pt x="104" y="280"/>
                    <a:pt x="104" y="280"/>
                  </a:cubicBezTo>
                  <a:cubicBezTo>
                    <a:pt x="104" y="280"/>
                    <a:pt x="104" y="280"/>
                    <a:pt x="104" y="280"/>
                  </a:cubicBezTo>
                  <a:cubicBezTo>
                    <a:pt x="105" y="280"/>
                    <a:pt x="105" y="280"/>
                    <a:pt x="105" y="280"/>
                  </a:cubicBezTo>
                  <a:cubicBezTo>
                    <a:pt x="105" y="280"/>
                    <a:pt x="105" y="280"/>
                    <a:pt x="105" y="280"/>
                  </a:cubicBezTo>
                  <a:cubicBezTo>
                    <a:pt x="105" y="281"/>
                    <a:pt x="105" y="281"/>
                    <a:pt x="105"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2"/>
                    <a:pt x="106" y="282"/>
                    <a:pt x="106" y="282"/>
                  </a:cubicBezTo>
                  <a:cubicBezTo>
                    <a:pt x="107" y="282"/>
                    <a:pt x="107" y="282"/>
                    <a:pt x="107" y="282"/>
                  </a:cubicBezTo>
                  <a:cubicBezTo>
                    <a:pt x="107" y="282"/>
                    <a:pt x="107" y="282"/>
                    <a:pt x="107" y="282"/>
                  </a:cubicBezTo>
                  <a:cubicBezTo>
                    <a:pt x="107" y="283"/>
                    <a:pt x="107" y="283"/>
                    <a:pt x="107" y="283"/>
                  </a:cubicBezTo>
                  <a:cubicBezTo>
                    <a:pt x="108" y="284"/>
                    <a:pt x="108" y="284"/>
                    <a:pt x="108" y="284"/>
                  </a:cubicBezTo>
                  <a:cubicBezTo>
                    <a:pt x="108" y="283"/>
                    <a:pt x="108" y="283"/>
                    <a:pt x="108" y="283"/>
                  </a:cubicBezTo>
                  <a:cubicBezTo>
                    <a:pt x="108" y="284"/>
                    <a:pt x="108" y="284"/>
                    <a:pt x="108" y="284"/>
                  </a:cubicBezTo>
                  <a:cubicBezTo>
                    <a:pt x="108" y="283"/>
                    <a:pt x="108" y="283"/>
                    <a:pt x="108" y="283"/>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5"/>
                    <a:pt x="110" y="285"/>
                    <a:pt x="110" y="285"/>
                  </a:cubicBezTo>
                  <a:cubicBezTo>
                    <a:pt x="110" y="285"/>
                    <a:pt x="110" y="285"/>
                    <a:pt x="110" y="285"/>
                  </a:cubicBezTo>
                  <a:cubicBezTo>
                    <a:pt x="110" y="285"/>
                    <a:pt x="110" y="285"/>
                    <a:pt x="110" y="285"/>
                  </a:cubicBezTo>
                  <a:cubicBezTo>
                    <a:pt x="110" y="285"/>
                    <a:pt x="110" y="285"/>
                    <a:pt x="110" y="285"/>
                  </a:cubicBezTo>
                  <a:cubicBezTo>
                    <a:pt x="111" y="285"/>
                    <a:pt x="111" y="285"/>
                    <a:pt x="111" y="285"/>
                  </a:cubicBezTo>
                  <a:cubicBezTo>
                    <a:pt x="111" y="285"/>
                    <a:pt x="111" y="285"/>
                    <a:pt x="111" y="285"/>
                  </a:cubicBezTo>
                  <a:cubicBezTo>
                    <a:pt x="111" y="285"/>
                    <a:pt x="111" y="285"/>
                    <a:pt x="111" y="285"/>
                  </a:cubicBezTo>
                  <a:cubicBezTo>
                    <a:pt x="112" y="286"/>
                    <a:pt x="112" y="286"/>
                    <a:pt x="112" y="286"/>
                  </a:cubicBezTo>
                  <a:cubicBezTo>
                    <a:pt x="113" y="286"/>
                    <a:pt x="112" y="286"/>
                    <a:pt x="113" y="286"/>
                  </a:cubicBezTo>
                  <a:cubicBezTo>
                    <a:pt x="113" y="286"/>
                    <a:pt x="113" y="286"/>
                    <a:pt x="113" y="286"/>
                  </a:cubicBezTo>
                  <a:cubicBezTo>
                    <a:pt x="113" y="287"/>
                    <a:pt x="113" y="287"/>
                    <a:pt x="114" y="287"/>
                  </a:cubicBezTo>
                  <a:cubicBezTo>
                    <a:pt x="114" y="287"/>
                    <a:pt x="114" y="287"/>
                    <a:pt x="114" y="287"/>
                  </a:cubicBezTo>
                  <a:cubicBezTo>
                    <a:pt x="114" y="287"/>
                    <a:pt x="114" y="287"/>
                    <a:pt x="114" y="287"/>
                  </a:cubicBezTo>
                  <a:cubicBezTo>
                    <a:pt x="114" y="288"/>
                    <a:pt x="114" y="288"/>
                    <a:pt x="114" y="288"/>
                  </a:cubicBezTo>
                  <a:cubicBezTo>
                    <a:pt x="115" y="287"/>
                    <a:pt x="115" y="287"/>
                    <a:pt x="115" y="287"/>
                  </a:cubicBezTo>
                  <a:cubicBezTo>
                    <a:pt x="115" y="288"/>
                    <a:pt x="115" y="288"/>
                    <a:pt x="115" y="288"/>
                  </a:cubicBezTo>
                  <a:cubicBezTo>
                    <a:pt x="115" y="288"/>
                    <a:pt x="115" y="288"/>
                    <a:pt x="115" y="288"/>
                  </a:cubicBezTo>
                  <a:cubicBezTo>
                    <a:pt x="116" y="288"/>
                    <a:pt x="116" y="288"/>
                    <a:pt x="116" y="288"/>
                  </a:cubicBezTo>
                  <a:cubicBezTo>
                    <a:pt x="116" y="288"/>
                    <a:pt x="116" y="288"/>
                    <a:pt x="116" y="288"/>
                  </a:cubicBezTo>
                  <a:cubicBezTo>
                    <a:pt x="116" y="288"/>
                    <a:pt x="116" y="288"/>
                    <a:pt x="116" y="288"/>
                  </a:cubicBezTo>
                  <a:cubicBezTo>
                    <a:pt x="116" y="288"/>
                    <a:pt x="116" y="288"/>
                    <a:pt x="116" y="288"/>
                  </a:cubicBezTo>
                  <a:cubicBezTo>
                    <a:pt x="117" y="288"/>
                    <a:pt x="117" y="288"/>
                    <a:pt x="117" y="288"/>
                  </a:cubicBezTo>
                  <a:cubicBezTo>
                    <a:pt x="117" y="287"/>
                    <a:pt x="117" y="287"/>
                    <a:pt x="117" y="287"/>
                  </a:cubicBezTo>
                  <a:cubicBezTo>
                    <a:pt x="117" y="288"/>
                    <a:pt x="117" y="288"/>
                    <a:pt x="117" y="288"/>
                  </a:cubicBezTo>
                  <a:cubicBezTo>
                    <a:pt x="117" y="288"/>
                    <a:pt x="117" y="288"/>
                    <a:pt x="117" y="288"/>
                  </a:cubicBezTo>
                  <a:cubicBezTo>
                    <a:pt x="118" y="288"/>
                    <a:pt x="118" y="288"/>
                    <a:pt x="118" y="288"/>
                  </a:cubicBezTo>
                  <a:cubicBezTo>
                    <a:pt x="118" y="288"/>
                    <a:pt x="118" y="288"/>
                    <a:pt x="118" y="288"/>
                  </a:cubicBezTo>
                  <a:cubicBezTo>
                    <a:pt x="118" y="288"/>
                    <a:pt x="118" y="288"/>
                    <a:pt x="118" y="288"/>
                  </a:cubicBezTo>
                  <a:cubicBezTo>
                    <a:pt x="118" y="289"/>
                    <a:pt x="118" y="289"/>
                    <a:pt x="118" y="289"/>
                  </a:cubicBezTo>
                  <a:cubicBezTo>
                    <a:pt x="118" y="288"/>
                    <a:pt x="118" y="288"/>
                    <a:pt x="118" y="288"/>
                  </a:cubicBezTo>
                  <a:cubicBezTo>
                    <a:pt x="119" y="288"/>
                    <a:pt x="119" y="288"/>
                    <a:pt x="119" y="288"/>
                  </a:cubicBezTo>
                  <a:cubicBezTo>
                    <a:pt x="119" y="288"/>
                    <a:pt x="119" y="288"/>
                    <a:pt x="119" y="288"/>
                  </a:cubicBezTo>
                  <a:cubicBezTo>
                    <a:pt x="119" y="289"/>
                    <a:pt x="119" y="289"/>
                    <a:pt x="119" y="289"/>
                  </a:cubicBezTo>
                  <a:cubicBezTo>
                    <a:pt x="120" y="289"/>
                    <a:pt x="120" y="289"/>
                    <a:pt x="120" y="289"/>
                  </a:cubicBezTo>
                  <a:cubicBezTo>
                    <a:pt x="120" y="289"/>
                    <a:pt x="120" y="289"/>
                    <a:pt x="120" y="289"/>
                  </a:cubicBezTo>
                  <a:cubicBezTo>
                    <a:pt x="120" y="289"/>
                    <a:pt x="120" y="289"/>
                    <a:pt x="120" y="289"/>
                  </a:cubicBezTo>
                  <a:cubicBezTo>
                    <a:pt x="121" y="289"/>
                    <a:pt x="121" y="289"/>
                    <a:pt x="121" y="289"/>
                  </a:cubicBezTo>
                  <a:cubicBezTo>
                    <a:pt x="121" y="289"/>
                    <a:pt x="121" y="289"/>
                    <a:pt x="121" y="289"/>
                  </a:cubicBezTo>
                  <a:cubicBezTo>
                    <a:pt x="121" y="289"/>
                    <a:pt x="121" y="289"/>
                    <a:pt x="121" y="289"/>
                  </a:cubicBezTo>
                  <a:cubicBezTo>
                    <a:pt x="121" y="289"/>
                    <a:pt x="121" y="289"/>
                    <a:pt x="121" y="289"/>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7"/>
                    <a:pt x="121" y="287"/>
                    <a:pt x="121" y="287"/>
                  </a:cubicBezTo>
                  <a:cubicBezTo>
                    <a:pt x="121" y="287"/>
                    <a:pt x="121" y="287"/>
                    <a:pt x="121" y="287"/>
                  </a:cubicBezTo>
                  <a:cubicBezTo>
                    <a:pt x="121" y="287"/>
                    <a:pt x="121" y="287"/>
                    <a:pt x="121" y="287"/>
                  </a:cubicBezTo>
                  <a:cubicBezTo>
                    <a:pt x="122" y="287"/>
                    <a:pt x="122" y="287"/>
                    <a:pt x="122" y="287"/>
                  </a:cubicBezTo>
                  <a:cubicBezTo>
                    <a:pt x="122" y="287"/>
                    <a:pt x="122" y="287"/>
                    <a:pt x="122" y="287"/>
                  </a:cubicBezTo>
                  <a:cubicBezTo>
                    <a:pt x="123" y="288"/>
                    <a:pt x="123" y="288"/>
                    <a:pt x="123" y="288"/>
                  </a:cubicBezTo>
                  <a:cubicBezTo>
                    <a:pt x="123" y="288"/>
                    <a:pt x="123" y="288"/>
                    <a:pt x="123" y="288"/>
                  </a:cubicBezTo>
                  <a:cubicBezTo>
                    <a:pt x="123" y="288"/>
                    <a:pt x="123" y="288"/>
                    <a:pt x="123" y="288"/>
                  </a:cubicBezTo>
                  <a:cubicBezTo>
                    <a:pt x="123" y="288"/>
                    <a:pt x="123" y="288"/>
                    <a:pt x="123" y="288"/>
                  </a:cubicBezTo>
                  <a:cubicBezTo>
                    <a:pt x="124" y="287"/>
                    <a:pt x="124" y="287"/>
                    <a:pt x="124" y="287"/>
                  </a:cubicBezTo>
                  <a:cubicBezTo>
                    <a:pt x="124" y="287"/>
                    <a:pt x="124" y="287"/>
                    <a:pt x="124" y="287"/>
                  </a:cubicBezTo>
                  <a:cubicBezTo>
                    <a:pt x="124" y="287"/>
                    <a:pt x="124" y="287"/>
                    <a:pt x="124" y="287"/>
                  </a:cubicBezTo>
                  <a:cubicBezTo>
                    <a:pt x="124" y="288"/>
                    <a:pt x="124" y="288"/>
                    <a:pt x="124" y="288"/>
                  </a:cubicBezTo>
                  <a:cubicBezTo>
                    <a:pt x="125" y="287"/>
                    <a:pt x="125" y="287"/>
                    <a:pt x="125" y="287"/>
                  </a:cubicBezTo>
                  <a:cubicBezTo>
                    <a:pt x="125" y="287"/>
                    <a:pt x="125" y="287"/>
                    <a:pt x="125" y="287"/>
                  </a:cubicBezTo>
                  <a:cubicBezTo>
                    <a:pt x="125" y="287"/>
                    <a:pt x="125" y="287"/>
                    <a:pt x="125" y="287"/>
                  </a:cubicBezTo>
                  <a:cubicBezTo>
                    <a:pt x="125" y="287"/>
                    <a:pt x="125" y="287"/>
                    <a:pt x="125" y="287"/>
                  </a:cubicBezTo>
                  <a:cubicBezTo>
                    <a:pt x="126" y="287"/>
                    <a:pt x="126" y="287"/>
                    <a:pt x="126" y="287"/>
                  </a:cubicBezTo>
                  <a:cubicBezTo>
                    <a:pt x="126" y="287"/>
                    <a:pt x="126" y="287"/>
                    <a:pt x="126" y="287"/>
                  </a:cubicBezTo>
                  <a:cubicBezTo>
                    <a:pt x="126" y="287"/>
                    <a:pt x="126" y="287"/>
                    <a:pt x="126" y="287"/>
                  </a:cubicBezTo>
                  <a:cubicBezTo>
                    <a:pt x="126" y="287"/>
                    <a:pt x="126" y="287"/>
                    <a:pt x="126" y="288"/>
                  </a:cubicBezTo>
                  <a:cubicBezTo>
                    <a:pt x="127" y="288"/>
                    <a:pt x="127" y="288"/>
                    <a:pt x="127" y="288"/>
                  </a:cubicBezTo>
                  <a:cubicBezTo>
                    <a:pt x="127" y="287"/>
                    <a:pt x="127" y="287"/>
                    <a:pt x="128" y="286"/>
                  </a:cubicBezTo>
                  <a:cubicBezTo>
                    <a:pt x="128" y="286"/>
                    <a:pt x="128" y="286"/>
                    <a:pt x="128" y="286"/>
                  </a:cubicBezTo>
                  <a:cubicBezTo>
                    <a:pt x="128" y="286"/>
                    <a:pt x="128" y="286"/>
                    <a:pt x="128" y="286"/>
                  </a:cubicBezTo>
                  <a:cubicBezTo>
                    <a:pt x="128" y="286"/>
                    <a:pt x="128" y="286"/>
                    <a:pt x="128" y="286"/>
                  </a:cubicBezTo>
                  <a:cubicBezTo>
                    <a:pt x="127" y="286"/>
                    <a:pt x="127" y="286"/>
                    <a:pt x="127" y="286"/>
                  </a:cubicBezTo>
                  <a:cubicBezTo>
                    <a:pt x="127" y="286"/>
                    <a:pt x="127" y="286"/>
                    <a:pt x="127" y="286"/>
                  </a:cubicBezTo>
                  <a:cubicBezTo>
                    <a:pt x="127" y="286"/>
                    <a:pt x="127" y="286"/>
                    <a:pt x="127" y="286"/>
                  </a:cubicBezTo>
                  <a:cubicBezTo>
                    <a:pt x="127" y="286"/>
                    <a:pt x="127" y="286"/>
                    <a:pt x="127" y="286"/>
                  </a:cubicBezTo>
                  <a:cubicBezTo>
                    <a:pt x="127" y="285"/>
                    <a:pt x="127" y="285"/>
                    <a:pt x="127" y="285"/>
                  </a:cubicBezTo>
                  <a:cubicBezTo>
                    <a:pt x="126" y="285"/>
                    <a:pt x="126" y="285"/>
                    <a:pt x="126" y="285"/>
                  </a:cubicBezTo>
                  <a:cubicBezTo>
                    <a:pt x="126" y="285"/>
                    <a:pt x="126" y="285"/>
                    <a:pt x="126" y="285"/>
                  </a:cubicBezTo>
                  <a:cubicBezTo>
                    <a:pt x="126" y="285"/>
                    <a:pt x="126" y="285"/>
                    <a:pt x="126" y="285"/>
                  </a:cubicBezTo>
                  <a:cubicBezTo>
                    <a:pt x="126" y="285"/>
                    <a:pt x="126" y="285"/>
                    <a:pt x="126" y="285"/>
                  </a:cubicBezTo>
                  <a:cubicBezTo>
                    <a:pt x="126" y="284"/>
                    <a:pt x="126" y="284"/>
                    <a:pt x="126" y="284"/>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8" y="283"/>
                    <a:pt x="128" y="283"/>
                    <a:pt x="128" y="283"/>
                  </a:cubicBezTo>
                  <a:cubicBezTo>
                    <a:pt x="128" y="283"/>
                    <a:pt x="128" y="283"/>
                    <a:pt x="128" y="283"/>
                  </a:cubicBezTo>
                  <a:cubicBezTo>
                    <a:pt x="128" y="283"/>
                    <a:pt x="128" y="283"/>
                    <a:pt x="128" y="283"/>
                  </a:cubicBezTo>
                  <a:cubicBezTo>
                    <a:pt x="128" y="283"/>
                    <a:pt x="128" y="283"/>
                    <a:pt x="128" y="283"/>
                  </a:cubicBezTo>
                  <a:cubicBezTo>
                    <a:pt x="128" y="282"/>
                    <a:pt x="128" y="282"/>
                    <a:pt x="127" y="282"/>
                  </a:cubicBezTo>
                  <a:close/>
                  <a:moveTo>
                    <a:pt x="132" y="324"/>
                  </a:moveTo>
                  <a:cubicBezTo>
                    <a:pt x="132" y="324"/>
                    <a:pt x="132" y="324"/>
                    <a:pt x="132" y="324"/>
                  </a:cubicBezTo>
                  <a:cubicBezTo>
                    <a:pt x="132" y="325"/>
                    <a:pt x="132" y="325"/>
                    <a:pt x="132" y="325"/>
                  </a:cubicBezTo>
                  <a:cubicBezTo>
                    <a:pt x="132" y="325"/>
                    <a:pt x="132" y="325"/>
                    <a:pt x="132" y="325"/>
                  </a:cubicBezTo>
                  <a:cubicBezTo>
                    <a:pt x="133" y="326"/>
                    <a:pt x="133" y="326"/>
                    <a:pt x="133" y="326"/>
                  </a:cubicBezTo>
                  <a:cubicBezTo>
                    <a:pt x="133" y="326"/>
                    <a:pt x="133" y="326"/>
                    <a:pt x="133" y="326"/>
                  </a:cubicBezTo>
                  <a:cubicBezTo>
                    <a:pt x="133" y="326"/>
                    <a:pt x="133" y="326"/>
                    <a:pt x="133" y="326"/>
                  </a:cubicBezTo>
                  <a:cubicBezTo>
                    <a:pt x="133" y="326"/>
                    <a:pt x="133" y="326"/>
                    <a:pt x="133" y="326"/>
                  </a:cubicBezTo>
                  <a:cubicBezTo>
                    <a:pt x="133" y="326"/>
                    <a:pt x="133" y="325"/>
                    <a:pt x="133" y="325"/>
                  </a:cubicBezTo>
                  <a:cubicBezTo>
                    <a:pt x="133" y="325"/>
                    <a:pt x="133" y="325"/>
                    <a:pt x="133" y="325"/>
                  </a:cubicBezTo>
                  <a:cubicBezTo>
                    <a:pt x="132" y="325"/>
                    <a:pt x="132" y="325"/>
                    <a:pt x="132" y="325"/>
                  </a:cubicBezTo>
                  <a:cubicBezTo>
                    <a:pt x="133" y="325"/>
                    <a:pt x="133" y="325"/>
                    <a:pt x="133" y="325"/>
                  </a:cubicBezTo>
                  <a:lnTo>
                    <a:pt x="132" y="324"/>
                  </a:lnTo>
                  <a:close/>
                  <a:moveTo>
                    <a:pt x="109" y="302"/>
                  </a:moveTo>
                  <a:cubicBezTo>
                    <a:pt x="109" y="302"/>
                    <a:pt x="109" y="302"/>
                    <a:pt x="109" y="302"/>
                  </a:cubicBezTo>
                  <a:cubicBezTo>
                    <a:pt x="109" y="302"/>
                    <a:pt x="109" y="302"/>
                    <a:pt x="109" y="302"/>
                  </a:cubicBezTo>
                  <a:cubicBezTo>
                    <a:pt x="110" y="302"/>
                    <a:pt x="110" y="302"/>
                    <a:pt x="110" y="302"/>
                  </a:cubicBezTo>
                  <a:cubicBezTo>
                    <a:pt x="110" y="302"/>
                    <a:pt x="110" y="302"/>
                    <a:pt x="110" y="302"/>
                  </a:cubicBezTo>
                  <a:cubicBezTo>
                    <a:pt x="110" y="302"/>
                    <a:pt x="110" y="302"/>
                    <a:pt x="110" y="302"/>
                  </a:cubicBezTo>
                  <a:cubicBezTo>
                    <a:pt x="109" y="301"/>
                    <a:pt x="109" y="301"/>
                    <a:pt x="109" y="301"/>
                  </a:cubicBezTo>
                  <a:lnTo>
                    <a:pt x="109" y="302"/>
                  </a:lnTo>
                  <a:close/>
                  <a:moveTo>
                    <a:pt x="118" y="288"/>
                  </a:moveTo>
                  <a:cubicBezTo>
                    <a:pt x="118" y="289"/>
                    <a:pt x="118" y="289"/>
                    <a:pt x="118" y="289"/>
                  </a:cubicBezTo>
                  <a:cubicBezTo>
                    <a:pt x="119" y="289"/>
                    <a:pt x="119" y="289"/>
                    <a:pt x="119" y="289"/>
                  </a:cubicBezTo>
                  <a:cubicBezTo>
                    <a:pt x="118" y="288"/>
                    <a:pt x="118" y="288"/>
                    <a:pt x="118" y="288"/>
                  </a:cubicBezTo>
                  <a:close/>
                  <a:moveTo>
                    <a:pt x="116" y="312"/>
                  </a:moveTo>
                  <a:cubicBezTo>
                    <a:pt x="115" y="312"/>
                    <a:pt x="115" y="312"/>
                    <a:pt x="115" y="312"/>
                  </a:cubicBezTo>
                  <a:cubicBezTo>
                    <a:pt x="115" y="312"/>
                    <a:pt x="115" y="312"/>
                    <a:pt x="115" y="312"/>
                  </a:cubicBezTo>
                  <a:cubicBezTo>
                    <a:pt x="115" y="311"/>
                    <a:pt x="115" y="311"/>
                    <a:pt x="115" y="311"/>
                  </a:cubicBezTo>
                  <a:cubicBezTo>
                    <a:pt x="115" y="311"/>
                    <a:pt x="115" y="311"/>
                    <a:pt x="115" y="311"/>
                  </a:cubicBezTo>
                  <a:cubicBezTo>
                    <a:pt x="114" y="311"/>
                    <a:pt x="114" y="311"/>
                    <a:pt x="114" y="311"/>
                  </a:cubicBezTo>
                  <a:cubicBezTo>
                    <a:pt x="114" y="310"/>
                    <a:pt x="114" y="310"/>
                    <a:pt x="114" y="310"/>
                  </a:cubicBezTo>
                  <a:cubicBezTo>
                    <a:pt x="114" y="310"/>
                    <a:pt x="114" y="310"/>
                    <a:pt x="114" y="310"/>
                  </a:cubicBezTo>
                  <a:cubicBezTo>
                    <a:pt x="114" y="310"/>
                    <a:pt x="114" y="310"/>
                    <a:pt x="114" y="310"/>
                  </a:cubicBezTo>
                  <a:cubicBezTo>
                    <a:pt x="114" y="309"/>
                    <a:pt x="114" y="309"/>
                    <a:pt x="114" y="309"/>
                  </a:cubicBezTo>
                  <a:cubicBezTo>
                    <a:pt x="114" y="309"/>
                    <a:pt x="114" y="309"/>
                    <a:pt x="114" y="309"/>
                  </a:cubicBezTo>
                  <a:cubicBezTo>
                    <a:pt x="113" y="309"/>
                    <a:pt x="113" y="309"/>
                    <a:pt x="113" y="309"/>
                  </a:cubicBezTo>
                  <a:cubicBezTo>
                    <a:pt x="113" y="309"/>
                    <a:pt x="113" y="309"/>
                    <a:pt x="113" y="309"/>
                  </a:cubicBezTo>
                  <a:cubicBezTo>
                    <a:pt x="112" y="309"/>
                    <a:pt x="112" y="309"/>
                    <a:pt x="112" y="309"/>
                  </a:cubicBezTo>
                  <a:cubicBezTo>
                    <a:pt x="111" y="308"/>
                    <a:pt x="111" y="308"/>
                    <a:pt x="111" y="308"/>
                  </a:cubicBezTo>
                  <a:cubicBezTo>
                    <a:pt x="111" y="308"/>
                    <a:pt x="111" y="308"/>
                    <a:pt x="111" y="308"/>
                  </a:cubicBezTo>
                  <a:cubicBezTo>
                    <a:pt x="111" y="307"/>
                    <a:pt x="111" y="307"/>
                    <a:pt x="111" y="307"/>
                  </a:cubicBezTo>
                  <a:cubicBezTo>
                    <a:pt x="111" y="307"/>
                    <a:pt x="111" y="307"/>
                    <a:pt x="111" y="307"/>
                  </a:cubicBezTo>
                  <a:cubicBezTo>
                    <a:pt x="110" y="306"/>
                    <a:pt x="110" y="306"/>
                    <a:pt x="110" y="306"/>
                  </a:cubicBezTo>
                  <a:cubicBezTo>
                    <a:pt x="110" y="306"/>
                    <a:pt x="110" y="306"/>
                    <a:pt x="110" y="306"/>
                  </a:cubicBezTo>
                  <a:cubicBezTo>
                    <a:pt x="110" y="306"/>
                    <a:pt x="110" y="306"/>
                    <a:pt x="110" y="306"/>
                  </a:cubicBezTo>
                  <a:cubicBezTo>
                    <a:pt x="110" y="306"/>
                    <a:pt x="110" y="306"/>
                    <a:pt x="110" y="306"/>
                  </a:cubicBezTo>
                  <a:cubicBezTo>
                    <a:pt x="109" y="306"/>
                    <a:pt x="109" y="306"/>
                    <a:pt x="109" y="306"/>
                  </a:cubicBezTo>
                  <a:cubicBezTo>
                    <a:pt x="109" y="306"/>
                    <a:pt x="109" y="306"/>
                    <a:pt x="109" y="306"/>
                  </a:cubicBezTo>
                  <a:cubicBezTo>
                    <a:pt x="110" y="306"/>
                    <a:pt x="110" y="306"/>
                    <a:pt x="110" y="307"/>
                  </a:cubicBezTo>
                  <a:cubicBezTo>
                    <a:pt x="110" y="307"/>
                    <a:pt x="110" y="307"/>
                    <a:pt x="110" y="307"/>
                  </a:cubicBezTo>
                  <a:cubicBezTo>
                    <a:pt x="110" y="307"/>
                    <a:pt x="110" y="307"/>
                    <a:pt x="110" y="307"/>
                  </a:cubicBezTo>
                  <a:cubicBezTo>
                    <a:pt x="110" y="308"/>
                    <a:pt x="110" y="308"/>
                    <a:pt x="110" y="308"/>
                  </a:cubicBezTo>
                  <a:cubicBezTo>
                    <a:pt x="110" y="308"/>
                    <a:pt x="110" y="308"/>
                    <a:pt x="110" y="308"/>
                  </a:cubicBezTo>
                  <a:cubicBezTo>
                    <a:pt x="110" y="308"/>
                    <a:pt x="110" y="308"/>
                    <a:pt x="110" y="308"/>
                  </a:cubicBezTo>
                  <a:cubicBezTo>
                    <a:pt x="110" y="308"/>
                    <a:pt x="110" y="308"/>
                    <a:pt x="110" y="308"/>
                  </a:cubicBezTo>
                  <a:cubicBezTo>
                    <a:pt x="111" y="308"/>
                    <a:pt x="111" y="309"/>
                    <a:pt x="111" y="309"/>
                  </a:cubicBezTo>
                  <a:cubicBezTo>
                    <a:pt x="111" y="309"/>
                    <a:pt x="111" y="309"/>
                    <a:pt x="111" y="309"/>
                  </a:cubicBezTo>
                  <a:cubicBezTo>
                    <a:pt x="112" y="310"/>
                    <a:pt x="112" y="310"/>
                    <a:pt x="112" y="310"/>
                  </a:cubicBezTo>
                  <a:cubicBezTo>
                    <a:pt x="112" y="311"/>
                    <a:pt x="112" y="311"/>
                    <a:pt x="112" y="311"/>
                  </a:cubicBezTo>
                  <a:cubicBezTo>
                    <a:pt x="112" y="311"/>
                    <a:pt x="112" y="311"/>
                    <a:pt x="112" y="311"/>
                  </a:cubicBezTo>
                  <a:cubicBezTo>
                    <a:pt x="113" y="311"/>
                    <a:pt x="113" y="311"/>
                    <a:pt x="113" y="311"/>
                  </a:cubicBezTo>
                  <a:cubicBezTo>
                    <a:pt x="113" y="311"/>
                    <a:pt x="113" y="311"/>
                    <a:pt x="113" y="311"/>
                  </a:cubicBezTo>
                  <a:cubicBezTo>
                    <a:pt x="114" y="312"/>
                    <a:pt x="114" y="312"/>
                    <a:pt x="114" y="312"/>
                  </a:cubicBezTo>
                  <a:cubicBezTo>
                    <a:pt x="114" y="312"/>
                    <a:pt x="114" y="312"/>
                    <a:pt x="114" y="312"/>
                  </a:cubicBezTo>
                  <a:cubicBezTo>
                    <a:pt x="114" y="312"/>
                    <a:pt x="114" y="312"/>
                    <a:pt x="114" y="312"/>
                  </a:cubicBezTo>
                  <a:cubicBezTo>
                    <a:pt x="114" y="312"/>
                    <a:pt x="114" y="312"/>
                    <a:pt x="114" y="312"/>
                  </a:cubicBezTo>
                  <a:cubicBezTo>
                    <a:pt x="115" y="313"/>
                    <a:pt x="115" y="313"/>
                    <a:pt x="115" y="313"/>
                  </a:cubicBezTo>
                  <a:cubicBezTo>
                    <a:pt x="115" y="313"/>
                    <a:pt x="115" y="313"/>
                    <a:pt x="115" y="313"/>
                  </a:cubicBezTo>
                  <a:cubicBezTo>
                    <a:pt x="115" y="313"/>
                    <a:pt x="115" y="313"/>
                    <a:pt x="115" y="313"/>
                  </a:cubicBezTo>
                  <a:cubicBezTo>
                    <a:pt x="115" y="313"/>
                    <a:pt x="115" y="313"/>
                    <a:pt x="115" y="313"/>
                  </a:cubicBezTo>
                  <a:cubicBezTo>
                    <a:pt x="116" y="313"/>
                    <a:pt x="116" y="313"/>
                    <a:pt x="116" y="313"/>
                  </a:cubicBezTo>
                  <a:cubicBezTo>
                    <a:pt x="116" y="313"/>
                    <a:pt x="116" y="313"/>
                    <a:pt x="116" y="313"/>
                  </a:cubicBezTo>
                  <a:cubicBezTo>
                    <a:pt x="116" y="313"/>
                    <a:pt x="116" y="313"/>
                    <a:pt x="116" y="313"/>
                  </a:cubicBezTo>
                  <a:cubicBezTo>
                    <a:pt x="115" y="312"/>
                    <a:pt x="115" y="312"/>
                    <a:pt x="115" y="312"/>
                  </a:cubicBezTo>
                  <a:lnTo>
                    <a:pt x="116" y="312"/>
                  </a:lnTo>
                  <a:close/>
                  <a:moveTo>
                    <a:pt x="135" y="327"/>
                  </a:moveTo>
                  <a:cubicBezTo>
                    <a:pt x="135" y="328"/>
                    <a:pt x="135" y="328"/>
                    <a:pt x="135" y="328"/>
                  </a:cubicBezTo>
                  <a:cubicBezTo>
                    <a:pt x="135" y="327"/>
                    <a:pt x="135" y="327"/>
                    <a:pt x="135" y="327"/>
                  </a:cubicBezTo>
                  <a:cubicBezTo>
                    <a:pt x="135" y="327"/>
                    <a:pt x="135" y="327"/>
                    <a:pt x="135" y="327"/>
                  </a:cubicBezTo>
                  <a:cubicBezTo>
                    <a:pt x="135" y="327"/>
                    <a:pt x="135" y="327"/>
                    <a:pt x="135" y="327"/>
                  </a:cubicBezTo>
                  <a:close/>
                  <a:moveTo>
                    <a:pt x="152" y="340"/>
                  </a:moveTo>
                  <a:cubicBezTo>
                    <a:pt x="151" y="340"/>
                    <a:pt x="151" y="340"/>
                    <a:pt x="151" y="340"/>
                  </a:cubicBezTo>
                  <a:cubicBezTo>
                    <a:pt x="152" y="340"/>
                    <a:pt x="152" y="340"/>
                    <a:pt x="152" y="340"/>
                  </a:cubicBezTo>
                  <a:cubicBezTo>
                    <a:pt x="151" y="341"/>
                    <a:pt x="151" y="341"/>
                    <a:pt x="151" y="341"/>
                  </a:cubicBezTo>
                  <a:cubicBezTo>
                    <a:pt x="151" y="341"/>
                    <a:pt x="151" y="341"/>
                    <a:pt x="151" y="341"/>
                  </a:cubicBezTo>
                  <a:cubicBezTo>
                    <a:pt x="151" y="341"/>
                    <a:pt x="151" y="341"/>
                    <a:pt x="151" y="341"/>
                  </a:cubicBezTo>
                  <a:cubicBezTo>
                    <a:pt x="151" y="340"/>
                    <a:pt x="151" y="340"/>
                    <a:pt x="151" y="340"/>
                  </a:cubicBezTo>
                  <a:cubicBezTo>
                    <a:pt x="150" y="340"/>
                    <a:pt x="150" y="340"/>
                    <a:pt x="150" y="340"/>
                  </a:cubicBezTo>
                  <a:cubicBezTo>
                    <a:pt x="150" y="340"/>
                    <a:pt x="150" y="340"/>
                    <a:pt x="150" y="340"/>
                  </a:cubicBezTo>
                  <a:cubicBezTo>
                    <a:pt x="150" y="339"/>
                    <a:pt x="150" y="339"/>
                    <a:pt x="150" y="339"/>
                  </a:cubicBezTo>
                  <a:cubicBezTo>
                    <a:pt x="150" y="340"/>
                    <a:pt x="150" y="340"/>
                    <a:pt x="149" y="340"/>
                  </a:cubicBezTo>
                  <a:cubicBezTo>
                    <a:pt x="149" y="340"/>
                    <a:pt x="149" y="340"/>
                    <a:pt x="149" y="340"/>
                  </a:cubicBezTo>
                  <a:cubicBezTo>
                    <a:pt x="149" y="340"/>
                    <a:pt x="149" y="340"/>
                    <a:pt x="149" y="340"/>
                  </a:cubicBezTo>
                  <a:cubicBezTo>
                    <a:pt x="149" y="340"/>
                    <a:pt x="149" y="340"/>
                    <a:pt x="149" y="340"/>
                  </a:cubicBezTo>
                  <a:cubicBezTo>
                    <a:pt x="148" y="340"/>
                    <a:pt x="148" y="340"/>
                    <a:pt x="148" y="340"/>
                  </a:cubicBezTo>
                  <a:cubicBezTo>
                    <a:pt x="148" y="340"/>
                    <a:pt x="148" y="340"/>
                    <a:pt x="148" y="340"/>
                  </a:cubicBezTo>
                  <a:cubicBezTo>
                    <a:pt x="148" y="340"/>
                    <a:pt x="148" y="340"/>
                    <a:pt x="148" y="340"/>
                  </a:cubicBezTo>
                  <a:cubicBezTo>
                    <a:pt x="149" y="340"/>
                    <a:pt x="149" y="340"/>
                    <a:pt x="149" y="340"/>
                  </a:cubicBezTo>
                  <a:cubicBezTo>
                    <a:pt x="150" y="341"/>
                    <a:pt x="150" y="341"/>
                    <a:pt x="150" y="341"/>
                  </a:cubicBezTo>
                  <a:cubicBezTo>
                    <a:pt x="150" y="341"/>
                    <a:pt x="150" y="341"/>
                    <a:pt x="150" y="341"/>
                  </a:cubicBezTo>
                  <a:cubicBezTo>
                    <a:pt x="150" y="341"/>
                    <a:pt x="150" y="341"/>
                    <a:pt x="150" y="341"/>
                  </a:cubicBezTo>
                  <a:cubicBezTo>
                    <a:pt x="150" y="342"/>
                    <a:pt x="150" y="342"/>
                    <a:pt x="150" y="342"/>
                  </a:cubicBezTo>
                  <a:cubicBezTo>
                    <a:pt x="150" y="342"/>
                    <a:pt x="150" y="342"/>
                    <a:pt x="150" y="342"/>
                  </a:cubicBezTo>
                  <a:cubicBezTo>
                    <a:pt x="150" y="342"/>
                    <a:pt x="150" y="342"/>
                    <a:pt x="150" y="342"/>
                  </a:cubicBezTo>
                  <a:cubicBezTo>
                    <a:pt x="150" y="342"/>
                    <a:pt x="150" y="342"/>
                    <a:pt x="150" y="342"/>
                  </a:cubicBezTo>
                  <a:cubicBezTo>
                    <a:pt x="149" y="343"/>
                    <a:pt x="149" y="343"/>
                    <a:pt x="149" y="343"/>
                  </a:cubicBezTo>
                  <a:cubicBezTo>
                    <a:pt x="149" y="342"/>
                    <a:pt x="149" y="342"/>
                    <a:pt x="149" y="342"/>
                  </a:cubicBezTo>
                  <a:cubicBezTo>
                    <a:pt x="149" y="342"/>
                    <a:pt x="149" y="342"/>
                    <a:pt x="149" y="342"/>
                  </a:cubicBezTo>
                  <a:cubicBezTo>
                    <a:pt x="149" y="342"/>
                    <a:pt x="149" y="342"/>
                    <a:pt x="149" y="342"/>
                  </a:cubicBezTo>
                  <a:cubicBezTo>
                    <a:pt x="149" y="342"/>
                    <a:pt x="149" y="342"/>
                    <a:pt x="149" y="342"/>
                  </a:cubicBezTo>
                  <a:cubicBezTo>
                    <a:pt x="149" y="341"/>
                    <a:pt x="149" y="341"/>
                    <a:pt x="149" y="341"/>
                  </a:cubicBezTo>
                  <a:cubicBezTo>
                    <a:pt x="148" y="341"/>
                    <a:pt x="148" y="341"/>
                    <a:pt x="148" y="341"/>
                  </a:cubicBezTo>
                  <a:cubicBezTo>
                    <a:pt x="148" y="341"/>
                    <a:pt x="148" y="341"/>
                    <a:pt x="148" y="341"/>
                  </a:cubicBezTo>
                  <a:cubicBezTo>
                    <a:pt x="147" y="340"/>
                    <a:pt x="147" y="340"/>
                    <a:pt x="147" y="340"/>
                  </a:cubicBezTo>
                  <a:cubicBezTo>
                    <a:pt x="147" y="340"/>
                    <a:pt x="146" y="339"/>
                    <a:pt x="146" y="339"/>
                  </a:cubicBezTo>
                  <a:cubicBezTo>
                    <a:pt x="146" y="339"/>
                    <a:pt x="146" y="339"/>
                    <a:pt x="146" y="339"/>
                  </a:cubicBezTo>
                  <a:cubicBezTo>
                    <a:pt x="145" y="339"/>
                    <a:pt x="145" y="339"/>
                    <a:pt x="145" y="339"/>
                  </a:cubicBezTo>
                  <a:cubicBezTo>
                    <a:pt x="146" y="339"/>
                    <a:pt x="146" y="339"/>
                    <a:pt x="146" y="339"/>
                  </a:cubicBezTo>
                  <a:cubicBezTo>
                    <a:pt x="146" y="339"/>
                    <a:pt x="146" y="339"/>
                    <a:pt x="146" y="339"/>
                  </a:cubicBezTo>
                  <a:cubicBezTo>
                    <a:pt x="146" y="340"/>
                    <a:pt x="146" y="340"/>
                    <a:pt x="146" y="340"/>
                  </a:cubicBezTo>
                  <a:cubicBezTo>
                    <a:pt x="146" y="340"/>
                    <a:pt x="146" y="340"/>
                    <a:pt x="146" y="340"/>
                  </a:cubicBezTo>
                  <a:cubicBezTo>
                    <a:pt x="146" y="340"/>
                    <a:pt x="146" y="340"/>
                    <a:pt x="146" y="340"/>
                  </a:cubicBezTo>
                  <a:cubicBezTo>
                    <a:pt x="146" y="340"/>
                    <a:pt x="146" y="340"/>
                    <a:pt x="146" y="340"/>
                  </a:cubicBezTo>
                  <a:cubicBezTo>
                    <a:pt x="146" y="341"/>
                    <a:pt x="146" y="341"/>
                    <a:pt x="146" y="341"/>
                  </a:cubicBezTo>
                  <a:cubicBezTo>
                    <a:pt x="146" y="341"/>
                    <a:pt x="146" y="341"/>
                    <a:pt x="146" y="341"/>
                  </a:cubicBezTo>
                  <a:cubicBezTo>
                    <a:pt x="147" y="341"/>
                    <a:pt x="147" y="341"/>
                    <a:pt x="147" y="341"/>
                  </a:cubicBezTo>
                  <a:cubicBezTo>
                    <a:pt x="146" y="342"/>
                    <a:pt x="146" y="342"/>
                    <a:pt x="146" y="342"/>
                  </a:cubicBezTo>
                  <a:cubicBezTo>
                    <a:pt x="147" y="342"/>
                    <a:pt x="147" y="342"/>
                    <a:pt x="147" y="342"/>
                  </a:cubicBezTo>
                  <a:cubicBezTo>
                    <a:pt x="147" y="343"/>
                    <a:pt x="147" y="343"/>
                    <a:pt x="147" y="343"/>
                  </a:cubicBezTo>
                  <a:cubicBezTo>
                    <a:pt x="147" y="343"/>
                    <a:pt x="147" y="343"/>
                    <a:pt x="147" y="343"/>
                  </a:cubicBezTo>
                  <a:cubicBezTo>
                    <a:pt x="148" y="342"/>
                    <a:pt x="148" y="342"/>
                    <a:pt x="148" y="342"/>
                  </a:cubicBezTo>
                  <a:cubicBezTo>
                    <a:pt x="148" y="343"/>
                    <a:pt x="148" y="343"/>
                    <a:pt x="148" y="343"/>
                  </a:cubicBezTo>
                  <a:cubicBezTo>
                    <a:pt x="149" y="343"/>
                    <a:pt x="149" y="343"/>
                    <a:pt x="149" y="343"/>
                  </a:cubicBezTo>
                  <a:cubicBezTo>
                    <a:pt x="149" y="343"/>
                    <a:pt x="149" y="343"/>
                    <a:pt x="149" y="343"/>
                  </a:cubicBezTo>
                  <a:cubicBezTo>
                    <a:pt x="149" y="343"/>
                    <a:pt x="149" y="343"/>
                    <a:pt x="149" y="343"/>
                  </a:cubicBezTo>
                  <a:cubicBezTo>
                    <a:pt x="150" y="344"/>
                    <a:pt x="150" y="344"/>
                    <a:pt x="150" y="344"/>
                  </a:cubicBezTo>
                  <a:cubicBezTo>
                    <a:pt x="149" y="345"/>
                    <a:pt x="149" y="345"/>
                    <a:pt x="149" y="345"/>
                  </a:cubicBezTo>
                  <a:cubicBezTo>
                    <a:pt x="149" y="345"/>
                    <a:pt x="149" y="345"/>
                    <a:pt x="149" y="345"/>
                  </a:cubicBezTo>
                  <a:cubicBezTo>
                    <a:pt x="149" y="345"/>
                    <a:pt x="149" y="345"/>
                    <a:pt x="149" y="345"/>
                  </a:cubicBezTo>
                  <a:cubicBezTo>
                    <a:pt x="149" y="345"/>
                    <a:pt x="149" y="345"/>
                    <a:pt x="149" y="345"/>
                  </a:cubicBezTo>
                  <a:cubicBezTo>
                    <a:pt x="148" y="345"/>
                    <a:pt x="148" y="345"/>
                    <a:pt x="148" y="345"/>
                  </a:cubicBezTo>
                  <a:cubicBezTo>
                    <a:pt x="149" y="345"/>
                    <a:pt x="149" y="346"/>
                    <a:pt x="149"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7" y="347"/>
                  </a:cubicBezTo>
                  <a:cubicBezTo>
                    <a:pt x="147" y="347"/>
                    <a:pt x="147" y="347"/>
                    <a:pt x="147" y="347"/>
                  </a:cubicBezTo>
                  <a:cubicBezTo>
                    <a:pt x="148" y="347"/>
                    <a:pt x="148" y="347"/>
                    <a:pt x="148" y="347"/>
                  </a:cubicBezTo>
                  <a:cubicBezTo>
                    <a:pt x="147" y="347"/>
                    <a:pt x="147" y="348"/>
                    <a:pt x="147" y="348"/>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6"/>
                    <a:pt x="146" y="346"/>
                    <a:pt x="146" y="346"/>
                  </a:cubicBezTo>
                  <a:cubicBezTo>
                    <a:pt x="146" y="346"/>
                    <a:pt x="146" y="346"/>
                    <a:pt x="146"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5"/>
                    <a:pt x="145" y="345"/>
                    <a:pt x="145" y="345"/>
                  </a:cubicBezTo>
                  <a:cubicBezTo>
                    <a:pt x="146" y="346"/>
                    <a:pt x="146" y="346"/>
                    <a:pt x="146" y="346"/>
                  </a:cubicBezTo>
                  <a:cubicBezTo>
                    <a:pt x="146" y="346"/>
                    <a:pt x="146" y="346"/>
                    <a:pt x="146" y="346"/>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5" y="345"/>
                    <a:pt x="145" y="345"/>
                  </a:cubicBezTo>
                  <a:cubicBezTo>
                    <a:pt x="145" y="345"/>
                    <a:pt x="145" y="345"/>
                    <a:pt x="144" y="345"/>
                  </a:cubicBezTo>
                  <a:cubicBezTo>
                    <a:pt x="145" y="344"/>
                    <a:pt x="144" y="344"/>
                    <a:pt x="145" y="344"/>
                  </a:cubicBezTo>
                  <a:cubicBezTo>
                    <a:pt x="145" y="343"/>
                    <a:pt x="145" y="343"/>
                    <a:pt x="145" y="343"/>
                  </a:cubicBezTo>
                  <a:cubicBezTo>
                    <a:pt x="145" y="343"/>
                    <a:pt x="145" y="343"/>
                    <a:pt x="145" y="343"/>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1"/>
                    <a:pt x="145" y="341"/>
                    <a:pt x="145" y="341"/>
                  </a:cubicBezTo>
                  <a:cubicBezTo>
                    <a:pt x="145" y="341"/>
                    <a:pt x="145" y="341"/>
                    <a:pt x="145" y="341"/>
                  </a:cubicBezTo>
                  <a:cubicBezTo>
                    <a:pt x="145" y="341"/>
                    <a:pt x="145" y="341"/>
                    <a:pt x="145" y="341"/>
                  </a:cubicBezTo>
                  <a:cubicBezTo>
                    <a:pt x="145" y="341"/>
                    <a:pt x="145" y="341"/>
                    <a:pt x="145" y="341"/>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4" y="343"/>
                    <a:pt x="144" y="343"/>
                    <a:pt x="144" y="343"/>
                  </a:cubicBezTo>
                  <a:cubicBezTo>
                    <a:pt x="143" y="343"/>
                    <a:pt x="143" y="343"/>
                    <a:pt x="143" y="343"/>
                  </a:cubicBezTo>
                  <a:cubicBezTo>
                    <a:pt x="143" y="343"/>
                    <a:pt x="143" y="343"/>
                    <a:pt x="143" y="343"/>
                  </a:cubicBezTo>
                  <a:cubicBezTo>
                    <a:pt x="142" y="343"/>
                    <a:pt x="142" y="343"/>
                    <a:pt x="142" y="343"/>
                  </a:cubicBezTo>
                  <a:cubicBezTo>
                    <a:pt x="142" y="343"/>
                    <a:pt x="142" y="343"/>
                    <a:pt x="142" y="343"/>
                  </a:cubicBezTo>
                  <a:cubicBezTo>
                    <a:pt x="142" y="342"/>
                    <a:pt x="142" y="342"/>
                    <a:pt x="142" y="342"/>
                  </a:cubicBezTo>
                  <a:cubicBezTo>
                    <a:pt x="142" y="342"/>
                    <a:pt x="142" y="342"/>
                    <a:pt x="142" y="342"/>
                  </a:cubicBezTo>
                  <a:cubicBezTo>
                    <a:pt x="141" y="342"/>
                    <a:pt x="141" y="342"/>
                    <a:pt x="141" y="342"/>
                  </a:cubicBezTo>
                  <a:cubicBezTo>
                    <a:pt x="141" y="342"/>
                    <a:pt x="141" y="342"/>
                    <a:pt x="141" y="342"/>
                  </a:cubicBezTo>
                  <a:cubicBezTo>
                    <a:pt x="141" y="341"/>
                    <a:pt x="141" y="341"/>
                    <a:pt x="141" y="341"/>
                  </a:cubicBezTo>
                  <a:cubicBezTo>
                    <a:pt x="141" y="341"/>
                    <a:pt x="141" y="341"/>
                    <a:pt x="141" y="341"/>
                  </a:cubicBezTo>
                  <a:cubicBezTo>
                    <a:pt x="141" y="340"/>
                    <a:pt x="141" y="340"/>
                    <a:pt x="141" y="340"/>
                  </a:cubicBezTo>
                  <a:cubicBezTo>
                    <a:pt x="141" y="340"/>
                    <a:pt x="141" y="340"/>
                    <a:pt x="141" y="340"/>
                  </a:cubicBezTo>
                  <a:cubicBezTo>
                    <a:pt x="141" y="340"/>
                    <a:pt x="141" y="340"/>
                    <a:pt x="141" y="340"/>
                  </a:cubicBezTo>
                  <a:cubicBezTo>
                    <a:pt x="141" y="340"/>
                    <a:pt x="141" y="340"/>
                    <a:pt x="141" y="340"/>
                  </a:cubicBezTo>
                  <a:cubicBezTo>
                    <a:pt x="142" y="340"/>
                    <a:pt x="142" y="340"/>
                    <a:pt x="142" y="340"/>
                  </a:cubicBezTo>
                  <a:cubicBezTo>
                    <a:pt x="142" y="340"/>
                    <a:pt x="142" y="340"/>
                    <a:pt x="142" y="340"/>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8"/>
                    <a:pt x="142" y="338"/>
                    <a:pt x="142" y="338"/>
                  </a:cubicBezTo>
                  <a:cubicBezTo>
                    <a:pt x="142" y="338"/>
                    <a:pt x="142" y="338"/>
                    <a:pt x="142" y="338"/>
                  </a:cubicBezTo>
                  <a:cubicBezTo>
                    <a:pt x="142" y="337"/>
                    <a:pt x="142" y="337"/>
                    <a:pt x="142" y="337"/>
                  </a:cubicBezTo>
                  <a:cubicBezTo>
                    <a:pt x="142" y="337"/>
                    <a:pt x="142" y="337"/>
                    <a:pt x="142" y="337"/>
                  </a:cubicBezTo>
                  <a:cubicBezTo>
                    <a:pt x="142" y="337"/>
                    <a:pt x="142" y="337"/>
                    <a:pt x="142" y="337"/>
                  </a:cubicBezTo>
                  <a:cubicBezTo>
                    <a:pt x="142" y="336"/>
                    <a:pt x="142" y="336"/>
                    <a:pt x="142" y="336"/>
                  </a:cubicBezTo>
                  <a:cubicBezTo>
                    <a:pt x="142" y="336"/>
                    <a:pt x="142" y="336"/>
                    <a:pt x="142" y="336"/>
                  </a:cubicBezTo>
                  <a:cubicBezTo>
                    <a:pt x="142" y="336"/>
                    <a:pt x="142" y="336"/>
                    <a:pt x="142" y="336"/>
                  </a:cubicBezTo>
                  <a:cubicBezTo>
                    <a:pt x="142" y="336"/>
                    <a:pt x="142" y="335"/>
                    <a:pt x="142" y="335"/>
                  </a:cubicBezTo>
                  <a:cubicBezTo>
                    <a:pt x="143" y="336"/>
                    <a:pt x="143" y="336"/>
                    <a:pt x="144" y="336"/>
                  </a:cubicBezTo>
                  <a:cubicBezTo>
                    <a:pt x="145" y="336"/>
                    <a:pt x="145" y="336"/>
                    <a:pt x="145" y="336"/>
                  </a:cubicBezTo>
                  <a:cubicBezTo>
                    <a:pt x="144" y="336"/>
                    <a:pt x="144" y="336"/>
                    <a:pt x="144" y="336"/>
                  </a:cubicBezTo>
                  <a:cubicBezTo>
                    <a:pt x="145" y="336"/>
                    <a:pt x="145" y="336"/>
                    <a:pt x="145" y="336"/>
                  </a:cubicBezTo>
                  <a:cubicBezTo>
                    <a:pt x="145" y="336"/>
                    <a:pt x="145" y="336"/>
                    <a:pt x="145" y="336"/>
                  </a:cubicBezTo>
                  <a:cubicBezTo>
                    <a:pt x="145" y="335"/>
                    <a:pt x="145" y="335"/>
                    <a:pt x="145" y="335"/>
                  </a:cubicBezTo>
                  <a:cubicBezTo>
                    <a:pt x="145" y="335"/>
                    <a:pt x="145" y="335"/>
                    <a:pt x="145" y="335"/>
                  </a:cubicBezTo>
                  <a:cubicBezTo>
                    <a:pt x="145" y="335"/>
                    <a:pt x="145" y="335"/>
                    <a:pt x="145" y="335"/>
                  </a:cubicBezTo>
                  <a:cubicBezTo>
                    <a:pt x="145" y="336"/>
                    <a:pt x="145" y="336"/>
                    <a:pt x="145" y="336"/>
                  </a:cubicBezTo>
                  <a:cubicBezTo>
                    <a:pt x="146" y="335"/>
                    <a:pt x="146" y="335"/>
                    <a:pt x="147" y="336"/>
                  </a:cubicBezTo>
                  <a:cubicBezTo>
                    <a:pt x="148" y="335"/>
                    <a:pt x="148" y="335"/>
                    <a:pt x="148" y="336"/>
                  </a:cubicBezTo>
                  <a:cubicBezTo>
                    <a:pt x="149" y="336"/>
                    <a:pt x="149" y="336"/>
                    <a:pt x="149" y="336"/>
                  </a:cubicBezTo>
                  <a:cubicBezTo>
                    <a:pt x="149" y="336"/>
                    <a:pt x="149" y="336"/>
                    <a:pt x="149" y="336"/>
                  </a:cubicBezTo>
                  <a:cubicBezTo>
                    <a:pt x="149" y="336"/>
                    <a:pt x="149" y="336"/>
                    <a:pt x="149" y="336"/>
                  </a:cubicBezTo>
                  <a:cubicBezTo>
                    <a:pt x="149" y="336"/>
                    <a:pt x="149" y="336"/>
                    <a:pt x="149" y="336"/>
                  </a:cubicBezTo>
                  <a:cubicBezTo>
                    <a:pt x="150" y="336"/>
                    <a:pt x="150" y="336"/>
                    <a:pt x="150" y="336"/>
                  </a:cubicBezTo>
                  <a:cubicBezTo>
                    <a:pt x="150" y="336"/>
                    <a:pt x="150" y="336"/>
                    <a:pt x="150" y="336"/>
                  </a:cubicBezTo>
                  <a:cubicBezTo>
                    <a:pt x="150" y="336"/>
                    <a:pt x="150" y="336"/>
                    <a:pt x="150" y="336"/>
                  </a:cubicBezTo>
                  <a:cubicBezTo>
                    <a:pt x="151" y="336"/>
                    <a:pt x="151" y="336"/>
                    <a:pt x="151" y="336"/>
                  </a:cubicBezTo>
                  <a:cubicBezTo>
                    <a:pt x="151" y="336"/>
                    <a:pt x="151" y="336"/>
                    <a:pt x="151" y="336"/>
                  </a:cubicBezTo>
                  <a:cubicBezTo>
                    <a:pt x="151" y="336"/>
                    <a:pt x="151" y="336"/>
                    <a:pt x="151" y="336"/>
                  </a:cubicBezTo>
                  <a:cubicBezTo>
                    <a:pt x="151" y="336"/>
                    <a:pt x="151" y="336"/>
                    <a:pt x="151" y="336"/>
                  </a:cubicBezTo>
                  <a:cubicBezTo>
                    <a:pt x="151" y="337"/>
                    <a:pt x="151" y="337"/>
                    <a:pt x="150" y="337"/>
                  </a:cubicBezTo>
                  <a:cubicBezTo>
                    <a:pt x="151" y="338"/>
                    <a:pt x="151" y="338"/>
                    <a:pt x="151" y="338"/>
                  </a:cubicBezTo>
                  <a:cubicBezTo>
                    <a:pt x="151" y="338"/>
                    <a:pt x="151" y="338"/>
                    <a:pt x="151" y="338"/>
                  </a:cubicBezTo>
                  <a:cubicBezTo>
                    <a:pt x="151" y="338"/>
                    <a:pt x="151" y="338"/>
                    <a:pt x="151" y="338"/>
                  </a:cubicBezTo>
                  <a:cubicBezTo>
                    <a:pt x="151" y="339"/>
                    <a:pt x="151" y="339"/>
                    <a:pt x="151" y="339"/>
                  </a:cubicBezTo>
                  <a:cubicBezTo>
                    <a:pt x="151" y="339"/>
                    <a:pt x="151" y="340"/>
                    <a:pt x="152" y="340"/>
                  </a:cubicBezTo>
                  <a:close/>
                  <a:moveTo>
                    <a:pt x="147" y="338"/>
                  </a:moveTo>
                  <a:cubicBezTo>
                    <a:pt x="147" y="338"/>
                    <a:pt x="147" y="338"/>
                    <a:pt x="147" y="338"/>
                  </a:cubicBezTo>
                  <a:close/>
                  <a:moveTo>
                    <a:pt x="110" y="303"/>
                  </a:moveTo>
                  <a:cubicBezTo>
                    <a:pt x="110" y="303"/>
                    <a:pt x="110" y="303"/>
                    <a:pt x="110" y="303"/>
                  </a:cubicBezTo>
                  <a:cubicBezTo>
                    <a:pt x="109" y="303"/>
                    <a:pt x="109" y="303"/>
                    <a:pt x="109" y="303"/>
                  </a:cubicBezTo>
                  <a:cubicBezTo>
                    <a:pt x="109" y="303"/>
                    <a:pt x="109" y="303"/>
                    <a:pt x="109" y="303"/>
                  </a:cubicBezTo>
                  <a:cubicBezTo>
                    <a:pt x="110" y="304"/>
                    <a:pt x="110" y="304"/>
                    <a:pt x="110" y="304"/>
                  </a:cubicBezTo>
                  <a:cubicBezTo>
                    <a:pt x="110" y="303"/>
                    <a:pt x="110" y="303"/>
                    <a:pt x="110" y="303"/>
                  </a:cubicBezTo>
                  <a:cubicBezTo>
                    <a:pt x="110" y="303"/>
                    <a:pt x="110" y="303"/>
                    <a:pt x="110" y="303"/>
                  </a:cubicBezTo>
                  <a:cubicBezTo>
                    <a:pt x="110" y="303"/>
                    <a:pt x="110" y="303"/>
                    <a:pt x="110" y="303"/>
                  </a:cubicBezTo>
                  <a:cubicBezTo>
                    <a:pt x="110" y="303"/>
                    <a:pt x="110" y="303"/>
                    <a:pt x="110" y="303"/>
                  </a:cubicBezTo>
                  <a:close/>
                  <a:moveTo>
                    <a:pt x="210" y="436"/>
                  </a:moveTo>
                  <a:cubicBezTo>
                    <a:pt x="209" y="436"/>
                    <a:pt x="209" y="436"/>
                    <a:pt x="209" y="436"/>
                  </a:cubicBezTo>
                  <a:cubicBezTo>
                    <a:pt x="209" y="436"/>
                    <a:pt x="209" y="436"/>
                    <a:pt x="209" y="436"/>
                  </a:cubicBezTo>
                  <a:cubicBezTo>
                    <a:pt x="209" y="435"/>
                    <a:pt x="209" y="435"/>
                    <a:pt x="209" y="435"/>
                  </a:cubicBezTo>
                  <a:cubicBezTo>
                    <a:pt x="209" y="435"/>
                    <a:pt x="209" y="435"/>
                    <a:pt x="209" y="435"/>
                  </a:cubicBezTo>
                  <a:cubicBezTo>
                    <a:pt x="208" y="435"/>
                    <a:pt x="208" y="435"/>
                    <a:pt x="208" y="435"/>
                  </a:cubicBezTo>
                  <a:cubicBezTo>
                    <a:pt x="208" y="435"/>
                    <a:pt x="208" y="435"/>
                    <a:pt x="208" y="435"/>
                  </a:cubicBezTo>
                  <a:cubicBezTo>
                    <a:pt x="208" y="434"/>
                    <a:pt x="208" y="434"/>
                    <a:pt x="208" y="434"/>
                  </a:cubicBezTo>
                  <a:cubicBezTo>
                    <a:pt x="207" y="434"/>
                    <a:pt x="207" y="434"/>
                    <a:pt x="207" y="434"/>
                  </a:cubicBezTo>
                  <a:cubicBezTo>
                    <a:pt x="207" y="434"/>
                    <a:pt x="207" y="434"/>
                    <a:pt x="207" y="434"/>
                  </a:cubicBezTo>
                  <a:cubicBezTo>
                    <a:pt x="207" y="434"/>
                    <a:pt x="207" y="434"/>
                    <a:pt x="207" y="434"/>
                  </a:cubicBezTo>
                  <a:cubicBezTo>
                    <a:pt x="207" y="433"/>
                    <a:pt x="207" y="433"/>
                    <a:pt x="207" y="433"/>
                  </a:cubicBezTo>
                  <a:cubicBezTo>
                    <a:pt x="207" y="433"/>
                    <a:pt x="207" y="433"/>
                    <a:pt x="207" y="433"/>
                  </a:cubicBezTo>
                  <a:cubicBezTo>
                    <a:pt x="206" y="433"/>
                    <a:pt x="206" y="433"/>
                    <a:pt x="206" y="432"/>
                  </a:cubicBezTo>
                  <a:cubicBezTo>
                    <a:pt x="206" y="432"/>
                    <a:pt x="206" y="432"/>
                    <a:pt x="206" y="432"/>
                  </a:cubicBezTo>
                  <a:cubicBezTo>
                    <a:pt x="206" y="432"/>
                    <a:pt x="206" y="432"/>
                    <a:pt x="206" y="432"/>
                  </a:cubicBezTo>
                  <a:cubicBezTo>
                    <a:pt x="205" y="432"/>
                    <a:pt x="205" y="432"/>
                    <a:pt x="205" y="432"/>
                  </a:cubicBezTo>
                  <a:cubicBezTo>
                    <a:pt x="205" y="432"/>
                    <a:pt x="205" y="432"/>
                    <a:pt x="205" y="432"/>
                  </a:cubicBezTo>
                  <a:cubicBezTo>
                    <a:pt x="205" y="432"/>
                    <a:pt x="205" y="432"/>
                    <a:pt x="205" y="432"/>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3" y="430"/>
                    <a:pt x="203" y="430"/>
                    <a:pt x="203"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29"/>
                    <a:pt x="204" y="429"/>
                    <a:pt x="204" y="429"/>
                  </a:cubicBezTo>
                  <a:cubicBezTo>
                    <a:pt x="204" y="429"/>
                    <a:pt x="204" y="429"/>
                    <a:pt x="204" y="429"/>
                  </a:cubicBezTo>
                  <a:cubicBezTo>
                    <a:pt x="204" y="429"/>
                    <a:pt x="204" y="429"/>
                    <a:pt x="204" y="429"/>
                  </a:cubicBezTo>
                  <a:cubicBezTo>
                    <a:pt x="204" y="429"/>
                    <a:pt x="204" y="429"/>
                    <a:pt x="204" y="429"/>
                  </a:cubicBezTo>
                  <a:cubicBezTo>
                    <a:pt x="205" y="429"/>
                    <a:pt x="205" y="429"/>
                    <a:pt x="205" y="429"/>
                  </a:cubicBezTo>
                  <a:cubicBezTo>
                    <a:pt x="205" y="429"/>
                    <a:pt x="205" y="429"/>
                    <a:pt x="205" y="429"/>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4" y="428"/>
                    <a:pt x="204" y="428"/>
                    <a:pt x="204" y="428"/>
                  </a:cubicBezTo>
                  <a:cubicBezTo>
                    <a:pt x="204" y="428"/>
                    <a:pt x="204" y="428"/>
                    <a:pt x="204" y="428"/>
                  </a:cubicBezTo>
                  <a:cubicBezTo>
                    <a:pt x="204" y="428"/>
                    <a:pt x="204" y="428"/>
                    <a:pt x="204" y="428"/>
                  </a:cubicBezTo>
                  <a:cubicBezTo>
                    <a:pt x="204" y="428"/>
                    <a:pt x="204" y="428"/>
                    <a:pt x="204" y="428"/>
                  </a:cubicBezTo>
                  <a:cubicBezTo>
                    <a:pt x="203" y="428"/>
                    <a:pt x="203" y="428"/>
                    <a:pt x="203" y="428"/>
                  </a:cubicBezTo>
                  <a:cubicBezTo>
                    <a:pt x="203" y="427"/>
                    <a:pt x="203" y="427"/>
                    <a:pt x="203" y="427"/>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2" y="426"/>
                    <a:pt x="202" y="426"/>
                    <a:pt x="202" y="426"/>
                  </a:cubicBezTo>
                  <a:cubicBezTo>
                    <a:pt x="203" y="425"/>
                    <a:pt x="203" y="425"/>
                    <a:pt x="203" y="425"/>
                  </a:cubicBezTo>
                  <a:cubicBezTo>
                    <a:pt x="202" y="425"/>
                    <a:pt x="202" y="425"/>
                    <a:pt x="202" y="425"/>
                  </a:cubicBezTo>
                  <a:cubicBezTo>
                    <a:pt x="203" y="425"/>
                    <a:pt x="203" y="425"/>
                    <a:pt x="203" y="425"/>
                  </a:cubicBezTo>
                  <a:cubicBezTo>
                    <a:pt x="202" y="425"/>
                    <a:pt x="202" y="425"/>
                    <a:pt x="202" y="425"/>
                  </a:cubicBezTo>
                  <a:cubicBezTo>
                    <a:pt x="202" y="425"/>
                    <a:pt x="202" y="425"/>
                    <a:pt x="202" y="425"/>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1" y="424"/>
                    <a:pt x="201" y="424"/>
                    <a:pt x="201" y="424"/>
                  </a:cubicBezTo>
                  <a:cubicBezTo>
                    <a:pt x="201" y="424"/>
                    <a:pt x="201" y="424"/>
                    <a:pt x="201" y="424"/>
                  </a:cubicBezTo>
                  <a:cubicBezTo>
                    <a:pt x="201" y="425"/>
                    <a:pt x="201" y="425"/>
                    <a:pt x="201" y="425"/>
                  </a:cubicBezTo>
                  <a:cubicBezTo>
                    <a:pt x="201" y="425"/>
                    <a:pt x="201" y="425"/>
                    <a:pt x="201" y="425"/>
                  </a:cubicBezTo>
                  <a:cubicBezTo>
                    <a:pt x="201" y="425"/>
                    <a:pt x="201" y="425"/>
                    <a:pt x="201" y="425"/>
                  </a:cubicBezTo>
                  <a:cubicBezTo>
                    <a:pt x="200" y="425"/>
                    <a:pt x="200" y="425"/>
                    <a:pt x="200" y="425"/>
                  </a:cubicBezTo>
                  <a:cubicBezTo>
                    <a:pt x="200" y="425"/>
                    <a:pt x="200" y="425"/>
                    <a:pt x="200" y="425"/>
                  </a:cubicBezTo>
                  <a:cubicBezTo>
                    <a:pt x="200" y="425"/>
                    <a:pt x="200" y="425"/>
                    <a:pt x="200" y="425"/>
                  </a:cubicBezTo>
                  <a:cubicBezTo>
                    <a:pt x="199" y="426"/>
                    <a:pt x="199" y="426"/>
                    <a:pt x="199" y="426"/>
                  </a:cubicBezTo>
                  <a:cubicBezTo>
                    <a:pt x="199" y="426"/>
                    <a:pt x="198" y="425"/>
                    <a:pt x="198" y="425"/>
                  </a:cubicBezTo>
                  <a:cubicBezTo>
                    <a:pt x="198" y="424"/>
                    <a:pt x="198" y="424"/>
                    <a:pt x="198" y="424"/>
                  </a:cubicBezTo>
                  <a:cubicBezTo>
                    <a:pt x="198" y="424"/>
                    <a:pt x="198" y="424"/>
                    <a:pt x="198" y="424"/>
                  </a:cubicBezTo>
                  <a:cubicBezTo>
                    <a:pt x="198" y="423"/>
                    <a:pt x="198" y="423"/>
                    <a:pt x="198" y="423"/>
                  </a:cubicBezTo>
                  <a:cubicBezTo>
                    <a:pt x="198" y="423"/>
                    <a:pt x="198" y="423"/>
                    <a:pt x="198" y="423"/>
                  </a:cubicBezTo>
                  <a:cubicBezTo>
                    <a:pt x="198" y="423"/>
                    <a:pt x="198" y="423"/>
                    <a:pt x="198" y="423"/>
                  </a:cubicBezTo>
                  <a:cubicBezTo>
                    <a:pt x="198" y="422"/>
                    <a:pt x="198" y="422"/>
                    <a:pt x="198" y="422"/>
                  </a:cubicBezTo>
                  <a:cubicBezTo>
                    <a:pt x="198" y="422"/>
                    <a:pt x="198" y="422"/>
                    <a:pt x="198" y="422"/>
                  </a:cubicBezTo>
                  <a:cubicBezTo>
                    <a:pt x="199" y="421"/>
                    <a:pt x="199" y="421"/>
                    <a:pt x="199" y="421"/>
                  </a:cubicBezTo>
                  <a:cubicBezTo>
                    <a:pt x="199" y="421"/>
                    <a:pt x="199" y="421"/>
                    <a:pt x="199" y="421"/>
                  </a:cubicBezTo>
                  <a:cubicBezTo>
                    <a:pt x="198" y="421"/>
                    <a:pt x="198" y="421"/>
                    <a:pt x="198" y="421"/>
                  </a:cubicBezTo>
                  <a:cubicBezTo>
                    <a:pt x="199" y="421"/>
                    <a:pt x="199" y="421"/>
                    <a:pt x="199" y="421"/>
                  </a:cubicBezTo>
                  <a:cubicBezTo>
                    <a:pt x="199" y="420"/>
                    <a:pt x="199" y="420"/>
                    <a:pt x="199" y="420"/>
                  </a:cubicBezTo>
                  <a:cubicBezTo>
                    <a:pt x="199" y="420"/>
                    <a:pt x="199" y="420"/>
                    <a:pt x="199" y="420"/>
                  </a:cubicBezTo>
                  <a:cubicBezTo>
                    <a:pt x="199" y="420"/>
                    <a:pt x="199" y="420"/>
                    <a:pt x="199" y="420"/>
                  </a:cubicBezTo>
                  <a:cubicBezTo>
                    <a:pt x="199" y="419"/>
                    <a:pt x="199" y="419"/>
                    <a:pt x="199" y="419"/>
                  </a:cubicBezTo>
                  <a:cubicBezTo>
                    <a:pt x="198" y="419"/>
                    <a:pt x="198" y="419"/>
                    <a:pt x="198" y="419"/>
                  </a:cubicBezTo>
                  <a:cubicBezTo>
                    <a:pt x="198" y="419"/>
                    <a:pt x="198" y="419"/>
                    <a:pt x="198" y="419"/>
                  </a:cubicBezTo>
                  <a:cubicBezTo>
                    <a:pt x="198" y="418"/>
                    <a:pt x="198" y="418"/>
                    <a:pt x="198" y="418"/>
                  </a:cubicBezTo>
                  <a:cubicBezTo>
                    <a:pt x="197" y="418"/>
                    <a:pt x="197" y="418"/>
                    <a:pt x="197" y="418"/>
                  </a:cubicBezTo>
                  <a:cubicBezTo>
                    <a:pt x="197" y="418"/>
                    <a:pt x="197" y="418"/>
                    <a:pt x="197" y="418"/>
                  </a:cubicBezTo>
                  <a:cubicBezTo>
                    <a:pt x="197" y="418"/>
                    <a:pt x="197"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8"/>
                    <a:pt x="196" y="418"/>
                    <a:pt x="196" y="418"/>
                  </a:cubicBezTo>
                  <a:cubicBezTo>
                    <a:pt x="196" y="418"/>
                    <a:pt x="196" y="418"/>
                    <a:pt x="196" y="418"/>
                  </a:cubicBezTo>
                  <a:cubicBezTo>
                    <a:pt x="197" y="418"/>
                    <a:pt x="197" y="418"/>
                    <a:pt x="197" y="418"/>
                  </a:cubicBezTo>
                  <a:cubicBezTo>
                    <a:pt x="196" y="419"/>
                    <a:pt x="196" y="419"/>
                    <a:pt x="196" y="419"/>
                  </a:cubicBezTo>
                  <a:cubicBezTo>
                    <a:pt x="197" y="419"/>
                    <a:pt x="197" y="419"/>
                    <a:pt x="197" y="419"/>
                  </a:cubicBezTo>
                  <a:cubicBezTo>
                    <a:pt x="196" y="420"/>
                    <a:pt x="196" y="420"/>
                    <a:pt x="196" y="420"/>
                  </a:cubicBezTo>
                  <a:cubicBezTo>
                    <a:pt x="197" y="420"/>
                    <a:pt x="197" y="420"/>
                    <a:pt x="197" y="420"/>
                  </a:cubicBezTo>
                  <a:cubicBezTo>
                    <a:pt x="196" y="421"/>
                    <a:pt x="196" y="421"/>
                    <a:pt x="196" y="421"/>
                  </a:cubicBezTo>
                  <a:cubicBezTo>
                    <a:pt x="197" y="421"/>
                    <a:pt x="197" y="421"/>
                    <a:pt x="197" y="421"/>
                  </a:cubicBezTo>
                  <a:cubicBezTo>
                    <a:pt x="196" y="422"/>
                    <a:pt x="196" y="422"/>
                    <a:pt x="196" y="422"/>
                  </a:cubicBezTo>
                  <a:cubicBezTo>
                    <a:pt x="196" y="422"/>
                    <a:pt x="196" y="422"/>
                    <a:pt x="196" y="422"/>
                  </a:cubicBezTo>
                  <a:cubicBezTo>
                    <a:pt x="196" y="423"/>
                    <a:pt x="196" y="423"/>
                    <a:pt x="196" y="423"/>
                  </a:cubicBezTo>
                  <a:cubicBezTo>
                    <a:pt x="195" y="422"/>
                    <a:pt x="195" y="422"/>
                    <a:pt x="195" y="422"/>
                  </a:cubicBezTo>
                  <a:cubicBezTo>
                    <a:pt x="195" y="422"/>
                    <a:pt x="195" y="422"/>
                    <a:pt x="195" y="422"/>
                  </a:cubicBezTo>
                  <a:cubicBezTo>
                    <a:pt x="195" y="421"/>
                    <a:pt x="195" y="421"/>
                    <a:pt x="195" y="421"/>
                  </a:cubicBezTo>
                  <a:cubicBezTo>
                    <a:pt x="195" y="421"/>
                    <a:pt x="195" y="421"/>
                    <a:pt x="195" y="421"/>
                  </a:cubicBezTo>
                  <a:cubicBezTo>
                    <a:pt x="194" y="421"/>
                    <a:pt x="194" y="420"/>
                    <a:pt x="194" y="420"/>
                  </a:cubicBezTo>
                  <a:cubicBezTo>
                    <a:pt x="194" y="420"/>
                    <a:pt x="194" y="419"/>
                    <a:pt x="194" y="419"/>
                  </a:cubicBezTo>
                  <a:cubicBezTo>
                    <a:pt x="194" y="419"/>
                    <a:pt x="194" y="419"/>
                    <a:pt x="194" y="419"/>
                  </a:cubicBezTo>
                  <a:cubicBezTo>
                    <a:pt x="194" y="419"/>
                    <a:pt x="194" y="419"/>
                    <a:pt x="194" y="419"/>
                  </a:cubicBezTo>
                  <a:cubicBezTo>
                    <a:pt x="194" y="419"/>
                    <a:pt x="194" y="419"/>
                    <a:pt x="194" y="419"/>
                  </a:cubicBezTo>
                  <a:cubicBezTo>
                    <a:pt x="193" y="420"/>
                    <a:pt x="193" y="420"/>
                    <a:pt x="193" y="420"/>
                  </a:cubicBezTo>
                  <a:cubicBezTo>
                    <a:pt x="192" y="419"/>
                    <a:pt x="192" y="419"/>
                    <a:pt x="192" y="419"/>
                  </a:cubicBezTo>
                  <a:cubicBezTo>
                    <a:pt x="192" y="419"/>
                    <a:pt x="192" y="419"/>
                    <a:pt x="192" y="419"/>
                  </a:cubicBezTo>
                  <a:cubicBezTo>
                    <a:pt x="192" y="418"/>
                    <a:pt x="192" y="418"/>
                    <a:pt x="192" y="418"/>
                  </a:cubicBezTo>
                  <a:cubicBezTo>
                    <a:pt x="192" y="418"/>
                    <a:pt x="192" y="418"/>
                    <a:pt x="192" y="418"/>
                  </a:cubicBezTo>
                  <a:cubicBezTo>
                    <a:pt x="192" y="418"/>
                    <a:pt x="191" y="417"/>
                    <a:pt x="191" y="417"/>
                  </a:cubicBezTo>
                  <a:cubicBezTo>
                    <a:pt x="191" y="417"/>
                    <a:pt x="191" y="417"/>
                    <a:pt x="191" y="417"/>
                  </a:cubicBezTo>
                  <a:cubicBezTo>
                    <a:pt x="191" y="417"/>
                    <a:pt x="191" y="417"/>
                    <a:pt x="191" y="417"/>
                  </a:cubicBezTo>
                  <a:cubicBezTo>
                    <a:pt x="192" y="416"/>
                    <a:pt x="192" y="416"/>
                    <a:pt x="192" y="416"/>
                  </a:cubicBezTo>
                  <a:cubicBezTo>
                    <a:pt x="192" y="416"/>
                    <a:pt x="192" y="416"/>
                    <a:pt x="192" y="416"/>
                  </a:cubicBezTo>
                  <a:cubicBezTo>
                    <a:pt x="192" y="416"/>
                    <a:pt x="192" y="416"/>
                    <a:pt x="192" y="416"/>
                  </a:cubicBezTo>
                  <a:cubicBezTo>
                    <a:pt x="191" y="416"/>
                    <a:pt x="191" y="416"/>
                    <a:pt x="191" y="416"/>
                  </a:cubicBezTo>
                  <a:cubicBezTo>
                    <a:pt x="192" y="415"/>
                    <a:pt x="192" y="415"/>
                    <a:pt x="192" y="415"/>
                  </a:cubicBezTo>
                  <a:cubicBezTo>
                    <a:pt x="191" y="415"/>
                    <a:pt x="191" y="415"/>
                    <a:pt x="191" y="415"/>
                  </a:cubicBezTo>
                  <a:cubicBezTo>
                    <a:pt x="191" y="415"/>
                    <a:pt x="191" y="415"/>
                    <a:pt x="191" y="415"/>
                  </a:cubicBezTo>
                  <a:cubicBezTo>
                    <a:pt x="191" y="415"/>
                    <a:pt x="191" y="416"/>
                    <a:pt x="191" y="416"/>
                  </a:cubicBezTo>
                  <a:cubicBezTo>
                    <a:pt x="191" y="416"/>
                    <a:pt x="191" y="416"/>
                    <a:pt x="191" y="416"/>
                  </a:cubicBezTo>
                  <a:cubicBezTo>
                    <a:pt x="191" y="417"/>
                    <a:pt x="191" y="417"/>
                    <a:pt x="191" y="417"/>
                  </a:cubicBezTo>
                  <a:cubicBezTo>
                    <a:pt x="191" y="418"/>
                    <a:pt x="191" y="418"/>
                    <a:pt x="191" y="418"/>
                  </a:cubicBezTo>
                  <a:cubicBezTo>
                    <a:pt x="191" y="418"/>
                    <a:pt x="191" y="418"/>
                    <a:pt x="191" y="418"/>
                  </a:cubicBezTo>
                  <a:cubicBezTo>
                    <a:pt x="192" y="418"/>
                    <a:pt x="192" y="418"/>
                    <a:pt x="192" y="418"/>
                  </a:cubicBezTo>
                  <a:cubicBezTo>
                    <a:pt x="192" y="418"/>
                    <a:pt x="192" y="418"/>
                    <a:pt x="192" y="418"/>
                  </a:cubicBezTo>
                  <a:cubicBezTo>
                    <a:pt x="192" y="418"/>
                    <a:pt x="192" y="418"/>
                    <a:pt x="192" y="418"/>
                  </a:cubicBezTo>
                  <a:cubicBezTo>
                    <a:pt x="192" y="419"/>
                    <a:pt x="192" y="419"/>
                    <a:pt x="192" y="419"/>
                  </a:cubicBezTo>
                  <a:cubicBezTo>
                    <a:pt x="192" y="419"/>
                    <a:pt x="192" y="419"/>
                    <a:pt x="192" y="419"/>
                  </a:cubicBezTo>
                  <a:cubicBezTo>
                    <a:pt x="192" y="419"/>
                    <a:pt x="192" y="419"/>
                    <a:pt x="192" y="419"/>
                  </a:cubicBezTo>
                  <a:cubicBezTo>
                    <a:pt x="192" y="419"/>
                    <a:pt x="192" y="419"/>
                    <a:pt x="192" y="419"/>
                  </a:cubicBezTo>
                  <a:cubicBezTo>
                    <a:pt x="192" y="420"/>
                    <a:pt x="192" y="420"/>
                    <a:pt x="192" y="420"/>
                  </a:cubicBezTo>
                  <a:cubicBezTo>
                    <a:pt x="192" y="419"/>
                    <a:pt x="192" y="419"/>
                    <a:pt x="192" y="419"/>
                  </a:cubicBezTo>
                  <a:cubicBezTo>
                    <a:pt x="192" y="419"/>
                    <a:pt x="192" y="419"/>
                    <a:pt x="192" y="419"/>
                  </a:cubicBezTo>
                  <a:cubicBezTo>
                    <a:pt x="192" y="420"/>
                    <a:pt x="192" y="420"/>
                    <a:pt x="192" y="420"/>
                  </a:cubicBezTo>
                  <a:cubicBezTo>
                    <a:pt x="191" y="420"/>
                    <a:pt x="191" y="420"/>
                    <a:pt x="191" y="420"/>
                  </a:cubicBezTo>
                  <a:cubicBezTo>
                    <a:pt x="191" y="420"/>
                    <a:pt x="191" y="420"/>
                    <a:pt x="191" y="420"/>
                  </a:cubicBezTo>
                  <a:cubicBezTo>
                    <a:pt x="191" y="420"/>
                    <a:pt x="191" y="420"/>
                    <a:pt x="191" y="420"/>
                  </a:cubicBezTo>
                  <a:cubicBezTo>
                    <a:pt x="191" y="419"/>
                    <a:pt x="191" y="419"/>
                    <a:pt x="191" y="419"/>
                  </a:cubicBezTo>
                  <a:cubicBezTo>
                    <a:pt x="191" y="419"/>
                    <a:pt x="191" y="419"/>
                    <a:pt x="191" y="419"/>
                  </a:cubicBezTo>
                  <a:cubicBezTo>
                    <a:pt x="190" y="419"/>
                    <a:pt x="190" y="419"/>
                    <a:pt x="190" y="419"/>
                  </a:cubicBezTo>
                  <a:cubicBezTo>
                    <a:pt x="190" y="419"/>
                    <a:pt x="189" y="418"/>
                    <a:pt x="189" y="418"/>
                  </a:cubicBezTo>
                  <a:cubicBezTo>
                    <a:pt x="189" y="417"/>
                    <a:pt x="190" y="418"/>
                    <a:pt x="190" y="417"/>
                  </a:cubicBezTo>
                  <a:cubicBezTo>
                    <a:pt x="189" y="416"/>
                    <a:pt x="189" y="416"/>
                    <a:pt x="189" y="416"/>
                  </a:cubicBezTo>
                  <a:cubicBezTo>
                    <a:pt x="189" y="416"/>
                    <a:pt x="189" y="416"/>
                    <a:pt x="188" y="416"/>
                  </a:cubicBezTo>
                  <a:cubicBezTo>
                    <a:pt x="188" y="415"/>
                    <a:pt x="188" y="415"/>
                    <a:pt x="188" y="415"/>
                  </a:cubicBezTo>
                  <a:cubicBezTo>
                    <a:pt x="188" y="415"/>
                    <a:pt x="188" y="415"/>
                    <a:pt x="188" y="415"/>
                  </a:cubicBezTo>
                  <a:cubicBezTo>
                    <a:pt x="188" y="416"/>
                    <a:pt x="188" y="416"/>
                    <a:pt x="188" y="416"/>
                  </a:cubicBezTo>
                  <a:cubicBezTo>
                    <a:pt x="188" y="416"/>
                    <a:pt x="188" y="416"/>
                    <a:pt x="188" y="416"/>
                  </a:cubicBezTo>
                  <a:cubicBezTo>
                    <a:pt x="188" y="416"/>
                    <a:pt x="188" y="416"/>
                    <a:pt x="188" y="416"/>
                  </a:cubicBezTo>
                  <a:cubicBezTo>
                    <a:pt x="188" y="415"/>
                    <a:pt x="188" y="415"/>
                    <a:pt x="188" y="415"/>
                  </a:cubicBezTo>
                  <a:cubicBezTo>
                    <a:pt x="188" y="415"/>
                    <a:pt x="188" y="415"/>
                    <a:pt x="188" y="415"/>
                  </a:cubicBezTo>
                  <a:cubicBezTo>
                    <a:pt x="188" y="414"/>
                    <a:pt x="188" y="414"/>
                    <a:pt x="188" y="414"/>
                  </a:cubicBezTo>
                  <a:cubicBezTo>
                    <a:pt x="188" y="414"/>
                    <a:pt x="188" y="414"/>
                    <a:pt x="188" y="414"/>
                  </a:cubicBezTo>
                  <a:cubicBezTo>
                    <a:pt x="188" y="414"/>
                    <a:pt x="188" y="414"/>
                    <a:pt x="188" y="414"/>
                  </a:cubicBezTo>
                  <a:cubicBezTo>
                    <a:pt x="188" y="415"/>
                    <a:pt x="188" y="414"/>
                    <a:pt x="188" y="415"/>
                  </a:cubicBezTo>
                  <a:cubicBezTo>
                    <a:pt x="188" y="415"/>
                    <a:pt x="188" y="415"/>
                    <a:pt x="188" y="415"/>
                  </a:cubicBezTo>
                  <a:cubicBezTo>
                    <a:pt x="188" y="415"/>
                    <a:pt x="188" y="415"/>
                    <a:pt x="188" y="415"/>
                  </a:cubicBezTo>
                  <a:cubicBezTo>
                    <a:pt x="188" y="416"/>
                    <a:pt x="188" y="416"/>
                    <a:pt x="188" y="416"/>
                  </a:cubicBezTo>
                  <a:cubicBezTo>
                    <a:pt x="187" y="415"/>
                    <a:pt x="187" y="415"/>
                    <a:pt x="187" y="415"/>
                  </a:cubicBezTo>
                  <a:cubicBezTo>
                    <a:pt x="187" y="415"/>
                    <a:pt x="187" y="415"/>
                    <a:pt x="187" y="415"/>
                  </a:cubicBezTo>
                  <a:cubicBezTo>
                    <a:pt x="187" y="415"/>
                    <a:pt x="187" y="414"/>
                    <a:pt x="186" y="414"/>
                  </a:cubicBezTo>
                  <a:cubicBezTo>
                    <a:pt x="187" y="415"/>
                    <a:pt x="187" y="415"/>
                    <a:pt x="187" y="415"/>
                  </a:cubicBezTo>
                  <a:cubicBezTo>
                    <a:pt x="186" y="415"/>
                    <a:pt x="186" y="415"/>
                    <a:pt x="186" y="415"/>
                  </a:cubicBezTo>
                  <a:cubicBezTo>
                    <a:pt x="186" y="415"/>
                    <a:pt x="186" y="415"/>
                    <a:pt x="186" y="415"/>
                  </a:cubicBezTo>
                  <a:cubicBezTo>
                    <a:pt x="186" y="415"/>
                    <a:pt x="186" y="415"/>
                    <a:pt x="186" y="415"/>
                  </a:cubicBezTo>
                  <a:cubicBezTo>
                    <a:pt x="185" y="415"/>
                    <a:pt x="185" y="414"/>
                    <a:pt x="185" y="414"/>
                  </a:cubicBezTo>
                  <a:cubicBezTo>
                    <a:pt x="185" y="414"/>
                    <a:pt x="185" y="414"/>
                    <a:pt x="185" y="414"/>
                  </a:cubicBezTo>
                  <a:cubicBezTo>
                    <a:pt x="185" y="414"/>
                    <a:pt x="185" y="414"/>
                    <a:pt x="185" y="414"/>
                  </a:cubicBezTo>
                  <a:cubicBezTo>
                    <a:pt x="185" y="414"/>
                    <a:pt x="185" y="414"/>
                    <a:pt x="185" y="414"/>
                  </a:cubicBezTo>
                  <a:cubicBezTo>
                    <a:pt x="185" y="414"/>
                    <a:pt x="185" y="414"/>
                    <a:pt x="185" y="414"/>
                  </a:cubicBezTo>
                  <a:cubicBezTo>
                    <a:pt x="184" y="414"/>
                    <a:pt x="184" y="414"/>
                    <a:pt x="184" y="414"/>
                  </a:cubicBezTo>
                  <a:cubicBezTo>
                    <a:pt x="184" y="414"/>
                    <a:pt x="184" y="414"/>
                    <a:pt x="184" y="414"/>
                  </a:cubicBezTo>
                  <a:cubicBezTo>
                    <a:pt x="184" y="414"/>
                    <a:pt x="184" y="414"/>
                    <a:pt x="184" y="414"/>
                  </a:cubicBezTo>
                  <a:cubicBezTo>
                    <a:pt x="184" y="414"/>
                    <a:pt x="184" y="413"/>
                    <a:pt x="184" y="413"/>
                  </a:cubicBezTo>
                  <a:cubicBezTo>
                    <a:pt x="183" y="413"/>
                    <a:pt x="183" y="413"/>
                    <a:pt x="183" y="413"/>
                  </a:cubicBezTo>
                  <a:cubicBezTo>
                    <a:pt x="183" y="413"/>
                    <a:pt x="183" y="413"/>
                    <a:pt x="183" y="413"/>
                  </a:cubicBezTo>
                  <a:cubicBezTo>
                    <a:pt x="183" y="413"/>
                    <a:pt x="182" y="412"/>
                    <a:pt x="182" y="412"/>
                  </a:cubicBezTo>
                  <a:cubicBezTo>
                    <a:pt x="182" y="412"/>
                    <a:pt x="182" y="412"/>
                    <a:pt x="182" y="412"/>
                  </a:cubicBezTo>
                  <a:cubicBezTo>
                    <a:pt x="182" y="411"/>
                    <a:pt x="181" y="410"/>
                    <a:pt x="181" y="409"/>
                  </a:cubicBezTo>
                  <a:cubicBezTo>
                    <a:pt x="180" y="409"/>
                    <a:pt x="180" y="409"/>
                    <a:pt x="180" y="409"/>
                  </a:cubicBezTo>
                  <a:cubicBezTo>
                    <a:pt x="180" y="409"/>
                    <a:pt x="180" y="409"/>
                    <a:pt x="180" y="409"/>
                  </a:cubicBezTo>
                  <a:cubicBezTo>
                    <a:pt x="180" y="408"/>
                    <a:pt x="179" y="408"/>
                    <a:pt x="179" y="408"/>
                  </a:cubicBezTo>
                  <a:cubicBezTo>
                    <a:pt x="178" y="407"/>
                    <a:pt x="178" y="407"/>
                    <a:pt x="178" y="407"/>
                  </a:cubicBezTo>
                  <a:cubicBezTo>
                    <a:pt x="178" y="407"/>
                    <a:pt x="178" y="407"/>
                    <a:pt x="178" y="407"/>
                  </a:cubicBezTo>
                  <a:cubicBezTo>
                    <a:pt x="178" y="406"/>
                    <a:pt x="178" y="406"/>
                    <a:pt x="178" y="406"/>
                  </a:cubicBezTo>
                  <a:cubicBezTo>
                    <a:pt x="178" y="406"/>
                    <a:pt x="178" y="406"/>
                    <a:pt x="178" y="406"/>
                  </a:cubicBezTo>
                  <a:cubicBezTo>
                    <a:pt x="178" y="406"/>
                    <a:pt x="178" y="406"/>
                    <a:pt x="178" y="406"/>
                  </a:cubicBezTo>
                  <a:cubicBezTo>
                    <a:pt x="178" y="405"/>
                    <a:pt x="178" y="405"/>
                    <a:pt x="178" y="405"/>
                  </a:cubicBezTo>
                  <a:cubicBezTo>
                    <a:pt x="178" y="405"/>
                    <a:pt x="178" y="405"/>
                    <a:pt x="178" y="405"/>
                  </a:cubicBezTo>
                  <a:cubicBezTo>
                    <a:pt x="178" y="405"/>
                    <a:pt x="178" y="405"/>
                    <a:pt x="178" y="405"/>
                  </a:cubicBezTo>
                  <a:cubicBezTo>
                    <a:pt x="177" y="405"/>
                    <a:pt x="177" y="405"/>
                    <a:pt x="177" y="405"/>
                  </a:cubicBezTo>
                  <a:cubicBezTo>
                    <a:pt x="177" y="405"/>
                    <a:pt x="177" y="405"/>
                    <a:pt x="177" y="405"/>
                  </a:cubicBezTo>
                  <a:cubicBezTo>
                    <a:pt x="176" y="404"/>
                    <a:pt x="176" y="404"/>
                    <a:pt x="176" y="404"/>
                  </a:cubicBezTo>
                  <a:cubicBezTo>
                    <a:pt x="176" y="404"/>
                    <a:pt x="176" y="404"/>
                    <a:pt x="176" y="404"/>
                  </a:cubicBezTo>
                  <a:cubicBezTo>
                    <a:pt x="176" y="404"/>
                    <a:pt x="176" y="404"/>
                    <a:pt x="176" y="404"/>
                  </a:cubicBezTo>
                  <a:cubicBezTo>
                    <a:pt x="176" y="404"/>
                    <a:pt x="176" y="404"/>
                    <a:pt x="176" y="404"/>
                  </a:cubicBezTo>
                  <a:cubicBezTo>
                    <a:pt x="175" y="403"/>
                    <a:pt x="175" y="403"/>
                    <a:pt x="175" y="403"/>
                  </a:cubicBezTo>
                  <a:cubicBezTo>
                    <a:pt x="175" y="403"/>
                    <a:pt x="175" y="403"/>
                    <a:pt x="175" y="403"/>
                  </a:cubicBezTo>
                  <a:cubicBezTo>
                    <a:pt x="175" y="402"/>
                    <a:pt x="175" y="402"/>
                    <a:pt x="175" y="402"/>
                  </a:cubicBezTo>
                  <a:cubicBezTo>
                    <a:pt x="175" y="402"/>
                    <a:pt x="175" y="402"/>
                    <a:pt x="175" y="402"/>
                  </a:cubicBezTo>
                  <a:cubicBezTo>
                    <a:pt x="174" y="401"/>
                    <a:pt x="174" y="401"/>
                    <a:pt x="174" y="401"/>
                  </a:cubicBezTo>
                  <a:cubicBezTo>
                    <a:pt x="174" y="400"/>
                    <a:pt x="174" y="400"/>
                    <a:pt x="174" y="400"/>
                  </a:cubicBezTo>
                  <a:cubicBezTo>
                    <a:pt x="174" y="400"/>
                    <a:pt x="174" y="400"/>
                    <a:pt x="174" y="400"/>
                  </a:cubicBezTo>
                  <a:cubicBezTo>
                    <a:pt x="173" y="400"/>
                    <a:pt x="173" y="400"/>
                    <a:pt x="173" y="400"/>
                  </a:cubicBezTo>
                  <a:cubicBezTo>
                    <a:pt x="174" y="400"/>
                    <a:pt x="174" y="400"/>
                    <a:pt x="174" y="400"/>
                  </a:cubicBezTo>
                  <a:cubicBezTo>
                    <a:pt x="173" y="400"/>
                    <a:pt x="173" y="400"/>
                    <a:pt x="173" y="400"/>
                  </a:cubicBezTo>
                  <a:cubicBezTo>
                    <a:pt x="174" y="400"/>
                    <a:pt x="174" y="400"/>
                    <a:pt x="174" y="400"/>
                  </a:cubicBezTo>
                  <a:cubicBezTo>
                    <a:pt x="174" y="400"/>
                    <a:pt x="175" y="400"/>
                    <a:pt x="175" y="400"/>
                  </a:cubicBezTo>
                  <a:cubicBezTo>
                    <a:pt x="176" y="400"/>
                    <a:pt x="176" y="400"/>
                    <a:pt x="176" y="400"/>
                  </a:cubicBezTo>
                  <a:cubicBezTo>
                    <a:pt x="175" y="399"/>
                    <a:pt x="175" y="399"/>
                    <a:pt x="175" y="399"/>
                  </a:cubicBezTo>
                  <a:cubicBezTo>
                    <a:pt x="175" y="400"/>
                    <a:pt x="175" y="400"/>
                    <a:pt x="175" y="400"/>
                  </a:cubicBezTo>
                  <a:cubicBezTo>
                    <a:pt x="174" y="399"/>
                    <a:pt x="174" y="399"/>
                    <a:pt x="174" y="399"/>
                  </a:cubicBezTo>
                  <a:cubicBezTo>
                    <a:pt x="174" y="399"/>
                    <a:pt x="174" y="399"/>
                    <a:pt x="174" y="399"/>
                  </a:cubicBezTo>
                  <a:cubicBezTo>
                    <a:pt x="174" y="399"/>
                    <a:pt x="174" y="399"/>
                    <a:pt x="174" y="399"/>
                  </a:cubicBezTo>
                  <a:cubicBezTo>
                    <a:pt x="173" y="399"/>
                    <a:pt x="173" y="399"/>
                    <a:pt x="173" y="399"/>
                  </a:cubicBezTo>
                  <a:cubicBezTo>
                    <a:pt x="173" y="398"/>
                    <a:pt x="173" y="398"/>
                    <a:pt x="173" y="398"/>
                  </a:cubicBezTo>
                  <a:cubicBezTo>
                    <a:pt x="173" y="397"/>
                    <a:pt x="173" y="397"/>
                    <a:pt x="173" y="396"/>
                  </a:cubicBezTo>
                  <a:cubicBezTo>
                    <a:pt x="173" y="397"/>
                    <a:pt x="174" y="397"/>
                    <a:pt x="174" y="397"/>
                  </a:cubicBezTo>
                  <a:cubicBezTo>
                    <a:pt x="174" y="397"/>
                    <a:pt x="174" y="397"/>
                    <a:pt x="174" y="397"/>
                  </a:cubicBezTo>
                  <a:cubicBezTo>
                    <a:pt x="174" y="397"/>
                    <a:pt x="174" y="397"/>
                    <a:pt x="174" y="397"/>
                  </a:cubicBezTo>
                  <a:cubicBezTo>
                    <a:pt x="175" y="397"/>
                    <a:pt x="175" y="397"/>
                    <a:pt x="175" y="397"/>
                  </a:cubicBezTo>
                  <a:cubicBezTo>
                    <a:pt x="174" y="397"/>
                    <a:pt x="174" y="396"/>
                    <a:pt x="173" y="396"/>
                  </a:cubicBezTo>
                  <a:cubicBezTo>
                    <a:pt x="173" y="396"/>
                    <a:pt x="173" y="396"/>
                    <a:pt x="173" y="396"/>
                  </a:cubicBezTo>
                  <a:cubicBezTo>
                    <a:pt x="173" y="396"/>
                    <a:pt x="173" y="396"/>
                    <a:pt x="173" y="396"/>
                  </a:cubicBezTo>
                  <a:cubicBezTo>
                    <a:pt x="173" y="396"/>
                    <a:pt x="173" y="396"/>
                    <a:pt x="173" y="396"/>
                  </a:cubicBezTo>
                  <a:cubicBezTo>
                    <a:pt x="173" y="396"/>
                    <a:pt x="173" y="396"/>
                    <a:pt x="173" y="396"/>
                  </a:cubicBezTo>
                  <a:cubicBezTo>
                    <a:pt x="172" y="396"/>
                    <a:pt x="172" y="396"/>
                    <a:pt x="172" y="396"/>
                  </a:cubicBezTo>
                  <a:cubicBezTo>
                    <a:pt x="172" y="396"/>
                    <a:pt x="172" y="396"/>
                    <a:pt x="172" y="396"/>
                  </a:cubicBezTo>
                  <a:cubicBezTo>
                    <a:pt x="172" y="396"/>
                    <a:pt x="172" y="396"/>
                    <a:pt x="172" y="396"/>
                  </a:cubicBezTo>
                  <a:cubicBezTo>
                    <a:pt x="173" y="395"/>
                    <a:pt x="173" y="395"/>
                    <a:pt x="173" y="395"/>
                  </a:cubicBezTo>
                  <a:cubicBezTo>
                    <a:pt x="173" y="395"/>
                    <a:pt x="173" y="395"/>
                    <a:pt x="173" y="395"/>
                  </a:cubicBezTo>
                  <a:cubicBezTo>
                    <a:pt x="172" y="395"/>
                    <a:pt x="172" y="395"/>
                    <a:pt x="172" y="395"/>
                  </a:cubicBezTo>
                  <a:cubicBezTo>
                    <a:pt x="172" y="395"/>
                    <a:pt x="172" y="395"/>
                    <a:pt x="172" y="395"/>
                  </a:cubicBezTo>
                  <a:cubicBezTo>
                    <a:pt x="172" y="395"/>
                    <a:pt x="172" y="395"/>
                    <a:pt x="172" y="395"/>
                  </a:cubicBezTo>
                  <a:cubicBezTo>
                    <a:pt x="172" y="395"/>
                    <a:pt x="172" y="395"/>
                    <a:pt x="172" y="395"/>
                  </a:cubicBezTo>
                  <a:cubicBezTo>
                    <a:pt x="172" y="394"/>
                    <a:pt x="172" y="394"/>
                    <a:pt x="172" y="394"/>
                  </a:cubicBezTo>
                  <a:cubicBezTo>
                    <a:pt x="172" y="394"/>
                    <a:pt x="172" y="394"/>
                    <a:pt x="172" y="394"/>
                  </a:cubicBezTo>
                  <a:cubicBezTo>
                    <a:pt x="172" y="394"/>
                    <a:pt x="171" y="393"/>
                    <a:pt x="171" y="393"/>
                  </a:cubicBezTo>
                  <a:cubicBezTo>
                    <a:pt x="171" y="393"/>
                    <a:pt x="171" y="393"/>
                    <a:pt x="171" y="393"/>
                  </a:cubicBezTo>
                  <a:cubicBezTo>
                    <a:pt x="171" y="392"/>
                    <a:pt x="171" y="392"/>
                    <a:pt x="170" y="391"/>
                  </a:cubicBezTo>
                  <a:cubicBezTo>
                    <a:pt x="171" y="391"/>
                    <a:pt x="171" y="391"/>
                    <a:pt x="171" y="391"/>
                  </a:cubicBezTo>
                  <a:cubicBezTo>
                    <a:pt x="171" y="391"/>
                    <a:pt x="171" y="391"/>
                    <a:pt x="172" y="391"/>
                  </a:cubicBezTo>
                  <a:cubicBezTo>
                    <a:pt x="172" y="392"/>
                    <a:pt x="172" y="392"/>
                    <a:pt x="172"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4" y="393"/>
                    <a:pt x="174" y="393"/>
                    <a:pt x="174" y="394"/>
                  </a:cubicBezTo>
                  <a:cubicBezTo>
                    <a:pt x="174" y="394"/>
                    <a:pt x="174" y="394"/>
                    <a:pt x="174" y="394"/>
                  </a:cubicBezTo>
                  <a:cubicBezTo>
                    <a:pt x="175" y="394"/>
                    <a:pt x="175" y="394"/>
                    <a:pt x="175" y="394"/>
                  </a:cubicBezTo>
                  <a:cubicBezTo>
                    <a:pt x="175" y="394"/>
                    <a:pt x="175" y="394"/>
                    <a:pt x="175" y="394"/>
                  </a:cubicBezTo>
                  <a:cubicBezTo>
                    <a:pt x="176" y="395"/>
                    <a:pt x="176" y="396"/>
                    <a:pt x="177" y="397"/>
                  </a:cubicBezTo>
                  <a:cubicBezTo>
                    <a:pt x="177" y="397"/>
                    <a:pt x="177" y="397"/>
                    <a:pt x="177" y="397"/>
                  </a:cubicBezTo>
                  <a:cubicBezTo>
                    <a:pt x="177" y="397"/>
                    <a:pt x="177" y="397"/>
                    <a:pt x="178" y="398"/>
                  </a:cubicBezTo>
                  <a:cubicBezTo>
                    <a:pt x="178" y="398"/>
                    <a:pt x="178" y="398"/>
                    <a:pt x="178" y="398"/>
                  </a:cubicBezTo>
                  <a:cubicBezTo>
                    <a:pt x="178" y="399"/>
                    <a:pt x="178" y="399"/>
                    <a:pt x="178" y="399"/>
                  </a:cubicBezTo>
                  <a:cubicBezTo>
                    <a:pt x="179" y="399"/>
                    <a:pt x="179" y="399"/>
                    <a:pt x="179" y="399"/>
                  </a:cubicBezTo>
                  <a:cubicBezTo>
                    <a:pt x="179" y="399"/>
                    <a:pt x="179" y="399"/>
                    <a:pt x="179" y="399"/>
                  </a:cubicBezTo>
                  <a:cubicBezTo>
                    <a:pt x="179" y="399"/>
                    <a:pt x="179" y="399"/>
                    <a:pt x="179" y="399"/>
                  </a:cubicBezTo>
                  <a:cubicBezTo>
                    <a:pt x="179" y="399"/>
                    <a:pt x="179" y="399"/>
                    <a:pt x="179" y="399"/>
                  </a:cubicBezTo>
                  <a:cubicBezTo>
                    <a:pt x="180" y="401"/>
                    <a:pt x="180" y="401"/>
                    <a:pt x="180" y="401"/>
                  </a:cubicBezTo>
                  <a:cubicBezTo>
                    <a:pt x="181" y="402"/>
                    <a:pt x="181" y="402"/>
                    <a:pt x="181" y="402"/>
                  </a:cubicBezTo>
                  <a:cubicBezTo>
                    <a:pt x="181" y="402"/>
                    <a:pt x="181" y="402"/>
                    <a:pt x="181" y="402"/>
                  </a:cubicBezTo>
                  <a:cubicBezTo>
                    <a:pt x="181" y="402"/>
                    <a:pt x="181" y="402"/>
                    <a:pt x="181" y="402"/>
                  </a:cubicBezTo>
                  <a:cubicBezTo>
                    <a:pt x="181" y="402"/>
                    <a:pt x="181" y="402"/>
                    <a:pt x="181" y="402"/>
                  </a:cubicBezTo>
                  <a:cubicBezTo>
                    <a:pt x="182" y="403"/>
                    <a:pt x="182" y="403"/>
                    <a:pt x="182" y="403"/>
                  </a:cubicBezTo>
                  <a:cubicBezTo>
                    <a:pt x="182" y="402"/>
                    <a:pt x="182" y="402"/>
                    <a:pt x="182" y="402"/>
                  </a:cubicBezTo>
                  <a:cubicBezTo>
                    <a:pt x="182" y="403"/>
                    <a:pt x="182" y="403"/>
                    <a:pt x="182" y="403"/>
                  </a:cubicBezTo>
                  <a:cubicBezTo>
                    <a:pt x="183" y="403"/>
                    <a:pt x="183" y="403"/>
                    <a:pt x="183" y="403"/>
                  </a:cubicBezTo>
                  <a:cubicBezTo>
                    <a:pt x="184" y="403"/>
                    <a:pt x="184" y="403"/>
                    <a:pt x="184" y="403"/>
                  </a:cubicBezTo>
                  <a:cubicBezTo>
                    <a:pt x="184" y="403"/>
                    <a:pt x="184" y="403"/>
                    <a:pt x="184" y="403"/>
                  </a:cubicBezTo>
                  <a:cubicBezTo>
                    <a:pt x="184" y="404"/>
                    <a:pt x="184" y="404"/>
                    <a:pt x="184" y="404"/>
                  </a:cubicBezTo>
                  <a:cubicBezTo>
                    <a:pt x="184" y="404"/>
                    <a:pt x="184" y="404"/>
                    <a:pt x="184" y="404"/>
                  </a:cubicBezTo>
                  <a:cubicBezTo>
                    <a:pt x="184" y="404"/>
                    <a:pt x="184" y="404"/>
                    <a:pt x="184" y="404"/>
                  </a:cubicBezTo>
                  <a:cubicBezTo>
                    <a:pt x="185" y="405"/>
                    <a:pt x="185" y="405"/>
                    <a:pt x="186" y="405"/>
                  </a:cubicBezTo>
                  <a:cubicBezTo>
                    <a:pt x="185" y="404"/>
                    <a:pt x="185" y="404"/>
                    <a:pt x="185" y="404"/>
                  </a:cubicBezTo>
                  <a:cubicBezTo>
                    <a:pt x="185" y="404"/>
                    <a:pt x="184" y="404"/>
                    <a:pt x="184" y="403"/>
                  </a:cubicBezTo>
                  <a:cubicBezTo>
                    <a:pt x="183" y="403"/>
                    <a:pt x="183" y="403"/>
                    <a:pt x="183" y="403"/>
                  </a:cubicBezTo>
                  <a:cubicBezTo>
                    <a:pt x="183" y="403"/>
                    <a:pt x="183" y="403"/>
                    <a:pt x="183" y="403"/>
                  </a:cubicBezTo>
                  <a:cubicBezTo>
                    <a:pt x="183" y="403"/>
                    <a:pt x="183" y="403"/>
                    <a:pt x="183" y="403"/>
                  </a:cubicBezTo>
                  <a:cubicBezTo>
                    <a:pt x="183" y="403"/>
                    <a:pt x="183" y="403"/>
                    <a:pt x="183" y="403"/>
                  </a:cubicBezTo>
                  <a:cubicBezTo>
                    <a:pt x="182" y="402"/>
                    <a:pt x="182" y="402"/>
                    <a:pt x="182" y="402"/>
                  </a:cubicBezTo>
                  <a:cubicBezTo>
                    <a:pt x="182" y="402"/>
                    <a:pt x="182" y="402"/>
                    <a:pt x="182" y="402"/>
                  </a:cubicBezTo>
                  <a:cubicBezTo>
                    <a:pt x="182" y="402"/>
                    <a:pt x="182" y="402"/>
                    <a:pt x="182" y="402"/>
                  </a:cubicBezTo>
                  <a:cubicBezTo>
                    <a:pt x="182" y="402"/>
                    <a:pt x="182" y="402"/>
                    <a:pt x="182" y="402"/>
                  </a:cubicBezTo>
                  <a:cubicBezTo>
                    <a:pt x="181" y="401"/>
                    <a:pt x="181" y="401"/>
                    <a:pt x="181" y="401"/>
                  </a:cubicBezTo>
                  <a:cubicBezTo>
                    <a:pt x="181" y="401"/>
                    <a:pt x="181" y="401"/>
                    <a:pt x="181" y="400"/>
                  </a:cubicBezTo>
                  <a:cubicBezTo>
                    <a:pt x="181" y="400"/>
                    <a:pt x="181" y="400"/>
                    <a:pt x="181" y="400"/>
                  </a:cubicBezTo>
                  <a:cubicBezTo>
                    <a:pt x="180" y="400"/>
                    <a:pt x="180" y="400"/>
                    <a:pt x="180" y="400"/>
                  </a:cubicBezTo>
                  <a:cubicBezTo>
                    <a:pt x="180" y="400"/>
                    <a:pt x="180" y="400"/>
                    <a:pt x="180" y="400"/>
                  </a:cubicBezTo>
                  <a:cubicBezTo>
                    <a:pt x="179" y="399"/>
                    <a:pt x="179" y="399"/>
                    <a:pt x="179" y="399"/>
                  </a:cubicBezTo>
                  <a:cubicBezTo>
                    <a:pt x="179" y="398"/>
                    <a:pt x="178" y="397"/>
                    <a:pt x="178" y="397"/>
                  </a:cubicBezTo>
                  <a:cubicBezTo>
                    <a:pt x="178" y="396"/>
                    <a:pt x="178" y="396"/>
                    <a:pt x="179" y="396"/>
                  </a:cubicBezTo>
                  <a:cubicBezTo>
                    <a:pt x="178" y="395"/>
                    <a:pt x="178" y="395"/>
                    <a:pt x="178" y="395"/>
                  </a:cubicBezTo>
                  <a:cubicBezTo>
                    <a:pt x="178" y="395"/>
                    <a:pt x="178" y="395"/>
                    <a:pt x="178" y="395"/>
                  </a:cubicBezTo>
                  <a:cubicBezTo>
                    <a:pt x="177" y="395"/>
                    <a:pt x="177" y="395"/>
                    <a:pt x="177" y="395"/>
                  </a:cubicBezTo>
                  <a:cubicBezTo>
                    <a:pt x="176" y="394"/>
                    <a:pt x="176" y="394"/>
                    <a:pt x="176" y="394"/>
                  </a:cubicBezTo>
                  <a:cubicBezTo>
                    <a:pt x="176" y="394"/>
                    <a:pt x="176" y="394"/>
                    <a:pt x="176" y="394"/>
                  </a:cubicBezTo>
                  <a:cubicBezTo>
                    <a:pt x="176" y="394"/>
                    <a:pt x="176" y="394"/>
                    <a:pt x="176" y="394"/>
                  </a:cubicBezTo>
                  <a:cubicBezTo>
                    <a:pt x="176" y="394"/>
                    <a:pt x="176" y="394"/>
                    <a:pt x="176" y="394"/>
                  </a:cubicBezTo>
                  <a:cubicBezTo>
                    <a:pt x="175" y="394"/>
                    <a:pt x="175" y="394"/>
                    <a:pt x="175" y="393"/>
                  </a:cubicBezTo>
                  <a:cubicBezTo>
                    <a:pt x="175" y="393"/>
                    <a:pt x="174" y="392"/>
                    <a:pt x="174" y="392"/>
                  </a:cubicBezTo>
                  <a:cubicBezTo>
                    <a:pt x="174" y="392"/>
                    <a:pt x="174" y="392"/>
                    <a:pt x="174" y="392"/>
                  </a:cubicBezTo>
                  <a:cubicBezTo>
                    <a:pt x="174" y="392"/>
                    <a:pt x="174" y="392"/>
                    <a:pt x="174" y="392"/>
                  </a:cubicBezTo>
                  <a:cubicBezTo>
                    <a:pt x="174" y="391"/>
                    <a:pt x="174" y="391"/>
                    <a:pt x="174" y="391"/>
                  </a:cubicBezTo>
                  <a:cubicBezTo>
                    <a:pt x="174" y="392"/>
                    <a:pt x="174" y="392"/>
                    <a:pt x="174" y="392"/>
                  </a:cubicBezTo>
                  <a:cubicBezTo>
                    <a:pt x="175" y="391"/>
                    <a:pt x="175" y="391"/>
                    <a:pt x="175" y="391"/>
                  </a:cubicBezTo>
                  <a:cubicBezTo>
                    <a:pt x="175" y="391"/>
                    <a:pt x="175" y="391"/>
                    <a:pt x="175" y="391"/>
                  </a:cubicBezTo>
                  <a:cubicBezTo>
                    <a:pt x="176" y="391"/>
                    <a:pt x="176" y="391"/>
                    <a:pt x="176" y="391"/>
                  </a:cubicBezTo>
                  <a:cubicBezTo>
                    <a:pt x="176" y="392"/>
                    <a:pt x="176" y="392"/>
                    <a:pt x="176" y="392"/>
                  </a:cubicBezTo>
                  <a:cubicBezTo>
                    <a:pt x="177" y="392"/>
                    <a:pt x="177" y="392"/>
                    <a:pt x="177" y="392"/>
                  </a:cubicBezTo>
                  <a:cubicBezTo>
                    <a:pt x="177" y="392"/>
                    <a:pt x="177" y="392"/>
                    <a:pt x="177" y="392"/>
                  </a:cubicBezTo>
                  <a:cubicBezTo>
                    <a:pt x="177" y="392"/>
                    <a:pt x="177" y="392"/>
                    <a:pt x="177" y="392"/>
                  </a:cubicBezTo>
                  <a:cubicBezTo>
                    <a:pt x="177"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2"/>
                    <a:pt x="178" y="392"/>
                    <a:pt x="178" y="392"/>
                  </a:cubicBezTo>
                  <a:cubicBezTo>
                    <a:pt x="178" y="392"/>
                    <a:pt x="178" y="392"/>
                    <a:pt x="178" y="392"/>
                  </a:cubicBezTo>
                  <a:cubicBezTo>
                    <a:pt x="177" y="392"/>
                    <a:pt x="177" y="392"/>
                    <a:pt x="177" y="392"/>
                  </a:cubicBezTo>
                  <a:cubicBezTo>
                    <a:pt x="177" y="392"/>
                    <a:pt x="177" y="392"/>
                    <a:pt x="177" y="392"/>
                  </a:cubicBezTo>
                  <a:cubicBezTo>
                    <a:pt x="176" y="390"/>
                    <a:pt x="176" y="390"/>
                    <a:pt x="176" y="390"/>
                  </a:cubicBezTo>
                  <a:cubicBezTo>
                    <a:pt x="175" y="390"/>
                    <a:pt x="175" y="390"/>
                    <a:pt x="175" y="390"/>
                  </a:cubicBezTo>
                  <a:cubicBezTo>
                    <a:pt x="174" y="390"/>
                    <a:pt x="174" y="390"/>
                    <a:pt x="174" y="390"/>
                  </a:cubicBezTo>
                  <a:cubicBezTo>
                    <a:pt x="174" y="390"/>
                    <a:pt x="174" y="390"/>
                    <a:pt x="174" y="390"/>
                  </a:cubicBezTo>
                  <a:cubicBezTo>
                    <a:pt x="174" y="390"/>
                    <a:pt x="174" y="390"/>
                    <a:pt x="174" y="390"/>
                  </a:cubicBezTo>
                  <a:cubicBezTo>
                    <a:pt x="174" y="390"/>
                    <a:pt x="174" y="390"/>
                    <a:pt x="174" y="390"/>
                  </a:cubicBezTo>
                  <a:cubicBezTo>
                    <a:pt x="174" y="389"/>
                    <a:pt x="174" y="389"/>
                    <a:pt x="174" y="389"/>
                  </a:cubicBezTo>
                  <a:cubicBezTo>
                    <a:pt x="174" y="389"/>
                    <a:pt x="174" y="389"/>
                    <a:pt x="174"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8"/>
                    <a:pt x="173" y="388"/>
                    <a:pt x="173" y="388"/>
                  </a:cubicBezTo>
                  <a:cubicBezTo>
                    <a:pt x="173" y="388"/>
                    <a:pt x="173" y="388"/>
                    <a:pt x="173" y="388"/>
                  </a:cubicBezTo>
                  <a:cubicBezTo>
                    <a:pt x="173" y="388"/>
                    <a:pt x="173" y="388"/>
                    <a:pt x="173" y="388"/>
                  </a:cubicBezTo>
                  <a:cubicBezTo>
                    <a:pt x="173" y="388"/>
                    <a:pt x="173" y="388"/>
                    <a:pt x="173" y="388"/>
                  </a:cubicBezTo>
                  <a:cubicBezTo>
                    <a:pt x="172" y="388"/>
                    <a:pt x="172" y="388"/>
                    <a:pt x="172" y="388"/>
                  </a:cubicBezTo>
                  <a:cubicBezTo>
                    <a:pt x="172" y="388"/>
                    <a:pt x="172" y="387"/>
                    <a:pt x="172" y="387"/>
                  </a:cubicBezTo>
                  <a:cubicBezTo>
                    <a:pt x="172" y="387"/>
                    <a:pt x="172" y="387"/>
                    <a:pt x="172" y="387"/>
                  </a:cubicBezTo>
                  <a:cubicBezTo>
                    <a:pt x="171" y="387"/>
                    <a:pt x="171" y="387"/>
                    <a:pt x="170" y="386"/>
                  </a:cubicBezTo>
                  <a:cubicBezTo>
                    <a:pt x="170" y="386"/>
                    <a:pt x="170" y="386"/>
                    <a:pt x="170" y="386"/>
                  </a:cubicBezTo>
                  <a:cubicBezTo>
                    <a:pt x="169" y="385"/>
                    <a:pt x="169" y="385"/>
                    <a:pt x="169" y="385"/>
                  </a:cubicBezTo>
                  <a:cubicBezTo>
                    <a:pt x="169" y="385"/>
                    <a:pt x="169" y="385"/>
                    <a:pt x="169" y="385"/>
                  </a:cubicBezTo>
                  <a:cubicBezTo>
                    <a:pt x="169" y="385"/>
                    <a:pt x="169" y="385"/>
                    <a:pt x="169" y="385"/>
                  </a:cubicBezTo>
                  <a:cubicBezTo>
                    <a:pt x="168" y="385"/>
                    <a:pt x="168" y="384"/>
                    <a:pt x="168" y="384"/>
                  </a:cubicBezTo>
                  <a:cubicBezTo>
                    <a:pt x="167" y="383"/>
                    <a:pt x="167" y="383"/>
                    <a:pt x="167" y="383"/>
                  </a:cubicBezTo>
                  <a:cubicBezTo>
                    <a:pt x="167" y="382"/>
                    <a:pt x="167" y="382"/>
                    <a:pt x="167" y="382"/>
                  </a:cubicBezTo>
                  <a:cubicBezTo>
                    <a:pt x="167" y="382"/>
                    <a:pt x="167" y="382"/>
                    <a:pt x="167" y="382"/>
                  </a:cubicBezTo>
                  <a:cubicBezTo>
                    <a:pt x="167" y="382"/>
                    <a:pt x="167" y="382"/>
                    <a:pt x="167" y="382"/>
                  </a:cubicBezTo>
                  <a:cubicBezTo>
                    <a:pt x="167" y="382"/>
                    <a:pt x="167" y="382"/>
                    <a:pt x="167" y="382"/>
                  </a:cubicBezTo>
                  <a:cubicBezTo>
                    <a:pt x="166" y="381"/>
                    <a:pt x="166" y="381"/>
                    <a:pt x="165" y="380"/>
                  </a:cubicBezTo>
                  <a:cubicBezTo>
                    <a:pt x="165" y="380"/>
                    <a:pt x="165" y="380"/>
                    <a:pt x="165" y="380"/>
                  </a:cubicBezTo>
                  <a:cubicBezTo>
                    <a:pt x="166" y="379"/>
                    <a:pt x="166" y="379"/>
                    <a:pt x="166" y="379"/>
                  </a:cubicBezTo>
                  <a:cubicBezTo>
                    <a:pt x="166" y="380"/>
                    <a:pt x="166" y="380"/>
                    <a:pt x="166" y="380"/>
                  </a:cubicBezTo>
                  <a:cubicBezTo>
                    <a:pt x="167" y="379"/>
                    <a:pt x="166" y="380"/>
                    <a:pt x="167" y="380"/>
                  </a:cubicBezTo>
                  <a:cubicBezTo>
                    <a:pt x="167" y="380"/>
                    <a:pt x="167" y="380"/>
                    <a:pt x="167" y="380"/>
                  </a:cubicBezTo>
                  <a:cubicBezTo>
                    <a:pt x="167" y="380"/>
                    <a:pt x="167" y="380"/>
                    <a:pt x="167" y="380"/>
                  </a:cubicBezTo>
                  <a:cubicBezTo>
                    <a:pt x="167" y="380"/>
                    <a:pt x="167" y="380"/>
                    <a:pt x="167" y="380"/>
                  </a:cubicBezTo>
                  <a:cubicBezTo>
                    <a:pt x="167" y="381"/>
                    <a:pt x="167" y="381"/>
                    <a:pt x="167"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9" y="381"/>
                    <a:pt x="169" y="381"/>
                    <a:pt x="170" y="382"/>
                  </a:cubicBezTo>
                  <a:cubicBezTo>
                    <a:pt x="170" y="382"/>
                    <a:pt x="170" y="382"/>
                    <a:pt x="170" y="382"/>
                  </a:cubicBezTo>
                  <a:cubicBezTo>
                    <a:pt x="170" y="382"/>
                    <a:pt x="170" y="382"/>
                    <a:pt x="171" y="383"/>
                  </a:cubicBezTo>
                  <a:cubicBezTo>
                    <a:pt x="171" y="383"/>
                    <a:pt x="171" y="383"/>
                    <a:pt x="171" y="383"/>
                  </a:cubicBezTo>
                  <a:cubicBezTo>
                    <a:pt x="171" y="383"/>
                    <a:pt x="171" y="383"/>
                    <a:pt x="171" y="383"/>
                  </a:cubicBezTo>
                  <a:cubicBezTo>
                    <a:pt x="171" y="383"/>
                    <a:pt x="171" y="383"/>
                    <a:pt x="171" y="383"/>
                  </a:cubicBezTo>
                  <a:cubicBezTo>
                    <a:pt x="172" y="384"/>
                    <a:pt x="172" y="384"/>
                    <a:pt x="172" y="385"/>
                  </a:cubicBezTo>
                  <a:cubicBezTo>
                    <a:pt x="173" y="385"/>
                    <a:pt x="173" y="385"/>
                    <a:pt x="173" y="385"/>
                  </a:cubicBezTo>
                  <a:cubicBezTo>
                    <a:pt x="174" y="386"/>
                    <a:pt x="174" y="386"/>
                    <a:pt x="174" y="386"/>
                  </a:cubicBezTo>
                  <a:cubicBezTo>
                    <a:pt x="174" y="386"/>
                    <a:pt x="174" y="386"/>
                    <a:pt x="174" y="386"/>
                  </a:cubicBezTo>
                  <a:cubicBezTo>
                    <a:pt x="174" y="386"/>
                    <a:pt x="174" y="386"/>
                    <a:pt x="174" y="386"/>
                  </a:cubicBezTo>
                  <a:cubicBezTo>
                    <a:pt x="174" y="385"/>
                    <a:pt x="173" y="384"/>
                    <a:pt x="172" y="384"/>
                  </a:cubicBezTo>
                  <a:cubicBezTo>
                    <a:pt x="172" y="383"/>
                    <a:pt x="172" y="383"/>
                    <a:pt x="172" y="383"/>
                  </a:cubicBezTo>
                  <a:cubicBezTo>
                    <a:pt x="171" y="383"/>
                    <a:pt x="171" y="383"/>
                    <a:pt x="171" y="383"/>
                  </a:cubicBezTo>
                  <a:cubicBezTo>
                    <a:pt x="170" y="382"/>
                    <a:pt x="170" y="382"/>
                    <a:pt x="170" y="382"/>
                  </a:cubicBezTo>
                  <a:cubicBezTo>
                    <a:pt x="171" y="382"/>
                    <a:pt x="171" y="382"/>
                    <a:pt x="171" y="382"/>
                  </a:cubicBezTo>
                  <a:cubicBezTo>
                    <a:pt x="172" y="382"/>
                    <a:pt x="172" y="382"/>
                    <a:pt x="172" y="382"/>
                  </a:cubicBezTo>
                  <a:cubicBezTo>
                    <a:pt x="172" y="382"/>
                    <a:pt x="172" y="382"/>
                    <a:pt x="172" y="382"/>
                  </a:cubicBezTo>
                  <a:cubicBezTo>
                    <a:pt x="172" y="382"/>
                    <a:pt x="172" y="382"/>
                    <a:pt x="172" y="382"/>
                  </a:cubicBezTo>
                  <a:cubicBezTo>
                    <a:pt x="172" y="382"/>
                    <a:pt x="172" y="382"/>
                    <a:pt x="172" y="382"/>
                  </a:cubicBezTo>
                  <a:cubicBezTo>
                    <a:pt x="173" y="382"/>
                    <a:pt x="173" y="382"/>
                    <a:pt x="173" y="382"/>
                  </a:cubicBezTo>
                  <a:cubicBezTo>
                    <a:pt x="173" y="382"/>
                    <a:pt x="173" y="382"/>
                    <a:pt x="173" y="382"/>
                  </a:cubicBezTo>
                  <a:cubicBezTo>
                    <a:pt x="173" y="383"/>
                    <a:pt x="174" y="383"/>
                    <a:pt x="174" y="383"/>
                  </a:cubicBezTo>
                  <a:cubicBezTo>
                    <a:pt x="174" y="384"/>
                    <a:pt x="175" y="385"/>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7" y="386"/>
                    <a:pt x="177" y="386"/>
                    <a:pt x="177" y="386"/>
                  </a:cubicBezTo>
                  <a:cubicBezTo>
                    <a:pt x="176" y="386"/>
                    <a:pt x="176" y="386"/>
                    <a:pt x="176" y="386"/>
                  </a:cubicBezTo>
                  <a:cubicBezTo>
                    <a:pt x="177" y="385"/>
                    <a:pt x="177" y="385"/>
                    <a:pt x="177" y="385"/>
                  </a:cubicBezTo>
                  <a:cubicBezTo>
                    <a:pt x="177" y="385"/>
                    <a:pt x="177" y="385"/>
                    <a:pt x="177" y="385"/>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5" y="384"/>
                    <a:pt x="175" y="384"/>
                    <a:pt x="175" y="384"/>
                  </a:cubicBezTo>
                  <a:cubicBezTo>
                    <a:pt x="175" y="385"/>
                    <a:pt x="175" y="385"/>
                    <a:pt x="175" y="385"/>
                  </a:cubicBezTo>
                  <a:cubicBezTo>
                    <a:pt x="175" y="384"/>
                    <a:pt x="174" y="383"/>
                    <a:pt x="174" y="382"/>
                  </a:cubicBezTo>
                  <a:cubicBezTo>
                    <a:pt x="174" y="382"/>
                    <a:pt x="174" y="382"/>
                    <a:pt x="174" y="382"/>
                  </a:cubicBezTo>
                  <a:cubicBezTo>
                    <a:pt x="175" y="382"/>
                    <a:pt x="175" y="382"/>
                    <a:pt x="175" y="382"/>
                  </a:cubicBezTo>
                  <a:cubicBezTo>
                    <a:pt x="175" y="382"/>
                    <a:pt x="175" y="383"/>
                    <a:pt x="176" y="382"/>
                  </a:cubicBezTo>
                  <a:cubicBezTo>
                    <a:pt x="176" y="383"/>
                    <a:pt x="177" y="383"/>
                    <a:pt x="177" y="384"/>
                  </a:cubicBezTo>
                  <a:cubicBezTo>
                    <a:pt x="177" y="384"/>
                    <a:pt x="177" y="384"/>
                    <a:pt x="177" y="384"/>
                  </a:cubicBezTo>
                  <a:cubicBezTo>
                    <a:pt x="177" y="383"/>
                    <a:pt x="177" y="383"/>
                    <a:pt x="177" y="383"/>
                  </a:cubicBezTo>
                  <a:cubicBezTo>
                    <a:pt x="178" y="383"/>
                    <a:pt x="178" y="383"/>
                    <a:pt x="178" y="383"/>
                  </a:cubicBezTo>
                  <a:cubicBezTo>
                    <a:pt x="178" y="383"/>
                    <a:pt x="178" y="383"/>
                    <a:pt x="178" y="383"/>
                  </a:cubicBezTo>
                  <a:cubicBezTo>
                    <a:pt x="178" y="383"/>
                    <a:pt x="178" y="383"/>
                    <a:pt x="178" y="383"/>
                  </a:cubicBezTo>
                  <a:cubicBezTo>
                    <a:pt x="179" y="382"/>
                    <a:pt x="179" y="382"/>
                    <a:pt x="179" y="382"/>
                  </a:cubicBezTo>
                  <a:cubicBezTo>
                    <a:pt x="179" y="382"/>
                    <a:pt x="179" y="382"/>
                    <a:pt x="179" y="382"/>
                  </a:cubicBezTo>
                  <a:cubicBezTo>
                    <a:pt x="179" y="382"/>
                    <a:pt x="179" y="382"/>
                    <a:pt x="179" y="382"/>
                  </a:cubicBezTo>
                  <a:cubicBezTo>
                    <a:pt x="179" y="382"/>
                    <a:pt x="179" y="382"/>
                    <a:pt x="179" y="382"/>
                  </a:cubicBezTo>
                  <a:cubicBezTo>
                    <a:pt x="179" y="382"/>
                    <a:pt x="180" y="382"/>
                    <a:pt x="180" y="382"/>
                  </a:cubicBezTo>
                  <a:cubicBezTo>
                    <a:pt x="180" y="383"/>
                    <a:pt x="180" y="383"/>
                    <a:pt x="180" y="383"/>
                  </a:cubicBezTo>
                  <a:cubicBezTo>
                    <a:pt x="181" y="382"/>
                    <a:pt x="181" y="382"/>
                    <a:pt x="181" y="382"/>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2" y="384"/>
                    <a:pt x="182" y="384"/>
                    <a:pt x="182" y="384"/>
                  </a:cubicBezTo>
                  <a:cubicBezTo>
                    <a:pt x="182" y="384"/>
                    <a:pt x="182" y="384"/>
                    <a:pt x="182" y="384"/>
                  </a:cubicBezTo>
                  <a:cubicBezTo>
                    <a:pt x="183" y="384"/>
                    <a:pt x="183" y="384"/>
                    <a:pt x="183" y="384"/>
                  </a:cubicBezTo>
                  <a:cubicBezTo>
                    <a:pt x="183" y="384"/>
                    <a:pt x="183" y="384"/>
                    <a:pt x="183" y="384"/>
                  </a:cubicBezTo>
                  <a:cubicBezTo>
                    <a:pt x="183" y="384"/>
                    <a:pt x="183" y="384"/>
                    <a:pt x="183" y="384"/>
                  </a:cubicBezTo>
                  <a:cubicBezTo>
                    <a:pt x="183" y="384"/>
                    <a:pt x="183" y="384"/>
                    <a:pt x="183" y="384"/>
                  </a:cubicBezTo>
                  <a:cubicBezTo>
                    <a:pt x="182" y="384"/>
                    <a:pt x="182" y="384"/>
                    <a:pt x="182" y="384"/>
                  </a:cubicBezTo>
                  <a:cubicBezTo>
                    <a:pt x="182" y="383"/>
                    <a:pt x="182" y="383"/>
                    <a:pt x="182" y="383"/>
                  </a:cubicBezTo>
                  <a:cubicBezTo>
                    <a:pt x="182" y="383"/>
                    <a:pt x="182" y="383"/>
                    <a:pt x="182" y="383"/>
                  </a:cubicBezTo>
                  <a:cubicBezTo>
                    <a:pt x="181" y="382"/>
                    <a:pt x="181" y="382"/>
                    <a:pt x="181" y="382"/>
                  </a:cubicBezTo>
                  <a:cubicBezTo>
                    <a:pt x="181" y="381"/>
                    <a:pt x="181" y="381"/>
                    <a:pt x="181" y="381"/>
                  </a:cubicBezTo>
                  <a:cubicBezTo>
                    <a:pt x="181" y="380"/>
                    <a:pt x="181" y="380"/>
                    <a:pt x="181" y="380"/>
                  </a:cubicBezTo>
                  <a:cubicBezTo>
                    <a:pt x="181" y="380"/>
                    <a:pt x="181" y="380"/>
                    <a:pt x="181" y="380"/>
                  </a:cubicBezTo>
                  <a:cubicBezTo>
                    <a:pt x="182" y="381"/>
                    <a:pt x="182" y="381"/>
                    <a:pt x="182" y="381"/>
                  </a:cubicBezTo>
                  <a:cubicBezTo>
                    <a:pt x="182" y="381"/>
                    <a:pt x="182" y="381"/>
                    <a:pt x="182" y="382"/>
                  </a:cubicBezTo>
                  <a:cubicBezTo>
                    <a:pt x="182" y="382"/>
                    <a:pt x="182" y="382"/>
                    <a:pt x="182" y="382"/>
                  </a:cubicBezTo>
                  <a:cubicBezTo>
                    <a:pt x="182" y="382"/>
                    <a:pt x="182" y="382"/>
                    <a:pt x="182" y="382"/>
                  </a:cubicBezTo>
                  <a:cubicBezTo>
                    <a:pt x="182" y="381"/>
                    <a:pt x="182" y="381"/>
                    <a:pt x="182" y="381"/>
                  </a:cubicBezTo>
                  <a:cubicBezTo>
                    <a:pt x="182" y="381"/>
                    <a:pt x="182" y="381"/>
                    <a:pt x="182" y="381"/>
                  </a:cubicBezTo>
                  <a:cubicBezTo>
                    <a:pt x="183" y="381"/>
                    <a:pt x="183" y="381"/>
                    <a:pt x="183" y="381"/>
                  </a:cubicBezTo>
                  <a:cubicBezTo>
                    <a:pt x="183" y="381"/>
                    <a:pt x="183" y="381"/>
                    <a:pt x="183" y="381"/>
                  </a:cubicBezTo>
                  <a:cubicBezTo>
                    <a:pt x="183" y="381"/>
                    <a:pt x="183" y="381"/>
                    <a:pt x="183" y="381"/>
                  </a:cubicBezTo>
                  <a:cubicBezTo>
                    <a:pt x="183" y="381"/>
                    <a:pt x="183" y="381"/>
                    <a:pt x="183" y="381"/>
                  </a:cubicBezTo>
                  <a:cubicBezTo>
                    <a:pt x="182" y="380"/>
                    <a:pt x="182" y="380"/>
                    <a:pt x="182" y="380"/>
                  </a:cubicBezTo>
                  <a:cubicBezTo>
                    <a:pt x="182" y="380"/>
                    <a:pt x="182" y="380"/>
                    <a:pt x="182" y="380"/>
                  </a:cubicBezTo>
                  <a:cubicBezTo>
                    <a:pt x="181" y="379"/>
                    <a:pt x="181" y="379"/>
                    <a:pt x="181" y="379"/>
                  </a:cubicBezTo>
                  <a:cubicBezTo>
                    <a:pt x="181" y="379"/>
                    <a:pt x="181" y="379"/>
                    <a:pt x="181" y="379"/>
                  </a:cubicBezTo>
                  <a:cubicBezTo>
                    <a:pt x="182" y="379"/>
                    <a:pt x="182" y="379"/>
                    <a:pt x="182" y="379"/>
                  </a:cubicBezTo>
                  <a:cubicBezTo>
                    <a:pt x="182" y="379"/>
                    <a:pt x="182" y="379"/>
                    <a:pt x="182" y="379"/>
                  </a:cubicBezTo>
                  <a:cubicBezTo>
                    <a:pt x="182" y="378"/>
                    <a:pt x="182" y="378"/>
                    <a:pt x="182" y="378"/>
                  </a:cubicBezTo>
                  <a:cubicBezTo>
                    <a:pt x="182" y="378"/>
                    <a:pt x="182" y="378"/>
                    <a:pt x="182" y="378"/>
                  </a:cubicBezTo>
                  <a:cubicBezTo>
                    <a:pt x="182" y="377"/>
                    <a:pt x="182" y="377"/>
                    <a:pt x="182" y="377"/>
                  </a:cubicBezTo>
                  <a:cubicBezTo>
                    <a:pt x="182" y="378"/>
                    <a:pt x="182" y="378"/>
                    <a:pt x="182" y="378"/>
                  </a:cubicBezTo>
                  <a:cubicBezTo>
                    <a:pt x="182" y="378"/>
                    <a:pt x="182" y="378"/>
                    <a:pt x="182" y="378"/>
                  </a:cubicBezTo>
                  <a:cubicBezTo>
                    <a:pt x="183" y="378"/>
                    <a:pt x="183" y="378"/>
                    <a:pt x="183" y="378"/>
                  </a:cubicBezTo>
                  <a:cubicBezTo>
                    <a:pt x="183" y="379"/>
                    <a:pt x="184" y="380"/>
                    <a:pt x="184" y="381"/>
                  </a:cubicBezTo>
                  <a:cubicBezTo>
                    <a:pt x="185" y="381"/>
                    <a:pt x="185" y="381"/>
                    <a:pt x="185" y="381"/>
                  </a:cubicBezTo>
                  <a:cubicBezTo>
                    <a:pt x="185" y="381"/>
                    <a:pt x="185" y="381"/>
                    <a:pt x="185" y="381"/>
                  </a:cubicBezTo>
                  <a:cubicBezTo>
                    <a:pt x="185" y="381"/>
                    <a:pt x="185" y="381"/>
                    <a:pt x="185" y="381"/>
                  </a:cubicBezTo>
                  <a:cubicBezTo>
                    <a:pt x="185" y="381"/>
                    <a:pt x="185" y="381"/>
                    <a:pt x="185" y="380"/>
                  </a:cubicBezTo>
                  <a:cubicBezTo>
                    <a:pt x="185" y="380"/>
                    <a:pt x="185" y="380"/>
                    <a:pt x="185" y="380"/>
                  </a:cubicBezTo>
                  <a:cubicBezTo>
                    <a:pt x="185" y="380"/>
                    <a:pt x="185" y="380"/>
                    <a:pt x="185" y="380"/>
                  </a:cubicBezTo>
                  <a:cubicBezTo>
                    <a:pt x="185" y="380"/>
                    <a:pt x="185" y="380"/>
                    <a:pt x="185" y="380"/>
                  </a:cubicBezTo>
                  <a:cubicBezTo>
                    <a:pt x="186" y="380"/>
                    <a:pt x="186" y="380"/>
                    <a:pt x="186" y="380"/>
                  </a:cubicBezTo>
                  <a:cubicBezTo>
                    <a:pt x="186" y="380"/>
                    <a:pt x="186" y="380"/>
                    <a:pt x="186" y="380"/>
                  </a:cubicBezTo>
                  <a:cubicBezTo>
                    <a:pt x="186" y="380"/>
                    <a:pt x="186" y="380"/>
                    <a:pt x="186" y="380"/>
                  </a:cubicBezTo>
                  <a:cubicBezTo>
                    <a:pt x="186" y="381"/>
                    <a:pt x="186" y="381"/>
                    <a:pt x="186" y="381"/>
                  </a:cubicBezTo>
                  <a:cubicBezTo>
                    <a:pt x="186" y="381"/>
                    <a:pt x="186" y="381"/>
                    <a:pt x="186" y="381"/>
                  </a:cubicBezTo>
                  <a:cubicBezTo>
                    <a:pt x="187" y="380"/>
                    <a:pt x="187" y="380"/>
                    <a:pt x="187" y="380"/>
                  </a:cubicBezTo>
                  <a:cubicBezTo>
                    <a:pt x="186" y="380"/>
                    <a:pt x="186" y="380"/>
                    <a:pt x="186" y="380"/>
                  </a:cubicBezTo>
                  <a:cubicBezTo>
                    <a:pt x="186" y="380"/>
                    <a:pt x="186" y="380"/>
                    <a:pt x="186" y="380"/>
                  </a:cubicBezTo>
                  <a:cubicBezTo>
                    <a:pt x="186" y="380"/>
                    <a:pt x="186" y="380"/>
                    <a:pt x="186" y="380"/>
                  </a:cubicBezTo>
                  <a:cubicBezTo>
                    <a:pt x="185" y="380"/>
                    <a:pt x="185" y="380"/>
                    <a:pt x="185" y="380"/>
                  </a:cubicBezTo>
                  <a:cubicBezTo>
                    <a:pt x="185" y="379"/>
                    <a:pt x="185" y="379"/>
                    <a:pt x="185" y="379"/>
                  </a:cubicBezTo>
                  <a:cubicBezTo>
                    <a:pt x="185" y="379"/>
                    <a:pt x="185" y="379"/>
                    <a:pt x="185" y="378"/>
                  </a:cubicBezTo>
                  <a:cubicBezTo>
                    <a:pt x="186" y="378"/>
                    <a:pt x="186" y="378"/>
                    <a:pt x="186" y="378"/>
                  </a:cubicBezTo>
                  <a:cubicBezTo>
                    <a:pt x="185" y="378"/>
                    <a:pt x="185" y="378"/>
                    <a:pt x="185" y="378"/>
                  </a:cubicBezTo>
                  <a:cubicBezTo>
                    <a:pt x="186" y="377"/>
                    <a:pt x="186" y="377"/>
                    <a:pt x="187" y="377"/>
                  </a:cubicBezTo>
                  <a:cubicBezTo>
                    <a:pt x="187" y="376"/>
                    <a:pt x="187" y="376"/>
                    <a:pt x="187" y="376"/>
                  </a:cubicBezTo>
                  <a:cubicBezTo>
                    <a:pt x="187" y="377"/>
                    <a:pt x="187" y="377"/>
                    <a:pt x="187" y="377"/>
                  </a:cubicBezTo>
                  <a:cubicBezTo>
                    <a:pt x="187" y="376"/>
                    <a:pt x="187" y="376"/>
                    <a:pt x="187" y="376"/>
                  </a:cubicBezTo>
                  <a:cubicBezTo>
                    <a:pt x="187" y="377"/>
                    <a:pt x="187" y="377"/>
                    <a:pt x="187" y="377"/>
                  </a:cubicBezTo>
                  <a:cubicBezTo>
                    <a:pt x="187" y="377"/>
                    <a:pt x="187" y="377"/>
                    <a:pt x="187" y="377"/>
                  </a:cubicBezTo>
                  <a:cubicBezTo>
                    <a:pt x="187" y="378"/>
                    <a:pt x="188" y="378"/>
                    <a:pt x="188" y="378"/>
                  </a:cubicBezTo>
                  <a:cubicBezTo>
                    <a:pt x="188" y="378"/>
                    <a:pt x="188" y="378"/>
                    <a:pt x="188" y="378"/>
                  </a:cubicBezTo>
                  <a:cubicBezTo>
                    <a:pt x="188" y="379"/>
                    <a:pt x="188" y="379"/>
                    <a:pt x="188" y="379"/>
                  </a:cubicBezTo>
                  <a:cubicBezTo>
                    <a:pt x="188" y="379"/>
                    <a:pt x="188" y="379"/>
                    <a:pt x="188" y="379"/>
                  </a:cubicBezTo>
                  <a:cubicBezTo>
                    <a:pt x="188" y="379"/>
                    <a:pt x="188" y="379"/>
                    <a:pt x="188" y="379"/>
                  </a:cubicBezTo>
                  <a:cubicBezTo>
                    <a:pt x="189" y="379"/>
                    <a:pt x="189" y="379"/>
                    <a:pt x="189" y="379"/>
                  </a:cubicBezTo>
                  <a:cubicBezTo>
                    <a:pt x="188" y="379"/>
                    <a:pt x="189" y="378"/>
                    <a:pt x="188" y="378"/>
                  </a:cubicBezTo>
                  <a:cubicBezTo>
                    <a:pt x="188" y="377"/>
                    <a:pt x="188" y="377"/>
                    <a:pt x="188" y="377"/>
                  </a:cubicBezTo>
                  <a:cubicBezTo>
                    <a:pt x="188" y="377"/>
                    <a:pt x="188" y="377"/>
                    <a:pt x="188" y="377"/>
                  </a:cubicBezTo>
                  <a:cubicBezTo>
                    <a:pt x="189" y="377"/>
                    <a:pt x="189" y="377"/>
                    <a:pt x="189" y="377"/>
                  </a:cubicBezTo>
                  <a:cubicBezTo>
                    <a:pt x="190" y="377"/>
                    <a:pt x="190" y="377"/>
                    <a:pt x="190" y="377"/>
                  </a:cubicBezTo>
                  <a:cubicBezTo>
                    <a:pt x="190" y="378"/>
                    <a:pt x="190" y="378"/>
                    <a:pt x="190" y="378"/>
                  </a:cubicBezTo>
                  <a:cubicBezTo>
                    <a:pt x="190" y="378"/>
                    <a:pt x="190" y="378"/>
                    <a:pt x="190" y="378"/>
                  </a:cubicBezTo>
                  <a:cubicBezTo>
                    <a:pt x="190" y="377"/>
                    <a:pt x="190" y="377"/>
                    <a:pt x="189" y="377"/>
                  </a:cubicBezTo>
                  <a:cubicBezTo>
                    <a:pt x="189" y="377"/>
                    <a:pt x="189" y="377"/>
                    <a:pt x="189" y="377"/>
                  </a:cubicBezTo>
                  <a:cubicBezTo>
                    <a:pt x="189" y="376"/>
                    <a:pt x="189" y="376"/>
                    <a:pt x="189" y="376"/>
                  </a:cubicBezTo>
                  <a:cubicBezTo>
                    <a:pt x="190" y="376"/>
                    <a:pt x="190" y="376"/>
                    <a:pt x="190" y="376"/>
                  </a:cubicBezTo>
                  <a:cubicBezTo>
                    <a:pt x="189" y="375"/>
                    <a:pt x="189" y="375"/>
                    <a:pt x="189" y="375"/>
                  </a:cubicBezTo>
                  <a:cubicBezTo>
                    <a:pt x="189" y="375"/>
                    <a:pt x="189" y="375"/>
                    <a:pt x="189" y="375"/>
                  </a:cubicBezTo>
                  <a:cubicBezTo>
                    <a:pt x="188" y="375"/>
                    <a:pt x="188" y="375"/>
                    <a:pt x="188" y="375"/>
                  </a:cubicBezTo>
                  <a:cubicBezTo>
                    <a:pt x="188" y="375"/>
                    <a:pt x="188" y="375"/>
                    <a:pt x="188" y="375"/>
                  </a:cubicBezTo>
                  <a:cubicBezTo>
                    <a:pt x="188" y="374"/>
                    <a:pt x="188" y="374"/>
                    <a:pt x="188" y="374"/>
                  </a:cubicBezTo>
                  <a:cubicBezTo>
                    <a:pt x="188" y="374"/>
                    <a:pt x="188" y="374"/>
                    <a:pt x="188" y="374"/>
                  </a:cubicBezTo>
                  <a:cubicBezTo>
                    <a:pt x="188" y="374"/>
                    <a:pt x="189" y="374"/>
                    <a:pt x="189" y="375"/>
                  </a:cubicBezTo>
                  <a:cubicBezTo>
                    <a:pt x="189" y="375"/>
                    <a:pt x="189" y="375"/>
                    <a:pt x="189" y="375"/>
                  </a:cubicBezTo>
                  <a:cubicBezTo>
                    <a:pt x="189" y="375"/>
                    <a:pt x="189" y="375"/>
                    <a:pt x="189" y="375"/>
                  </a:cubicBezTo>
                  <a:cubicBezTo>
                    <a:pt x="189" y="375"/>
                    <a:pt x="189" y="375"/>
                    <a:pt x="189" y="375"/>
                  </a:cubicBezTo>
                  <a:cubicBezTo>
                    <a:pt x="190" y="376"/>
                    <a:pt x="190" y="377"/>
                    <a:pt x="190" y="377"/>
                  </a:cubicBezTo>
                  <a:cubicBezTo>
                    <a:pt x="190" y="377"/>
                    <a:pt x="190" y="377"/>
                    <a:pt x="190" y="377"/>
                  </a:cubicBezTo>
                  <a:cubicBezTo>
                    <a:pt x="191" y="378"/>
                    <a:pt x="191" y="378"/>
                    <a:pt x="191" y="378"/>
                  </a:cubicBezTo>
                  <a:cubicBezTo>
                    <a:pt x="191" y="378"/>
                    <a:pt x="191" y="378"/>
                    <a:pt x="192" y="377"/>
                  </a:cubicBezTo>
                  <a:cubicBezTo>
                    <a:pt x="192" y="377"/>
                    <a:pt x="192" y="377"/>
                    <a:pt x="192" y="377"/>
                  </a:cubicBezTo>
                  <a:cubicBezTo>
                    <a:pt x="192" y="377"/>
                    <a:pt x="192" y="377"/>
                    <a:pt x="192" y="377"/>
                  </a:cubicBezTo>
                  <a:cubicBezTo>
                    <a:pt x="192" y="376"/>
                    <a:pt x="192" y="376"/>
                    <a:pt x="192" y="376"/>
                  </a:cubicBezTo>
                  <a:cubicBezTo>
                    <a:pt x="192" y="376"/>
                    <a:pt x="192" y="376"/>
                    <a:pt x="192" y="376"/>
                  </a:cubicBezTo>
                  <a:cubicBezTo>
                    <a:pt x="192" y="376"/>
                    <a:pt x="192" y="376"/>
                    <a:pt x="191" y="376"/>
                  </a:cubicBezTo>
                  <a:cubicBezTo>
                    <a:pt x="191" y="376"/>
                    <a:pt x="191" y="376"/>
                    <a:pt x="191" y="376"/>
                  </a:cubicBezTo>
                  <a:cubicBezTo>
                    <a:pt x="191" y="376"/>
                    <a:pt x="191" y="376"/>
                    <a:pt x="191" y="376"/>
                  </a:cubicBezTo>
                  <a:cubicBezTo>
                    <a:pt x="191" y="375"/>
                    <a:pt x="191" y="375"/>
                    <a:pt x="191" y="375"/>
                  </a:cubicBezTo>
                  <a:cubicBezTo>
                    <a:pt x="191" y="375"/>
                    <a:pt x="191" y="375"/>
                    <a:pt x="191" y="375"/>
                  </a:cubicBezTo>
                  <a:cubicBezTo>
                    <a:pt x="191" y="374"/>
                    <a:pt x="191" y="374"/>
                    <a:pt x="191" y="374"/>
                  </a:cubicBezTo>
                  <a:cubicBezTo>
                    <a:pt x="191" y="374"/>
                    <a:pt x="191" y="374"/>
                    <a:pt x="191" y="374"/>
                  </a:cubicBezTo>
                  <a:cubicBezTo>
                    <a:pt x="192" y="375"/>
                    <a:pt x="192" y="375"/>
                    <a:pt x="192" y="375"/>
                  </a:cubicBezTo>
                  <a:cubicBezTo>
                    <a:pt x="192" y="375"/>
                    <a:pt x="192" y="375"/>
                    <a:pt x="192" y="375"/>
                  </a:cubicBezTo>
                  <a:cubicBezTo>
                    <a:pt x="192" y="375"/>
                    <a:pt x="192" y="375"/>
                    <a:pt x="192" y="375"/>
                  </a:cubicBezTo>
                  <a:cubicBezTo>
                    <a:pt x="193" y="375"/>
                    <a:pt x="193" y="375"/>
                    <a:pt x="193" y="375"/>
                  </a:cubicBezTo>
                  <a:cubicBezTo>
                    <a:pt x="193" y="375"/>
                    <a:pt x="193" y="375"/>
                    <a:pt x="193" y="375"/>
                  </a:cubicBezTo>
                  <a:cubicBezTo>
                    <a:pt x="193" y="375"/>
                    <a:pt x="193" y="375"/>
                    <a:pt x="193" y="375"/>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7"/>
                    <a:pt x="194" y="377"/>
                    <a:pt x="194" y="377"/>
                  </a:cubicBezTo>
                  <a:cubicBezTo>
                    <a:pt x="194" y="377"/>
                    <a:pt x="194" y="377"/>
                    <a:pt x="194" y="377"/>
                  </a:cubicBezTo>
                  <a:cubicBezTo>
                    <a:pt x="194" y="377"/>
                    <a:pt x="194" y="377"/>
                    <a:pt x="194" y="377"/>
                  </a:cubicBezTo>
                  <a:cubicBezTo>
                    <a:pt x="194" y="377"/>
                    <a:pt x="194" y="377"/>
                    <a:pt x="194" y="377"/>
                  </a:cubicBezTo>
                  <a:cubicBezTo>
                    <a:pt x="195" y="378"/>
                    <a:pt x="195" y="378"/>
                    <a:pt x="195" y="378"/>
                  </a:cubicBezTo>
                  <a:cubicBezTo>
                    <a:pt x="195" y="378"/>
                    <a:pt x="195" y="378"/>
                    <a:pt x="195" y="378"/>
                  </a:cubicBezTo>
                  <a:cubicBezTo>
                    <a:pt x="195" y="379"/>
                    <a:pt x="195" y="379"/>
                    <a:pt x="195" y="379"/>
                  </a:cubicBezTo>
                  <a:cubicBezTo>
                    <a:pt x="195" y="379"/>
                    <a:pt x="195" y="379"/>
                    <a:pt x="195" y="379"/>
                  </a:cubicBezTo>
                  <a:cubicBezTo>
                    <a:pt x="195" y="379"/>
                    <a:pt x="195" y="379"/>
                    <a:pt x="195" y="379"/>
                  </a:cubicBezTo>
                  <a:cubicBezTo>
                    <a:pt x="194" y="379"/>
                    <a:pt x="194" y="379"/>
                    <a:pt x="194" y="379"/>
                  </a:cubicBezTo>
                  <a:cubicBezTo>
                    <a:pt x="195" y="379"/>
                    <a:pt x="195" y="379"/>
                    <a:pt x="195" y="379"/>
                  </a:cubicBezTo>
                  <a:cubicBezTo>
                    <a:pt x="195" y="379"/>
                    <a:pt x="195" y="379"/>
                    <a:pt x="195" y="379"/>
                  </a:cubicBezTo>
                  <a:cubicBezTo>
                    <a:pt x="196" y="379"/>
                    <a:pt x="196" y="379"/>
                    <a:pt x="196" y="379"/>
                  </a:cubicBezTo>
                  <a:cubicBezTo>
                    <a:pt x="196" y="379"/>
                    <a:pt x="196" y="379"/>
                    <a:pt x="196" y="379"/>
                  </a:cubicBezTo>
                  <a:cubicBezTo>
                    <a:pt x="196" y="379"/>
                    <a:pt x="196" y="379"/>
                    <a:pt x="196" y="379"/>
                  </a:cubicBezTo>
                  <a:cubicBezTo>
                    <a:pt x="196" y="380"/>
                    <a:pt x="196" y="380"/>
                    <a:pt x="196" y="380"/>
                  </a:cubicBezTo>
                  <a:cubicBezTo>
                    <a:pt x="197" y="380"/>
                    <a:pt x="197" y="380"/>
                    <a:pt x="197" y="380"/>
                  </a:cubicBezTo>
                  <a:cubicBezTo>
                    <a:pt x="197" y="380"/>
                    <a:pt x="197" y="380"/>
                    <a:pt x="197" y="380"/>
                  </a:cubicBezTo>
                  <a:cubicBezTo>
                    <a:pt x="197" y="380"/>
                    <a:pt x="197" y="380"/>
                    <a:pt x="197" y="380"/>
                  </a:cubicBezTo>
                  <a:cubicBezTo>
                    <a:pt x="198" y="380"/>
                    <a:pt x="198" y="381"/>
                    <a:pt x="198" y="381"/>
                  </a:cubicBezTo>
                  <a:cubicBezTo>
                    <a:pt x="198" y="381"/>
                    <a:pt x="198" y="381"/>
                    <a:pt x="198" y="381"/>
                  </a:cubicBezTo>
                  <a:cubicBezTo>
                    <a:pt x="198" y="381"/>
                    <a:pt x="198" y="381"/>
                    <a:pt x="198" y="381"/>
                  </a:cubicBezTo>
                  <a:cubicBezTo>
                    <a:pt x="199" y="381"/>
                    <a:pt x="199" y="381"/>
                    <a:pt x="199" y="381"/>
                  </a:cubicBezTo>
                  <a:cubicBezTo>
                    <a:pt x="199" y="381"/>
                    <a:pt x="199" y="381"/>
                    <a:pt x="199" y="381"/>
                  </a:cubicBezTo>
                  <a:cubicBezTo>
                    <a:pt x="199" y="381"/>
                    <a:pt x="199" y="381"/>
                    <a:pt x="199" y="381"/>
                  </a:cubicBezTo>
                  <a:cubicBezTo>
                    <a:pt x="199" y="381"/>
                    <a:pt x="199" y="381"/>
                    <a:pt x="199" y="381"/>
                  </a:cubicBezTo>
                  <a:cubicBezTo>
                    <a:pt x="199" y="380"/>
                    <a:pt x="199" y="380"/>
                    <a:pt x="199" y="380"/>
                  </a:cubicBezTo>
                  <a:cubicBezTo>
                    <a:pt x="199" y="380"/>
                    <a:pt x="199" y="380"/>
                    <a:pt x="199" y="380"/>
                  </a:cubicBezTo>
                  <a:cubicBezTo>
                    <a:pt x="199" y="380"/>
                    <a:pt x="199" y="380"/>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8" y="378"/>
                    <a:pt x="198" y="378"/>
                    <a:pt x="198" y="378"/>
                  </a:cubicBezTo>
                  <a:cubicBezTo>
                    <a:pt x="198" y="378"/>
                    <a:pt x="198" y="378"/>
                    <a:pt x="198" y="378"/>
                  </a:cubicBezTo>
                  <a:cubicBezTo>
                    <a:pt x="198" y="378"/>
                    <a:pt x="198" y="378"/>
                    <a:pt x="198" y="378"/>
                  </a:cubicBezTo>
                  <a:cubicBezTo>
                    <a:pt x="198" y="378"/>
                    <a:pt x="198" y="378"/>
                    <a:pt x="198" y="378"/>
                  </a:cubicBezTo>
                  <a:cubicBezTo>
                    <a:pt x="197" y="378"/>
                    <a:pt x="197" y="378"/>
                    <a:pt x="197" y="378"/>
                  </a:cubicBezTo>
                  <a:cubicBezTo>
                    <a:pt x="197" y="377"/>
                    <a:pt x="197" y="377"/>
                    <a:pt x="197" y="377"/>
                  </a:cubicBezTo>
                  <a:cubicBezTo>
                    <a:pt x="198" y="377"/>
                    <a:pt x="198" y="377"/>
                    <a:pt x="198" y="377"/>
                  </a:cubicBezTo>
                  <a:cubicBezTo>
                    <a:pt x="199" y="378"/>
                    <a:pt x="199" y="378"/>
                    <a:pt x="199" y="378"/>
                  </a:cubicBezTo>
                  <a:cubicBezTo>
                    <a:pt x="199" y="378"/>
                    <a:pt x="199" y="378"/>
                    <a:pt x="199" y="378"/>
                  </a:cubicBezTo>
                  <a:cubicBezTo>
                    <a:pt x="198" y="377"/>
                    <a:pt x="198" y="377"/>
                    <a:pt x="198" y="377"/>
                  </a:cubicBezTo>
                  <a:cubicBezTo>
                    <a:pt x="198" y="377"/>
                    <a:pt x="198" y="377"/>
                    <a:pt x="198" y="377"/>
                  </a:cubicBezTo>
                  <a:cubicBezTo>
                    <a:pt x="198" y="377"/>
                    <a:pt x="198" y="377"/>
                    <a:pt x="198" y="377"/>
                  </a:cubicBezTo>
                  <a:cubicBezTo>
                    <a:pt x="198" y="377"/>
                    <a:pt x="198" y="377"/>
                    <a:pt x="198" y="377"/>
                  </a:cubicBezTo>
                  <a:cubicBezTo>
                    <a:pt x="197" y="376"/>
                    <a:pt x="197" y="376"/>
                    <a:pt x="197" y="376"/>
                  </a:cubicBezTo>
                  <a:cubicBezTo>
                    <a:pt x="197" y="375"/>
                    <a:pt x="197" y="375"/>
                    <a:pt x="197" y="375"/>
                  </a:cubicBezTo>
                  <a:cubicBezTo>
                    <a:pt x="197" y="375"/>
                    <a:pt x="197" y="375"/>
                    <a:pt x="197" y="375"/>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8" y="373"/>
                    <a:pt x="198" y="373"/>
                    <a:pt x="198" y="373"/>
                  </a:cubicBezTo>
                  <a:cubicBezTo>
                    <a:pt x="198" y="373"/>
                    <a:pt x="198" y="373"/>
                    <a:pt x="198" y="373"/>
                  </a:cubicBezTo>
                  <a:cubicBezTo>
                    <a:pt x="198" y="373"/>
                    <a:pt x="198" y="373"/>
                    <a:pt x="198" y="373"/>
                  </a:cubicBezTo>
                  <a:cubicBezTo>
                    <a:pt x="197" y="373"/>
                    <a:pt x="197" y="373"/>
                    <a:pt x="197" y="373"/>
                  </a:cubicBezTo>
                  <a:cubicBezTo>
                    <a:pt x="197" y="373"/>
                    <a:pt x="197" y="373"/>
                    <a:pt x="197" y="373"/>
                  </a:cubicBezTo>
                  <a:cubicBezTo>
                    <a:pt x="198" y="372"/>
                    <a:pt x="198" y="372"/>
                    <a:pt x="198" y="372"/>
                  </a:cubicBezTo>
                  <a:cubicBezTo>
                    <a:pt x="198" y="371"/>
                    <a:pt x="198" y="371"/>
                    <a:pt x="198" y="371"/>
                  </a:cubicBezTo>
                  <a:cubicBezTo>
                    <a:pt x="197" y="371"/>
                    <a:pt x="197" y="371"/>
                    <a:pt x="197" y="371"/>
                  </a:cubicBezTo>
                  <a:cubicBezTo>
                    <a:pt x="198" y="371"/>
                    <a:pt x="198" y="371"/>
                    <a:pt x="198" y="371"/>
                  </a:cubicBezTo>
                  <a:cubicBezTo>
                    <a:pt x="198" y="371"/>
                    <a:pt x="198" y="371"/>
                    <a:pt x="198" y="371"/>
                  </a:cubicBezTo>
                  <a:cubicBezTo>
                    <a:pt x="198" y="371"/>
                    <a:pt x="198" y="371"/>
                    <a:pt x="198" y="371"/>
                  </a:cubicBezTo>
                  <a:cubicBezTo>
                    <a:pt x="199" y="371"/>
                    <a:pt x="199" y="371"/>
                    <a:pt x="199" y="371"/>
                  </a:cubicBezTo>
                  <a:cubicBezTo>
                    <a:pt x="199" y="371"/>
                    <a:pt x="199" y="371"/>
                    <a:pt x="199" y="371"/>
                  </a:cubicBezTo>
                  <a:cubicBezTo>
                    <a:pt x="199" y="371"/>
                    <a:pt x="199" y="371"/>
                    <a:pt x="199" y="371"/>
                  </a:cubicBezTo>
                  <a:cubicBezTo>
                    <a:pt x="199" y="370"/>
                    <a:pt x="199" y="370"/>
                    <a:pt x="199" y="370"/>
                  </a:cubicBezTo>
                  <a:cubicBezTo>
                    <a:pt x="199" y="370"/>
                    <a:pt x="199" y="370"/>
                    <a:pt x="199" y="370"/>
                  </a:cubicBezTo>
                  <a:cubicBezTo>
                    <a:pt x="199" y="370"/>
                    <a:pt x="199" y="370"/>
                    <a:pt x="199" y="370"/>
                  </a:cubicBezTo>
                  <a:cubicBezTo>
                    <a:pt x="199" y="371"/>
                    <a:pt x="199" y="371"/>
                    <a:pt x="199" y="371"/>
                  </a:cubicBezTo>
                  <a:cubicBezTo>
                    <a:pt x="199" y="371"/>
                    <a:pt x="199" y="371"/>
                    <a:pt x="199" y="371"/>
                  </a:cubicBezTo>
                  <a:cubicBezTo>
                    <a:pt x="200" y="372"/>
                    <a:pt x="200" y="372"/>
                    <a:pt x="200" y="372"/>
                  </a:cubicBezTo>
                  <a:cubicBezTo>
                    <a:pt x="200" y="371"/>
                    <a:pt x="200" y="371"/>
                    <a:pt x="200" y="371"/>
                  </a:cubicBezTo>
                  <a:cubicBezTo>
                    <a:pt x="200" y="371"/>
                    <a:pt x="200" y="371"/>
                    <a:pt x="200" y="371"/>
                  </a:cubicBezTo>
                  <a:cubicBezTo>
                    <a:pt x="200" y="372"/>
                    <a:pt x="200" y="372"/>
                    <a:pt x="200" y="372"/>
                  </a:cubicBezTo>
                  <a:cubicBezTo>
                    <a:pt x="200" y="372"/>
                    <a:pt x="200" y="372"/>
                    <a:pt x="200" y="372"/>
                  </a:cubicBezTo>
                  <a:cubicBezTo>
                    <a:pt x="200" y="373"/>
                    <a:pt x="200" y="373"/>
                    <a:pt x="200" y="373"/>
                  </a:cubicBezTo>
                  <a:cubicBezTo>
                    <a:pt x="200" y="373"/>
                    <a:pt x="200" y="373"/>
                    <a:pt x="200" y="373"/>
                  </a:cubicBezTo>
                  <a:cubicBezTo>
                    <a:pt x="200" y="374"/>
                    <a:pt x="200" y="374"/>
                    <a:pt x="200" y="374"/>
                  </a:cubicBezTo>
                  <a:cubicBezTo>
                    <a:pt x="200" y="374"/>
                    <a:pt x="200" y="374"/>
                    <a:pt x="200" y="374"/>
                  </a:cubicBezTo>
                  <a:cubicBezTo>
                    <a:pt x="200" y="375"/>
                    <a:pt x="200" y="375"/>
                    <a:pt x="200" y="375"/>
                  </a:cubicBezTo>
                  <a:cubicBezTo>
                    <a:pt x="200" y="375"/>
                    <a:pt x="200" y="375"/>
                    <a:pt x="200" y="375"/>
                  </a:cubicBezTo>
                  <a:cubicBezTo>
                    <a:pt x="200" y="377"/>
                    <a:pt x="200" y="377"/>
                    <a:pt x="200" y="377"/>
                  </a:cubicBezTo>
                  <a:cubicBezTo>
                    <a:pt x="200" y="377"/>
                    <a:pt x="200" y="377"/>
                    <a:pt x="200" y="377"/>
                  </a:cubicBezTo>
                  <a:cubicBezTo>
                    <a:pt x="201" y="378"/>
                    <a:pt x="201" y="378"/>
                    <a:pt x="201" y="378"/>
                  </a:cubicBezTo>
                  <a:cubicBezTo>
                    <a:pt x="201" y="378"/>
                    <a:pt x="201" y="378"/>
                    <a:pt x="201" y="378"/>
                  </a:cubicBezTo>
                  <a:cubicBezTo>
                    <a:pt x="201" y="378"/>
                    <a:pt x="201" y="378"/>
                    <a:pt x="201" y="378"/>
                  </a:cubicBezTo>
                  <a:cubicBezTo>
                    <a:pt x="201" y="378"/>
                    <a:pt x="201" y="378"/>
                    <a:pt x="201" y="378"/>
                  </a:cubicBezTo>
                  <a:cubicBezTo>
                    <a:pt x="201" y="379"/>
                    <a:pt x="201" y="379"/>
                    <a:pt x="201" y="379"/>
                  </a:cubicBezTo>
                  <a:cubicBezTo>
                    <a:pt x="201" y="379"/>
                    <a:pt x="201" y="379"/>
                    <a:pt x="201" y="379"/>
                  </a:cubicBezTo>
                  <a:cubicBezTo>
                    <a:pt x="202" y="379"/>
                    <a:pt x="202" y="379"/>
                    <a:pt x="202" y="379"/>
                  </a:cubicBezTo>
                  <a:cubicBezTo>
                    <a:pt x="202" y="380"/>
                    <a:pt x="202" y="380"/>
                    <a:pt x="202" y="380"/>
                  </a:cubicBezTo>
                  <a:cubicBezTo>
                    <a:pt x="202" y="380"/>
                    <a:pt x="202" y="380"/>
                    <a:pt x="202" y="380"/>
                  </a:cubicBezTo>
                  <a:cubicBezTo>
                    <a:pt x="202" y="381"/>
                    <a:pt x="202" y="381"/>
                    <a:pt x="202" y="381"/>
                  </a:cubicBezTo>
                  <a:cubicBezTo>
                    <a:pt x="202" y="380"/>
                    <a:pt x="202" y="380"/>
                    <a:pt x="202" y="380"/>
                  </a:cubicBezTo>
                  <a:cubicBezTo>
                    <a:pt x="202" y="380"/>
                    <a:pt x="202" y="380"/>
                    <a:pt x="202" y="380"/>
                  </a:cubicBezTo>
                  <a:cubicBezTo>
                    <a:pt x="202" y="380"/>
                    <a:pt x="202" y="380"/>
                    <a:pt x="202" y="380"/>
                  </a:cubicBezTo>
                  <a:cubicBezTo>
                    <a:pt x="202" y="380"/>
                    <a:pt x="202" y="380"/>
                    <a:pt x="202"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79"/>
                    <a:pt x="203" y="379"/>
                    <a:pt x="203" y="379"/>
                  </a:cubicBezTo>
                  <a:cubicBezTo>
                    <a:pt x="203" y="379"/>
                    <a:pt x="203" y="379"/>
                    <a:pt x="203" y="379"/>
                  </a:cubicBezTo>
                  <a:cubicBezTo>
                    <a:pt x="201" y="378"/>
                    <a:pt x="201" y="378"/>
                    <a:pt x="201" y="378"/>
                  </a:cubicBezTo>
                  <a:cubicBezTo>
                    <a:pt x="201" y="378"/>
                    <a:pt x="201" y="378"/>
                    <a:pt x="201" y="378"/>
                  </a:cubicBezTo>
                  <a:cubicBezTo>
                    <a:pt x="201" y="378"/>
                    <a:pt x="201" y="378"/>
                    <a:pt x="201" y="378"/>
                  </a:cubicBezTo>
                  <a:cubicBezTo>
                    <a:pt x="201" y="377"/>
                    <a:pt x="201" y="377"/>
                    <a:pt x="201" y="377"/>
                  </a:cubicBezTo>
                  <a:cubicBezTo>
                    <a:pt x="201" y="377"/>
                    <a:pt x="201" y="377"/>
                    <a:pt x="201" y="377"/>
                  </a:cubicBezTo>
                  <a:cubicBezTo>
                    <a:pt x="201" y="376"/>
                    <a:pt x="201" y="376"/>
                    <a:pt x="201" y="376"/>
                  </a:cubicBezTo>
                  <a:cubicBezTo>
                    <a:pt x="201" y="376"/>
                    <a:pt x="201" y="376"/>
                    <a:pt x="201" y="376"/>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3" y="378"/>
                    <a:pt x="203" y="378"/>
                    <a:pt x="203" y="378"/>
                  </a:cubicBezTo>
                  <a:cubicBezTo>
                    <a:pt x="203" y="378"/>
                    <a:pt x="203" y="378"/>
                    <a:pt x="203" y="378"/>
                  </a:cubicBezTo>
                  <a:cubicBezTo>
                    <a:pt x="204" y="379"/>
                    <a:pt x="204" y="379"/>
                    <a:pt x="204" y="379"/>
                  </a:cubicBezTo>
                  <a:cubicBezTo>
                    <a:pt x="204" y="379"/>
                    <a:pt x="204" y="379"/>
                    <a:pt x="204" y="379"/>
                  </a:cubicBezTo>
                  <a:cubicBezTo>
                    <a:pt x="204" y="379"/>
                    <a:pt x="204" y="379"/>
                    <a:pt x="205" y="379"/>
                  </a:cubicBezTo>
                  <a:cubicBezTo>
                    <a:pt x="205" y="379"/>
                    <a:pt x="205" y="379"/>
                    <a:pt x="205" y="379"/>
                  </a:cubicBezTo>
                  <a:cubicBezTo>
                    <a:pt x="205" y="379"/>
                    <a:pt x="205" y="379"/>
                    <a:pt x="205" y="379"/>
                  </a:cubicBezTo>
                  <a:cubicBezTo>
                    <a:pt x="205" y="378"/>
                    <a:pt x="205" y="378"/>
                    <a:pt x="205" y="378"/>
                  </a:cubicBezTo>
                  <a:cubicBezTo>
                    <a:pt x="204" y="378"/>
                    <a:pt x="204" y="377"/>
                    <a:pt x="204" y="376"/>
                  </a:cubicBezTo>
                  <a:cubicBezTo>
                    <a:pt x="203" y="377"/>
                    <a:pt x="203" y="377"/>
                    <a:pt x="203" y="377"/>
                  </a:cubicBezTo>
                  <a:cubicBezTo>
                    <a:pt x="203" y="376"/>
                    <a:pt x="203" y="376"/>
                    <a:pt x="203" y="376"/>
                  </a:cubicBezTo>
                  <a:cubicBezTo>
                    <a:pt x="204" y="376"/>
                    <a:pt x="204" y="376"/>
                    <a:pt x="204" y="376"/>
                  </a:cubicBezTo>
                  <a:cubicBezTo>
                    <a:pt x="204" y="376"/>
                    <a:pt x="204" y="376"/>
                    <a:pt x="204" y="376"/>
                  </a:cubicBezTo>
                  <a:cubicBezTo>
                    <a:pt x="204" y="376"/>
                    <a:pt x="204" y="376"/>
                    <a:pt x="204" y="376"/>
                  </a:cubicBezTo>
                  <a:cubicBezTo>
                    <a:pt x="204" y="376"/>
                    <a:pt x="204" y="376"/>
                    <a:pt x="204" y="376"/>
                  </a:cubicBezTo>
                  <a:cubicBezTo>
                    <a:pt x="203" y="376"/>
                    <a:pt x="203" y="375"/>
                    <a:pt x="203" y="375"/>
                  </a:cubicBezTo>
                  <a:cubicBezTo>
                    <a:pt x="203" y="375"/>
                    <a:pt x="203" y="375"/>
                    <a:pt x="203" y="375"/>
                  </a:cubicBezTo>
                  <a:cubicBezTo>
                    <a:pt x="203" y="374"/>
                    <a:pt x="203" y="374"/>
                    <a:pt x="203" y="374"/>
                  </a:cubicBezTo>
                  <a:cubicBezTo>
                    <a:pt x="203" y="374"/>
                    <a:pt x="203" y="374"/>
                    <a:pt x="203"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2"/>
                    <a:pt x="201" y="372"/>
                    <a:pt x="201" y="372"/>
                  </a:cubicBezTo>
                  <a:cubicBezTo>
                    <a:pt x="201" y="372"/>
                    <a:pt x="201" y="372"/>
                    <a:pt x="201" y="372"/>
                  </a:cubicBezTo>
                  <a:cubicBezTo>
                    <a:pt x="201" y="372"/>
                    <a:pt x="201" y="372"/>
                    <a:pt x="201" y="372"/>
                  </a:cubicBezTo>
                  <a:cubicBezTo>
                    <a:pt x="201" y="372"/>
                    <a:pt x="201" y="372"/>
                    <a:pt x="201" y="372"/>
                  </a:cubicBezTo>
                  <a:cubicBezTo>
                    <a:pt x="201" y="371"/>
                    <a:pt x="201" y="371"/>
                    <a:pt x="201" y="371"/>
                  </a:cubicBezTo>
                  <a:cubicBezTo>
                    <a:pt x="200" y="370"/>
                    <a:pt x="200" y="370"/>
                    <a:pt x="200" y="370"/>
                  </a:cubicBezTo>
                  <a:cubicBezTo>
                    <a:pt x="200" y="370"/>
                    <a:pt x="200" y="370"/>
                    <a:pt x="200" y="370"/>
                  </a:cubicBezTo>
                  <a:cubicBezTo>
                    <a:pt x="200" y="370"/>
                    <a:pt x="200" y="370"/>
                    <a:pt x="200" y="370"/>
                  </a:cubicBezTo>
                  <a:cubicBezTo>
                    <a:pt x="201" y="371"/>
                    <a:pt x="201" y="371"/>
                    <a:pt x="202" y="371"/>
                  </a:cubicBezTo>
                  <a:cubicBezTo>
                    <a:pt x="202" y="371"/>
                    <a:pt x="202" y="371"/>
                    <a:pt x="202" y="371"/>
                  </a:cubicBezTo>
                  <a:cubicBezTo>
                    <a:pt x="202" y="370"/>
                    <a:pt x="202" y="370"/>
                    <a:pt x="202" y="370"/>
                  </a:cubicBezTo>
                  <a:cubicBezTo>
                    <a:pt x="202" y="370"/>
                    <a:pt x="202" y="370"/>
                    <a:pt x="202" y="370"/>
                  </a:cubicBezTo>
                  <a:cubicBezTo>
                    <a:pt x="202" y="371"/>
                    <a:pt x="202" y="371"/>
                    <a:pt x="202" y="371"/>
                  </a:cubicBezTo>
                  <a:cubicBezTo>
                    <a:pt x="203" y="371"/>
                    <a:pt x="203" y="371"/>
                    <a:pt x="203" y="371"/>
                  </a:cubicBezTo>
                  <a:cubicBezTo>
                    <a:pt x="202" y="371"/>
                    <a:pt x="202" y="371"/>
                    <a:pt x="202" y="371"/>
                  </a:cubicBezTo>
                  <a:cubicBezTo>
                    <a:pt x="203" y="371"/>
                    <a:pt x="203" y="371"/>
                    <a:pt x="203" y="371"/>
                  </a:cubicBezTo>
                  <a:cubicBezTo>
                    <a:pt x="203" y="371"/>
                    <a:pt x="203" y="371"/>
                    <a:pt x="203" y="371"/>
                  </a:cubicBezTo>
                  <a:cubicBezTo>
                    <a:pt x="203" y="371"/>
                    <a:pt x="203" y="371"/>
                    <a:pt x="203" y="371"/>
                  </a:cubicBezTo>
                  <a:cubicBezTo>
                    <a:pt x="203" y="371"/>
                    <a:pt x="203" y="371"/>
                    <a:pt x="203" y="371"/>
                  </a:cubicBezTo>
                  <a:cubicBezTo>
                    <a:pt x="204" y="371"/>
                    <a:pt x="204" y="372"/>
                    <a:pt x="204" y="372"/>
                  </a:cubicBezTo>
                  <a:cubicBezTo>
                    <a:pt x="205" y="372"/>
                    <a:pt x="204" y="372"/>
                    <a:pt x="205" y="372"/>
                  </a:cubicBezTo>
                  <a:cubicBezTo>
                    <a:pt x="205" y="372"/>
                    <a:pt x="205" y="372"/>
                    <a:pt x="205" y="372"/>
                  </a:cubicBezTo>
                  <a:cubicBezTo>
                    <a:pt x="205" y="372"/>
                    <a:pt x="205" y="372"/>
                    <a:pt x="205" y="372"/>
                  </a:cubicBezTo>
                  <a:cubicBezTo>
                    <a:pt x="205" y="373"/>
                    <a:pt x="205" y="373"/>
                    <a:pt x="205" y="373"/>
                  </a:cubicBezTo>
                  <a:cubicBezTo>
                    <a:pt x="205" y="373"/>
                    <a:pt x="205" y="373"/>
                    <a:pt x="205" y="373"/>
                  </a:cubicBezTo>
                  <a:cubicBezTo>
                    <a:pt x="206" y="373"/>
                    <a:pt x="206" y="373"/>
                    <a:pt x="206" y="373"/>
                  </a:cubicBezTo>
                  <a:cubicBezTo>
                    <a:pt x="206" y="373"/>
                    <a:pt x="206" y="373"/>
                    <a:pt x="206" y="373"/>
                  </a:cubicBezTo>
                  <a:cubicBezTo>
                    <a:pt x="206" y="373"/>
                    <a:pt x="206" y="373"/>
                    <a:pt x="206" y="373"/>
                  </a:cubicBezTo>
                  <a:cubicBezTo>
                    <a:pt x="206" y="373"/>
                    <a:pt x="206" y="373"/>
                    <a:pt x="206" y="373"/>
                  </a:cubicBezTo>
                  <a:cubicBezTo>
                    <a:pt x="207" y="373"/>
                    <a:pt x="207" y="373"/>
                    <a:pt x="207" y="373"/>
                  </a:cubicBezTo>
                  <a:cubicBezTo>
                    <a:pt x="207" y="374"/>
                    <a:pt x="207" y="374"/>
                    <a:pt x="207" y="374"/>
                  </a:cubicBezTo>
                  <a:cubicBezTo>
                    <a:pt x="207" y="373"/>
                    <a:pt x="207" y="373"/>
                    <a:pt x="207" y="373"/>
                  </a:cubicBezTo>
                  <a:cubicBezTo>
                    <a:pt x="207" y="373"/>
                    <a:pt x="207" y="373"/>
                    <a:pt x="207" y="373"/>
                  </a:cubicBezTo>
                  <a:cubicBezTo>
                    <a:pt x="208" y="373"/>
                    <a:pt x="209" y="374"/>
                    <a:pt x="209" y="374"/>
                  </a:cubicBezTo>
                  <a:cubicBezTo>
                    <a:pt x="209" y="374"/>
                    <a:pt x="209" y="374"/>
                    <a:pt x="209" y="374"/>
                  </a:cubicBezTo>
                  <a:cubicBezTo>
                    <a:pt x="210" y="375"/>
                    <a:pt x="210" y="374"/>
                    <a:pt x="210" y="375"/>
                  </a:cubicBezTo>
                  <a:cubicBezTo>
                    <a:pt x="210" y="375"/>
                    <a:pt x="210" y="375"/>
                    <a:pt x="210" y="375"/>
                  </a:cubicBezTo>
                  <a:cubicBezTo>
                    <a:pt x="210" y="375"/>
                    <a:pt x="210" y="375"/>
                    <a:pt x="210" y="375"/>
                  </a:cubicBezTo>
                  <a:cubicBezTo>
                    <a:pt x="210" y="375"/>
                    <a:pt x="210" y="375"/>
                    <a:pt x="210" y="375"/>
                  </a:cubicBezTo>
                  <a:cubicBezTo>
                    <a:pt x="211" y="375"/>
                    <a:pt x="211" y="375"/>
                    <a:pt x="211" y="375"/>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2" y="376"/>
                    <a:pt x="212" y="376"/>
                    <a:pt x="212" y="377"/>
                  </a:cubicBezTo>
                  <a:cubicBezTo>
                    <a:pt x="212" y="377"/>
                    <a:pt x="212" y="377"/>
                    <a:pt x="212" y="377"/>
                  </a:cubicBezTo>
                  <a:cubicBezTo>
                    <a:pt x="212" y="377"/>
                    <a:pt x="212" y="377"/>
                    <a:pt x="212" y="377"/>
                  </a:cubicBezTo>
                  <a:cubicBezTo>
                    <a:pt x="212" y="377"/>
                    <a:pt x="212" y="377"/>
                    <a:pt x="212" y="377"/>
                  </a:cubicBezTo>
                  <a:cubicBezTo>
                    <a:pt x="212" y="377"/>
                    <a:pt x="212" y="377"/>
                    <a:pt x="212" y="377"/>
                  </a:cubicBezTo>
                  <a:cubicBezTo>
                    <a:pt x="213" y="377"/>
                    <a:pt x="213" y="377"/>
                    <a:pt x="213" y="377"/>
                  </a:cubicBezTo>
                  <a:cubicBezTo>
                    <a:pt x="213" y="377"/>
                    <a:pt x="213" y="377"/>
                    <a:pt x="213" y="377"/>
                  </a:cubicBezTo>
                  <a:cubicBezTo>
                    <a:pt x="213" y="377"/>
                    <a:pt x="213" y="377"/>
                    <a:pt x="213" y="377"/>
                  </a:cubicBezTo>
                  <a:cubicBezTo>
                    <a:pt x="213" y="378"/>
                    <a:pt x="213" y="378"/>
                    <a:pt x="213" y="378"/>
                  </a:cubicBezTo>
                  <a:cubicBezTo>
                    <a:pt x="214" y="378"/>
                    <a:pt x="214" y="378"/>
                    <a:pt x="214" y="378"/>
                  </a:cubicBezTo>
                  <a:cubicBezTo>
                    <a:pt x="214" y="378"/>
                    <a:pt x="214" y="378"/>
                    <a:pt x="214" y="378"/>
                  </a:cubicBezTo>
                  <a:cubicBezTo>
                    <a:pt x="214" y="378"/>
                    <a:pt x="214" y="378"/>
                    <a:pt x="214" y="378"/>
                  </a:cubicBezTo>
                  <a:cubicBezTo>
                    <a:pt x="214" y="379"/>
                    <a:pt x="214" y="379"/>
                    <a:pt x="214" y="379"/>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5" y="379"/>
                    <a:pt x="215" y="379"/>
                    <a:pt x="215" y="379"/>
                  </a:cubicBezTo>
                  <a:cubicBezTo>
                    <a:pt x="215" y="379"/>
                    <a:pt x="215" y="379"/>
                    <a:pt x="215" y="379"/>
                  </a:cubicBezTo>
                  <a:cubicBezTo>
                    <a:pt x="215" y="378"/>
                    <a:pt x="215" y="378"/>
                    <a:pt x="216" y="378"/>
                  </a:cubicBezTo>
                  <a:cubicBezTo>
                    <a:pt x="216" y="378"/>
                    <a:pt x="216" y="378"/>
                    <a:pt x="216" y="378"/>
                  </a:cubicBezTo>
                  <a:cubicBezTo>
                    <a:pt x="216" y="379"/>
                    <a:pt x="216" y="379"/>
                    <a:pt x="216" y="379"/>
                  </a:cubicBezTo>
                  <a:cubicBezTo>
                    <a:pt x="217" y="379"/>
                    <a:pt x="217" y="379"/>
                    <a:pt x="217" y="379"/>
                  </a:cubicBezTo>
                  <a:cubicBezTo>
                    <a:pt x="217" y="379"/>
                    <a:pt x="217" y="379"/>
                    <a:pt x="217" y="379"/>
                  </a:cubicBezTo>
                  <a:cubicBezTo>
                    <a:pt x="217" y="379"/>
                    <a:pt x="217" y="379"/>
                    <a:pt x="217" y="379"/>
                  </a:cubicBezTo>
                  <a:cubicBezTo>
                    <a:pt x="218" y="379"/>
                    <a:pt x="218" y="379"/>
                    <a:pt x="218" y="379"/>
                  </a:cubicBezTo>
                  <a:cubicBezTo>
                    <a:pt x="219" y="379"/>
                    <a:pt x="219" y="379"/>
                    <a:pt x="219" y="379"/>
                  </a:cubicBezTo>
                  <a:cubicBezTo>
                    <a:pt x="219" y="379"/>
                    <a:pt x="219" y="379"/>
                    <a:pt x="219" y="379"/>
                  </a:cubicBezTo>
                  <a:cubicBezTo>
                    <a:pt x="219" y="380"/>
                    <a:pt x="219" y="380"/>
                    <a:pt x="219" y="380"/>
                  </a:cubicBezTo>
                  <a:cubicBezTo>
                    <a:pt x="220" y="379"/>
                    <a:pt x="220" y="379"/>
                    <a:pt x="220" y="379"/>
                  </a:cubicBezTo>
                  <a:cubicBezTo>
                    <a:pt x="220" y="380"/>
                    <a:pt x="220" y="380"/>
                    <a:pt x="220" y="380"/>
                  </a:cubicBezTo>
                  <a:cubicBezTo>
                    <a:pt x="220" y="380"/>
                    <a:pt x="220" y="380"/>
                    <a:pt x="220" y="380"/>
                  </a:cubicBezTo>
                  <a:cubicBezTo>
                    <a:pt x="221" y="380"/>
                    <a:pt x="221" y="380"/>
                    <a:pt x="221" y="380"/>
                  </a:cubicBezTo>
                  <a:cubicBezTo>
                    <a:pt x="221" y="380"/>
                    <a:pt x="221" y="380"/>
                    <a:pt x="221" y="380"/>
                  </a:cubicBezTo>
                  <a:cubicBezTo>
                    <a:pt x="221" y="380"/>
                    <a:pt x="221" y="380"/>
                    <a:pt x="221" y="380"/>
                  </a:cubicBezTo>
                  <a:cubicBezTo>
                    <a:pt x="222" y="380"/>
                    <a:pt x="222" y="380"/>
                    <a:pt x="222" y="380"/>
                  </a:cubicBezTo>
                  <a:cubicBezTo>
                    <a:pt x="222" y="380"/>
                    <a:pt x="222" y="380"/>
                    <a:pt x="222" y="380"/>
                  </a:cubicBezTo>
                  <a:cubicBezTo>
                    <a:pt x="222" y="380"/>
                    <a:pt x="222" y="380"/>
                    <a:pt x="222" y="380"/>
                  </a:cubicBezTo>
                  <a:cubicBezTo>
                    <a:pt x="222" y="380"/>
                    <a:pt x="222" y="380"/>
                    <a:pt x="222" y="380"/>
                  </a:cubicBezTo>
                  <a:cubicBezTo>
                    <a:pt x="223" y="379"/>
                    <a:pt x="223" y="379"/>
                    <a:pt x="223" y="379"/>
                  </a:cubicBezTo>
                  <a:cubicBezTo>
                    <a:pt x="223" y="380"/>
                    <a:pt x="223" y="380"/>
                    <a:pt x="223" y="380"/>
                  </a:cubicBezTo>
                  <a:cubicBezTo>
                    <a:pt x="222" y="380"/>
                    <a:pt x="222" y="380"/>
                    <a:pt x="222" y="380"/>
                  </a:cubicBezTo>
                  <a:cubicBezTo>
                    <a:pt x="223" y="381"/>
                    <a:pt x="223" y="381"/>
                    <a:pt x="223" y="381"/>
                  </a:cubicBezTo>
                  <a:cubicBezTo>
                    <a:pt x="223" y="380"/>
                    <a:pt x="223" y="380"/>
                    <a:pt x="223" y="380"/>
                  </a:cubicBezTo>
                  <a:cubicBezTo>
                    <a:pt x="223" y="380"/>
                    <a:pt x="223" y="380"/>
                    <a:pt x="223" y="380"/>
                  </a:cubicBezTo>
                  <a:cubicBezTo>
                    <a:pt x="224" y="381"/>
                    <a:pt x="224" y="381"/>
                    <a:pt x="224" y="381"/>
                  </a:cubicBezTo>
                  <a:cubicBezTo>
                    <a:pt x="224" y="381"/>
                    <a:pt x="224" y="381"/>
                    <a:pt x="224" y="381"/>
                  </a:cubicBezTo>
                  <a:cubicBezTo>
                    <a:pt x="224" y="381"/>
                    <a:pt x="224" y="381"/>
                    <a:pt x="224" y="381"/>
                  </a:cubicBezTo>
                  <a:cubicBezTo>
                    <a:pt x="224" y="382"/>
                    <a:pt x="224" y="382"/>
                    <a:pt x="224" y="382"/>
                  </a:cubicBezTo>
                  <a:cubicBezTo>
                    <a:pt x="224" y="382"/>
                    <a:pt x="224" y="382"/>
                    <a:pt x="224" y="382"/>
                  </a:cubicBezTo>
                  <a:cubicBezTo>
                    <a:pt x="225" y="382"/>
                    <a:pt x="225" y="382"/>
                    <a:pt x="225" y="382"/>
                  </a:cubicBezTo>
                  <a:cubicBezTo>
                    <a:pt x="225" y="382"/>
                    <a:pt x="225" y="382"/>
                    <a:pt x="225" y="382"/>
                  </a:cubicBezTo>
                  <a:cubicBezTo>
                    <a:pt x="225" y="382"/>
                    <a:pt x="225" y="382"/>
                    <a:pt x="225" y="382"/>
                  </a:cubicBezTo>
                  <a:cubicBezTo>
                    <a:pt x="226" y="383"/>
                    <a:pt x="226" y="383"/>
                    <a:pt x="226" y="383"/>
                  </a:cubicBezTo>
                  <a:cubicBezTo>
                    <a:pt x="226" y="383"/>
                    <a:pt x="226" y="383"/>
                    <a:pt x="226" y="383"/>
                  </a:cubicBezTo>
                  <a:cubicBezTo>
                    <a:pt x="227" y="384"/>
                    <a:pt x="227" y="384"/>
                    <a:pt x="227" y="384"/>
                  </a:cubicBezTo>
                  <a:cubicBezTo>
                    <a:pt x="227" y="384"/>
                    <a:pt x="227" y="384"/>
                    <a:pt x="227" y="384"/>
                  </a:cubicBezTo>
                  <a:cubicBezTo>
                    <a:pt x="228" y="384"/>
                    <a:pt x="228" y="383"/>
                    <a:pt x="228" y="384"/>
                  </a:cubicBezTo>
                  <a:cubicBezTo>
                    <a:pt x="228" y="384"/>
                    <a:pt x="228" y="384"/>
                    <a:pt x="228" y="384"/>
                  </a:cubicBezTo>
                  <a:cubicBezTo>
                    <a:pt x="229" y="384"/>
                    <a:pt x="229" y="384"/>
                    <a:pt x="229" y="384"/>
                  </a:cubicBezTo>
                  <a:cubicBezTo>
                    <a:pt x="229" y="383"/>
                    <a:pt x="229" y="383"/>
                    <a:pt x="229" y="383"/>
                  </a:cubicBezTo>
                  <a:cubicBezTo>
                    <a:pt x="229" y="383"/>
                    <a:pt x="229" y="383"/>
                    <a:pt x="229" y="383"/>
                  </a:cubicBezTo>
                  <a:cubicBezTo>
                    <a:pt x="229" y="383"/>
                    <a:pt x="229" y="383"/>
                    <a:pt x="229" y="383"/>
                  </a:cubicBezTo>
                  <a:cubicBezTo>
                    <a:pt x="230" y="383"/>
                    <a:pt x="230" y="383"/>
                    <a:pt x="230" y="383"/>
                  </a:cubicBezTo>
                  <a:cubicBezTo>
                    <a:pt x="230" y="383"/>
                    <a:pt x="230" y="383"/>
                    <a:pt x="230" y="383"/>
                  </a:cubicBezTo>
                  <a:cubicBezTo>
                    <a:pt x="230" y="383"/>
                    <a:pt x="230" y="383"/>
                    <a:pt x="230" y="383"/>
                  </a:cubicBezTo>
                  <a:cubicBezTo>
                    <a:pt x="230" y="384"/>
                    <a:pt x="230" y="384"/>
                    <a:pt x="230" y="384"/>
                  </a:cubicBezTo>
                  <a:cubicBezTo>
                    <a:pt x="231" y="384"/>
                    <a:pt x="231" y="384"/>
                    <a:pt x="231" y="384"/>
                  </a:cubicBezTo>
                  <a:cubicBezTo>
                    <a:pt x="230" y="383"/>
                    <a:pt x="230" y="383"/>
                    <a:pt x="230" y="382"/>
                  </a:cubicBezTo>
                  <a:cubicBezTo>
                    <a:pt x="231" y="382"/>
                    <a:pt x="231" y="382"/>
                    <a:pt x="231" y="382"/>
                  </a:cubicBezTo>
                  <a:cubicBezTo>
                    <a:pt x="231" y="382"/>
                    <a:pt x="231" y="382"/>
                    <a:pt x="231" y="382"/>
                  </a:cubicBezTo>
                  <a:cubicBezTo>
                    <a:pt x="232" y="382"/>
                    <a:pt x="232" y="382"/>
                    <a:pt x="232" y="382"/>
                  </a:cubicBezTo>
                  <a:cubicBezTo>
                    <a:pt x="232" y="382"/>
                    <a:pt x="232" y="382"/>
                    <a:pt x="232" y="383"/>
                  </a:cubicBezTo>
                  <a:cubicBezTo>
                    <a:pt x="232" y="383"/>
                    <a:pt x="232" y="383"/>
                    <a:pt x="232" y="383"/>
                  </a:cubicBezTo>
                  <a:cubicBezTo>
                    <a:pt x="232" y="382"/>
                    <a:pt x="232" y="382"/>
                    <a:pt x="232" y="382"/>
                  </a:cubicBezTo>
                  <a:cubicBezTo>
                    <a:pt x="233" y="382"/>
                    <a:pt x="233" y="382"/>
                    <a:pt x="233" y="382"/>
                  </a:cubicBezTo>
                  <a:cubicBezTo>
                    <a:pt x="233" y="382"/>
                    <a:pt x="233" y="382"/>
                    <a:pt x="233" y="382"/>
                  </a:cubicBezTo>
                  <a:cubicBezTo>
                    <a:pt x="233" y="381"/>
                    <a:pt x="233" y="381"/>
                    <a:pt x="233" y="381"/>
                  </a:cubicBezTo>
                  <a:cubicBezTo>
                    <a:pt x="233" y="382"/>
                    <a:pt x="233" y="382"/>
                    <a:pt x="233" y="382"/>
                  </a:cubicBezTo>
                  <a:cubicBezTo>
                    <a:pt x="233" y="382"/>
                    <a:pt x="233" y="382"/>
                    <a:pt x="233" y="382"/>
                  </a:cubicBezTo>
                  <a:cubicBezTo>
                    <a:pt x="233" y="382"/>
                    <a:pt x="233" y="382"/>
                    <a:pt x="233" y="382"/>
                  </a:cubicBezTo>
                  <a:cubicBezTo>
                    <a:pt x="234" y="382"/>
                    <a:pt x="234" y="382"/>
                    <a:pt x="234" y="382"/>
                  </a:cubicBezTo>
                  <a:cubicBezTo>
                    <a:pt x="234" y="382"/>
                    <a:pt x="234" y="382"/>
                    <a:pt x="234" y="382"/>
                  </a:cubicBezTo>
                  <a:cubicBezTo>
                    <a:pt x="234" y="382"/>
                    <a:pt x="234" y="382"/>
                    <a:pt x="234" y="382"/>
                  </a:cubicBezTo>
                  <a:cubicBezTo>
                    <a:pt x="235" y="381"/>
                    <a:pt x="235" y="381"/>
                    <a:pt x="235" y="381"/>
                  </a:cubicBezTo>
                  <a:cubicBezTo>
                    <a:pt x="235" y="382"/>
                    <a:pt x="235" y="382"/>
                    <a:pt x="235" y="382"/>
                  </a:cubicBezTo>
                  <a:cubicBezTo>
                    <a:pt x="236" y="382"/>
                    <a:pt x="236" y="382"/>
                    <a:pt x="236" y="382"/>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8" y="381"/>
                    <a:pt x="237" y="381"/>
                    <a:pt x="238" y="381"/>
                  </a:cubicBezTo>
                  <a:cubicBezTo>
                    <a:pt x="238" y="380"/>
                    <a:pt x="238" y="380"/>
                    <a:pt x="238" y="380"/>
                  </a:cubicBezTo>
                  <a:cubicBezTo>
                    <a:pt x="239" y="380"/>
                    <a:pt x="239" y="380"/>
                    <a:pt x="239" y="380"/>
                  </a:cubicBezTo>
                  <a:cubicBezTo>
                    <a:pt x="239" y="380"/>
                    <a:pt x="239" y="380"/>
                    <a:pt x="239" y="380"/>
                  </a:cubicBezTo>
                  <a:cubicBezTo>
                    <a:pt x="239" y="380"/>
                    <a:pt x="239" y="380"/>
                    <a:pt x="239" y="380"/>
                  </a:cubicBezTo>
                  <a:cubicBezTo>
                    <a:pt x="239" y="380"/>
                    <a:pt x="239" y="380"/>
                    <a:pt x="239" y="380"/>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0"/>
                    <a:pt x="239" y="380"/>
                    <a:pt x="239" y="380"/>
                  </a:cubicBezTo>
                  <a:cubicBezTo>
                    <a:pt x="239" y="380"/>
                    <a:pt x="239" y="380"/>
                    <a:pt x="239" y="380"/>
                  </a:cubicBezTo>
                  <a:cubicBezTo>
                    <a:pt x="239" y="380"/>
                    <a:pt x="239" y="380"/>
                    <a:pt x="239" y="380"/>
                  </a:cubicBezTo>
                  <a:cubicBezTo>
                    <a:pt x="240" y="380"/>
                    <a:pt x="240" y="380"/>
                    <a:pt x="240" y="380"/>
                  </a:cubicBezTo>
                  <a:cubicBezTo>
                    <a:pt x="240" y="380"/>
                    <a:pt x="240" y="380"/>
                    <a:pt x="240" y="380"/>
                  </a:cubicBezTo>
                  <a:cubicBezTo>
                    <a:pt x="240" y="380"/>
                    <a:pt x="240" y="380"/>
                    <a:pt x="240" y="380"/>
                  </a:cubicBezTo>
                  <a:cubicBezTo>
                    <a:pt x="240" y="379"/>
                    <a:pt x="239" y="379"/>
                    <a:pt x="240" y="379"/>
                  </a:cubicBezTo>
                  <a:cubicBezTo>
                    <a:pt x="240" y="379"/>
                    <a:pt x="240" y="379"/>
                    <a:pt x="240" y="379"/>
                  </a:cubicBezTo>
                  <a:cubicBezTo>
                    <a:pt x="240" y="379"/>
                    <a:pt x="240" y="379"/>
                    <a:pt x="240" y="379"/>
                  </a:cubicBezTo>
                  <a:cubicBezTo>
                    <a:pt x="240" y="379"/>
                    <a:pt x="240" y="379"/>
                    <a:pt x="240" y="379"/>
                  </a:cubicBezTo>
                  <a:cubicBezTo>
                    <a:pt x="241" y="379"/>
                    <a:pt x="241" y="379"/>
                    <a:pt x="241" y="379"/>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1"/>
                    <a:pt x="241" y="381"/>
                    <a:pt x="241" y="381"/>
                  </a:cubicBezTo>
                  <a:cubicBezTo>
                    <a:pt x="240" y="381"/>
                    <a:pt x="240" y="381"/>
                    <a:pt x="240" y="381"/>
                  </a:cubicBezTo>
                  <a:cubicBezTo>
                    <a:pt x="240" y="381"/>
                    <a:pt x="240" y="381"/>
                    <a:pt x="240" y="381"/>
                  </a:cubicBezTo>
                  <a:cubicBezTo>
                    <a:pt x="240" y="381"/>
                    <a:pt x="240" y="381"/>
                    <a:pt x="240" y="381"/>
                  </a:cubicBezTo>
                  <a:cubicBezTo>
                    <a:pt x="240" y="381"/>
                    <a:pt x="240" y="381"/>
                    <a:pt x="240"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2"/>
                    <a:pt x="241" y="381"/>
                    <a:pt x="242" y="382"/>
                  </a:cubicBezTo>
                  <a:cubicBezTo>
                    <a:pt x="242" y="382"/>
                    <a:pt x="242" y="382"/>
                    <a:pt x="242" y="382"/>
                  </a:cubicBezTo>
                  <a:cubicBezTo>
                    <a:pt x="241" y="382"/>
                    <a:pt x="241" y="382"/>
                    <a:pt x="241" y="382"/>
                  </a:cubicBezTo>
                  <a:cubicBezTo>
                    <a:pt x="240" y="382"/>
                    <a:pt x="240" y="382"/>
                    <a:pt x="240" y="382"/>
                  </a:cubicBezTo>
                  <a:cubicBezTo>
                    <a:pt x="240" y="382"/>
                    <a:pt x="240" y="382"/>
                    <a:pt x="240" y="382"/>
                  </a:cubicBezTo>
                  <a:cubicBezTo>
                    <a:pt x="241" y="382"/>
                    <a:pt x="241" y="382"/>
                    <a:pt x="241" y="382"/>
                  </a:cubicBezTo>
                  <a:cubicBezTo>
                    <a:pt x="241" y="382"/>
                    <a:pt x="241" y="382"/>
                    <a:pt x="241" y="382"/>
                  </a:cubicBezTo>
                  <a:cubicBezTo>
                    <a:pt x="241" y="382"/>
                    <a:pt x="241" y="382"/>
                    <a:pt x="241" y="382"/>
                  </a:cubicBezTo>
                  <a:cubicBezTo>
                    <a:pt x="241" y="382"/>
                    <a:pt x="241" y="382"/>
                    <a:pt x="241" y="382"/>
                  </a:cubicBezTo>
                  <a:cubicBezTo>
                    <a:pt x="241" y="383"/>
                    <a:pt x="241" y="383"/>
                    <a:pt x="241" y="383"/>
                  </a:cubicBezTo>
                  <a:cubicBezTo>
                    <a:pt x="241" y="382"/>
                    <a:pt x="241" y="382"/>
                    <a:pt x="241" y="382"/>
                  </a:cubicBezTo>
                  <a:cubicBezTo>
                    <a:pt x="241" y="382"/>
                    <a:pt x="241" y="382"/>
                    <a:pt x="241" y="382"/>
                  </a:cubicBezTo>
                  <a:cubicBezTo>
                    <a:pt x="242" y="383"/>
                    <a:pt x="242" y="383"/>
                    <a:pt x="242" y="383"/>
                  </a:cubicBezTo>
                  <a:cubicBezTo>
                    <a:pt x="242" y="383"/>
                    <a:pt x="242" y="383"/>
                    <a:pt x="242" y="383"/>
                  </a:cubicBezTo>
                  <a:cubicBezTo>
                    <a:pt x="241" y="383"/>
                    <a:pt x="241" y="383"/>
                    <a:pt x="241" y="383"/>
                  </a:cubicBezTo>
                  <a:cubicBezTo>
                    <a:pt x="241" y="383"/>
                    <a:pt x="241" y="383"/>
                    <a:pt x="241" y="383"/>
                  </a:cubicBezTo>
                  <a:cubicBezTo>
                    <a:pt x="241" y="383"/>
                    <a:pt x="241" y="383"/>
                    <a:pt x="241" y="383"/>
                  </a:cubicBezTo>
                  <a:cubicBezTo>
                    <a:pt x="242" y="384"/>
                    <a:pt x="242" y="384"/>
                    <a:pt x="242" y="384"/>
                  </a:cubicBezTo>
                  <a:cubicBezTo>
                    <a:pt x="242" y="384"/>
                    <a:pt x="242" y="384"/>
                    <a:pt x="242" y="384"/>
                  </a:cubicBezTo>
                  <a:cubicBezTo>
                    <a:pt x="242" y="384"/>
                    <a:pt x="242" y="384"/>
                    <a:pt x="242" y="384"/>
                  </a:cubicBezTo>
                  <a:cubicBezTo>
                    <a:pt x="241" y="384"/>
                    <a:pt x="241" y="384"/>
                    <a:pt x="241" y="384"/>
                  </a:cubicBezTo>
                  <a:cubicBezTo>
                    <a:pt x="241" y="384"/>
                    <a:pt x="241" y="384"/>
                    <a:pt x="241" y="384"/>
                  </a:cubicBezTo>
                  <a:cubicBezTo>
                    <a:pt x="241" y="384"/>
                    <a:pt x="241" y="384"/>
                    <a:pt x="241" y="384"/>
                  </a:cubicBezTo>
                  <a:cubicBezTo>
                    <a:pt x="241" y="384"/>
                    <a:pt x="241" y="384"/>
                    <a:pt x="241" y="384"/>
                  </a:cubicBezTo>
                  <a:cubicBezTo>
                    <a:pt x="241" y="385"/>
                    <a:pt x="241" y="385"/>
                    <a:pt x="241" y="385"/>
                  </a:cubicBezTo>
                  <a:cubicBezTo>
                    <a:pt x="241" y="385"/>
                    <a:pt x="241" y="385"/>
                    <a:pt x="241" y="385"/>
                  </a:cubicBezTo>
                  <a:cubicBezTo>
                    <a:pt x="241" y="385"/>
                    <a:pt x="241" y="385"/>
                    <a:pt x="241" y="385"/>
                  </a:cubicBezTo>
                  <a:cubicBezTo>
                    <a:pt x="242" y="385"/>
                    <a:pt x="241" y="384"/>
                    <a:pt x="242" y="385"/>
                  </a:cubicBezTo>
                  <a:cubicBezTo>
                    <a:pt x="242" y="384"/>
                    <a:pt x="242" y="384"/>
                    <a:pt x="242" y="384"/>
                  </a:cubicBezTo>
                  <a:cubicBezTo>
                    <a:pt x="242" y="385"/>
                    <a:pt x="242" y="385"/>
                    <a:pt x="242" y="385"/>
                  </a:cubicBezTo>
                  <a:cubicBezTo>
                    <a:pt x="242" y="385"/>
                    <a:pt x="242" y="385"/>
                    <a:pt x="242" y="385"/>
                  </a:cubicBezTo>
                  <a:cubicBezTo>
                    <a:pt x="243" y="385"/>
                    <a:pt x="243" y="385"/>
                    <a:pt x="243" y="385"/>
                  </a:cubicBezTo>
                  <a:cubicBezTo>
                    <a:pt x="243" y="385"/>
                    <a:pt x="243" y="385"/>
                    <a:pt x="243" y="385"/>
                  </a:cubicBezTo>
                  <a:cubicBezTo>
                    <a:pt x="243" y="385"/>
                    <a:pt x="243" y="385"/>
                    <a:pt x="243" y="385"/>
                  </a:cubicBezTo>
                  <a:cubicBezTo>
                    <a:pt x="243" y="386"/>
                    <a:pt x="243" y="386"/>
                    <a:pt x="243" y="386"/>
                  </a:cubicBezTo>
                  <a:cubicBezTo>
                    <a:pt x="243" y="385"/>
                    <a:pt x="243" y="385"/>
                    <a:pt x="243" y="385"/>
                  </a:cubicBezTo>
                  <a:cubicBezTo>
                    <a:pt x="244" y="386"/>
                    <a:pt x="244" y="386"/>
                    <a:pt x="244" y="386"/>
                  </a:cubicBezTo>
                  <a:cubicBezTo>
                    <a:pt x="243" y="386"/>
                    <a:pt x="243" y="386"/>
                    <a:pt x="243" y="386"/>
                  </a:cubicBezTo>
                  <a:cubicBezTo>
                    <a:pt x="243" y="386"/>
                    <a:pt x="243" y="386"/>
                    <a:pt x="243" y="386"/>
                  </a:cubicBezTo>
                  <a:cubicBezTo>
                    <a:pt x="243" y="386"/>
                    <a:pt x="243" y="386"/>
                    <a:pt x="243" y="386"/>
                  </a:cubicBezTo>
                  <a:cubicBezTo>
                    <a:pt x="244" y="386"/>
                    <a:pt x="244" y="386"/>
                    <a:pt x="244" y="386"/>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2" y="387"/>
                    <a:pt x="242" y="387"/>
                    <a:pt x="242" y="387"/>
                  </a:cubicBezTo>
                  <a:cubicBezTo>
                    <a:pt x="242" y="387"/>
                    <a:pt x="242" y="387"/>
                    <a:pt x="242" y="387"/>
                  </a:cubicBezTo>
                  <a:cubicBezTo>
                    <a:pt x="242" y="387"/>
                    <a:pt x="242" y="387"/>
                    <a:pt x="242" y="387"/>
                  </a:cubicBezTo>
                  <a:cubicBezTo>
                    <a:pt x="243" y="387"/>
                    <a:pt x="243" y="387"/>
                    <a:pt x="243" y="387"/>
                  </a:cubicBezTo>
                  <a:cubicBezTo>
                    <a:pt x="243" y="388"/>
                    <a:pt x="243" y="388"/>
                    <a:pt x="243" y="388"/>
                  </a:cubicBezTo>
                  <a:cubicBezTo>
                    <a:pt x="243" y="388"/>
                    <a:pt x="243" y="388"/>
                    <a:pt x="243" y="388"/>
                  </a:cubicBezTo>
                  <a:cubicBezTo>
                    <a:pt x="242" y="388"/>
                    <a:pt x="242" y="388"/>
                    <a:pt x="242" y="388"/>
                  </a:cubicBezTo>
                  <a:cubicBezTo>
                    <a:pt x="243" y="388"/>
                    <a:pt x="243" y="388"/>
                    <a:pt x="243" y="388"/>
                  </a:cubicBezTo>
                  <a:cubicBezTo>
                    <a:pt x="242" y="388"/>
                    <a:pt x="242" y="388"/>
                    <a:pt x="242" y="388"/>
                  </a:cubicBezTo>
                  <a:cubicBezTo>
                    <a:pt x="243" y="389"/>
                    <a:pt x="243" y="389"/>
                    <a:pt x="243" y="389"/>
                  </a:cubicBezTo>
                  <a:cubicBezTo>
                    <a:pt x="243" y="389"/>
                    <a:pt x="243" y="389"/>
                    <a:pt x="243"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90"/>
                    <a:pt x="242" y="390"/>
                    <a:pt x="242" y="390"/>
                  </a:cubicBezTo>
                  <a:cubicBezTo>
                    <a:pt x="242" y="390"/>
                    <a:pt x="242" y="390"/>
                    <a:pt x="242" y="390"/>
                  </a:cubicBezTo>
                  <a:cubicBezTo>
                    <a:pt x="242" y="390"/>
                    <a:pt x="242" y="390"/>
                    <a:pt x="242" y="390"/>
                  </a:cubicBezTo>
                  <a:cubicBezTo>
                    <a:pt x="243" y="390"/>
                    <a:pt x="243" y="390"/>
                    <a:pt x="243" y="390"/>
                  </a:cubicBezTo>
                  <a:cubicBezTo>
                    <a:pt x="243" y="390"/>
                    <a:pt x="243" y="390"/>
                    <a:pt x="243" y="390"/>
                  </a:cubicBezTo>
                  <a:cubicBezTo>
                    <a:pt x="242" y="391"/>
                    <a:pt x="242" y="391"/>
                    <a:pt x="242" y="391"/>
                  </a:cubicBezTo>
                  <a:cubicBezTo>
                    <a:pt x="243" y="391"/>
                    <a:pt x="243" y="391"/>
                    <a:pt x="243" y="391"/>
                  </a:cubicBezTo>
                  <a:cubicBezTo>
                    <a:pt x="243" y="392"/>
                    <a:pt x="243" y="392"/>
                    <a:pt x="243" y="392"/>
                  </a:cubicBezTo>
                  <a:cubicBezTo>
                    <a:pt x="242" y="392"/>
                    <a:pt x="242" y="392"/>
                    <a:pt x="242" y="392"/>
                  </a:cubicBezTo>
                  <a:cubicBezTo>
                    <a:pt x="242" y="392"/>
                    <a:pt x="242" y="392"/>
                    <a:pt x="242" y="392"/>
                  </a:cubicBezTo>
                  <a:cubicBezTo>
                    <a:pt x="243" y="392"/>
                    <a:pt x="243" y="392"/>
                    <a:pt x="243" y="392"/>
                  </a:cubicBezTo>
                  <a:cubicBezTo>
                    <a:pt x="243" y="392"/>
                    <a:pt x="243" y="392"/>
                    <a:pt x="243" y="392"/>
                  </a:cubicBezTo>
                  <a:cubicBezTo>
                    <a:pt x="243" y="393"/>
                    <a:pt x="243" y="393"/>
                    <a:pt x="243"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4"/>
                    <a:pt x="242" y="394"/>
                    <a:pt x="242" y="394"/>
                  </a:cubicBezTo>
                  <a:cubicBezTo>
                    <a:pt x="242" y="394"/>
                    <a:pt x="242" y="394"/>
                    <a:pt x="242" y="394"/>
                  </a:cubicBezTo>
                  <a:cubicBezTo>
                    <a:pt x="242" y="394"/>
                    <a:pt x="242" y="394"/>
                    <a:pt x="242" y="394"/>
                  </a:cubicBezTo>
                  <a:cubicBezTo>
                    <a:pt x="242" y="394"/>
                    <a:pt x="242" y="394"/>
                    <a:pt x="242" y="394"/>
                  </a:cubicBezTo>
                  <a:cubicBezTo>
                    <a:pt x="242" y="395"/>
                    <a:pt x="242" y="395"/>
                    <a:pt x="242" y="395"/>
                  </a:cubicBezTo>
                  <a:cubicBezTo>
                    <a:pt x="241" y="395"/>
                    <a:pt x="241" y="395"/>
                    <a:pt x="241" y="395"/>
                  </a:cubicBezTo>
                  <a:cubicBezTo>
                    <a:pt x="241" y="395"/>
                    <a:pt x="241" y="395"/>
                    <a:pt x="241" y="395"/>
                  </a:cubicBezTo>
                  <a:cubicBezTo>
                    <a:pt x="241" y="394"/>
                    <a:pt x="241" y="394"/>
                    <a:pt x="241" y="394"/>
                  </a:cubicBezTo>
                  <a:cubicBezTo>
                    <a:pt x="241" y="395"/>
                    <a:pt x="241" y="395"/>
                    <a:pt x="241" y="395"/>
                  </a:cubicBezTo>
                  <a:cubicBezTo>
                    <a:pt x="241" y="395"/>
                    <a:pt x="241" y="395"/>
                    <a:pt x="241" y="395"/>
                  </a:cubicBezTo>
                  <a:cubicBezTo>
                    <a:pt x="241" y="395"/>
                    <a:pt x="241" y="395"/>
                    <a:pt x="241" y="395"/>
                  </a:cubicBezTo>
                  <a:cubicBezTo>
                    <a:pt x="241" y="395"/>
                    <a:pt x="241" y="395"/>
                    <a:pt x="240" y="394"/>
                  </a:cubicBezTo>
                  <a:cubicBezTo>
                    <a:pt x="240" y="395"/>
                    <a:pt x="240" y="395"/>
                    <a:pt x="240" y="395"/>
                  </a:cubicBezTo>
                  <a:cubicBezTo>
                    <a:pt x="239" y="394"/>
                    <a:pt x="239" y="394"/>
                    <a:pt x="239" y="394"/>
                  </a:cubicBezTo>
                  <a:cubicBezTo>
                    <a:pt x="239" y="395"/>
                    <a:pt x="239" y="395"/>
                    <a:pt x="239" y="395"/>
                  </a:cubicBezTo>
                  <a:cubicBezTo>
                    <a:pt x="239" y="395"/>
                    <a:pt x="239" y="395"/>
                    <a:pt x="239" y="395"/>
                  </a:cubicBezTo>
                  <a:cubicBezTo>
                    <a:pt x="239" y="395"/>
                    <a:pt x="239" y="395"/>
                    <a:pt x="239" y="395"/>
                  </a:cubicBezTo>
                  <a:cubicBezTo>
                    <a:pt x="240" y="395"/>
                    <a:pt x="240" y="395"/>
                    <a:pt x="240" y="395"/>
                  </a:cubicBezTo>
                  <a:cubicBezTo>
                    <a:pt x="240" y="396"/>
                    <a:pt x="240" y="396"/>
                    <a:pt x="240" y="396"/>
                  </a:cubicBezTo>
                  <a:cubicBezTo>
                    <a:pt x="240" y="396"/>
                    <a:pt x="240" y="396"/>
                    <a:pt x="240" y="396"/>
                  </a:cubicBezTo>
                  <a:cubicBezTo>
                    <a:pt x="241" y="396"/>
                    <a:pt x="241" y="396"/>
                    <a:pt x="241" y="396"/>
                  </a:cubicBezTo>
                  <a:cubicBezTo>
                    <a:pt x="241" y="396"/>
                    <a:pt x="241" y="396"/>
                    <a:pt x="241" y="396"/>
                  </a:cubicBezTo>
                  <a:cubicBezTo>
                    <a:pt x="241" y="396"/>
                    <a:pt x="241" y="396"/>
                    <a:pt x="241" y="396"/>
                  </a:cubicBezTo>
                  <a:cubicBezTo>
                    <a:pt x="240" y="396"/>
                    <a:pt x="240" y="396"/>
                    <a:pt x="240" y="396"/>
                  </a:cubicBezTo>
                  <a:cubicBezTo>
                    <a:pt x="240" y="396"/>
                    <a:pt x="240" y="396"/>
                    <a:pt x="240" y="396"/>
                  </a:cubicBezTo>
                  <a:cubicBezTo>
                    <a:pt x="240" y="397"/>
                    <a:pt x="240" y="397"/>
                    <a:pt x="240" y="397"/>
                  </a:cubicBezTo>
                  <a:cubicBezTo>
                    <a:pt x="240" y="397"/>
                    <a:pt x="240" y="397"/>
                    <a:pt x="240" y="397"/>
                  </a:cubicBezTo>
                  <a:cubicBezTo>
                    <a:pt x="240" y="397"/>
                    <a:pt x="240" y="397"/>
                    <a:pt x="240" y="397"/>
                  </a:cubicBezTo>
                  <a:cubicBezTo>
                    <a:pt x="240" y="398"/>
                    <a:pt x="240" y="398"/>
                    <a:pt x="240" y="398"/>
                  </a:cubicBezTo>
                  <a:cubicBezTo>
                    <a:pt x="240" y="397"/>
                    <a:pt x="240" y="397"/>
                    <a:pt x="240" y="397"/>
                  </a:cubicBezTo>
                  <a:cubicBezTo>
                    <a:pt x="239" y="397"/>
                    <a:pt x="239" y="397"/>
                    <a:pt x="239" y="397"/>
                  </a:cubicBezTo>
                  <a:cubicBezTo>
                    <a:pt x="240" y="398"/>
                    <a:pt x="239" y="398"/>
                    <a:pt x="240" y="398"/>
                  </a:cubicBezTo>
                  <a:cubicBezTo>
                    <a:pt x="239" y="398"/>
                    <a:pt x="239" y="398"/>
                    <a:pt x="239" y="398"/>
                  </a:cubicBezTo>
                  <a:cubicBezTo>
                    <a:pt x="238" y="398"/>
                    <a:pt x="238" y="398"/>
                    <a:pt x="238" y="398"/>
                  </a:cubicBezTo>
                  <a:cubicBezTo>
                    <a:pt x="238" y="398"/>
                    <a:pt x="238" y="398"/>
                    <a:pt x="238" y="398"/>
                  </a:cubicBezTo>
                  <a:cubicBezTo>
                    <a:pt x="239" y="398"/>
                    <a:pt x="239" y="398"/>
                    <a:pt x="239" y="398"/>
                  </a:cubicBezTo>
                  <a:cubicBezTo>
                    <a:pt x="239" y="398"/>
                    <a:pt x="239" y="398"/>
                    <a:pt x="239" y="398"/>
                  </a:cubicBezTo>
                  <a:cubicBezTo>
                    <a:pt x="239" y="398"/>
                    <a:pt x="239" y="398"/>
                    <a:pt x="239" y="398"/>
                  </a:cubicBezTo>
                  <a:cubicBezTo>
                    <a:pt x="239" y="399"/>
                    <a:pt x="239" y="399"/>
                    <a:pt x="239" y="399"/>
                  </a:cubicBezTo>
                  <a:cubicBezTo>
                    <a:pt x="240" y="399"/>
                    <a:pt x="240" y="399"/>
                    <a:pt x="240" y="399"/>
                  </a:cubicBezTo>
                  <a:cubicBezTo>
                    <a:pt x="240" y="399"/>
                    <a:pt x="240" y="399"/>
                    <a:pt x="240" y="399"/>
                  </a:cubicBezTo>
                  <a:cubicBezTo>
                    <a:pt x="239" y="399"/>
                    <a:pt x="239" y="399"/>
                    <a:pt x="239" y="399"/>
                  </a:cubicBezTo>
                  <a:cubicBezTo>
                    <a:pt x="239" y="399"/>
                    <a:pt x="239" y="399"/>
                    <a:pt x="239" y="399"/>
                  </a:cubicBezTo>
                  <a:cubicBezTo>
                    <a:pt x="239" y="400"/>
                    <a:pt x="239" y="400"/>
                    <a:pt x="239" y="400"/>
                  </a:cubicBezTo>
                  <a:cubicBezTo>
                    <a:pt x="239" y="400"/>
                    <a:pt x="239" y="400"/>
                    <a:pt x="239" y="400"/>
                  </a:cubicBezTo>
                  <a:cubicBezTo>
                    <a:pt x="240" y="400"/>
                    <a:pt x="240" y="400"/>
                    <a:pt x="240" y="400"/>
                  </a:cubicBezTo>
                  <a:cubicBezTo>
                    <a:pt x="239" y="401"/>
                    <a:pt x="239" y="401"/>
                    <a:pt x="239" y="401"/>
                  </a:cubicBezTo>
                  <a:cubicBezTo>
                    <a:pt x="239" y="400"/>
                    <a:pt x="239" y="400"/>
                    <a:pt x="239" y="400"/>
                  </a:cubicBezTo>
                  <a:cubicBezTo>
                    <a:pt x="239" y="400"/>
                    <a:pt x="239" y="400"/>
                    <a:pt x="239" y="400"/>
                  </a:cubicBezTo>
                  <a:cubicBezTo>
                    <a:pt x="239" y="400"/>
                    <a:pt x="239" y="400"/>
                    <a:pt x="239" y="400"/>
                  </a:cubicBezTo>
                  <a:cubicBezTo>
                    <a:pt x="239" y="400"/>
                    <a:pt x="239" y="400"/>
                    <a:pt x="239" y="400"/>
                  </a:cubicBezTo>
                  <a:cubicBezTo>
                    <a:pt x="239" y="401"/>
                    <a:pt x="239" y="401"/>
                    <a:pt x="239" y="401"/>
                  </a:cubicBezTo>
                  <a:cubicBezTo>
                    <a:pt x="239" y="401"/>
                    <a:pt x="239" y="401"/>
                    <a:pt x="239" y="401"/>
                  </a:cubicBezTo>
                  <a:cubicBezTo>
                    <a:pt x="239" y="401"/>
                    <a:pt x="239" y="401"/>
                    <a:pt x="239" y="401"/>
                  </a:cubicBezTo>
                  <a:cubicBezTo>
                    <a:pt x="239" y="401"/>
                    <a:pt x="239" y="401"/>
                    <a:pt x="239"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2"/>
                  </a:cubicBezTo>
                  <a:cubicBezTo>
                    <a:pt x="238" y="402"/>
                    <a:pt x="238" y="402"/>
                    <a:pt x="238" y="402"/>
                  </a:cubicBezTo>
                  <a:cubicBezTo>
                    <a:pt x="237" y="402"/>
                    <a:pt x="237" y="402"/>
                    <a:pt x="237" y="402"/>
                  </a:cubicBezTo>
                  <a:cubicBezTo>
                    <a:pt x="238" y="402"/>
                    <a:pt x="238" y="402"/>
                    <a:pt x="238" y="402"/>
                  </a:cubicBezTo>
                  <a:cubicBezTo>
                    <a:pt x="237" y="402"/>
                    <a:pt x="237" y="402"/>
                    <a:pt x="237" y="402"/>
                  </a:cubicBezTo>
                  <a:cubicBezTo>
                    <a:pt x="237" y="402"/>
                    <a:pt x="237" y="402"/>
                    <a:pt x="237" y="402"/>
                  </a:cubicBezTo>
                  <a:cubicBezTo>
                    <a:pt x="236" y="402"/>
                    <a:pt x="236" y="402"/>
                    <a:pt x="236" y="402"/>
                  </a:cubicBezTo>
                  <a:cubicBezTo>
                    <a:pt x="236" y="402"/>
                    <a:pt x="236" y="402"/>
                    <a:pt x="235" y="401"/>
                  </a:cubicBezTo>
                  <a:cubicBezTo>
                    <a:pt x="235" y="401"/>
                    <a:pt x="235" y="401"/>
                    <a:pt x="235" y="401"/>
                  </a:cubicBezTo>
                  <a:cubicBezTo>
                    <a:pt x="235" y="401"/>
                    <a:pt x="235" y="401"/>
                    <a:pt x="235" y="401"/>
                  </a:cubicBezTo>
                  <a:cubicBezTo>
                    <a:pt x="235" y="401"/>
                    <a:pt x="235" y="401"/>
                    <a:pt x="235" y="401"/>
                  </a:cubicBezTo>
                  <a:cubicBezTo>
                    <a:pt x="235" y="400"/>
                    <a:pt x="235" y="400"/>
                    <a:pt x="235" y="400"/>
                  </a:cubicBezTo>
                  <a:cubicBezTo>
                    <a:pt x="235" y="400"/>
                    <a:pt x="235" y="400"/>
                    <a:pt x="235" y="400"/>
                  </a:cubicBezTo>
                  <a:cubicBezTo>
                    <a:pt x="234" y="399"/>
                    <a:pt x="234" y="399"/>
                    <a:pt x="234" y="399"/>
                  </a:cubicBezTo>
                  <a:cubicBezTo>
                    <a:pt x="234" y="399"/>
                    <a:pt x="234" y="399"/>
                    <a:pt x="234" y="399"/>
                  </a:cubicBezTo>
                  <a:cubicBezTo>
                    <a:pt x="233" y="399"/>
                    <a:pt x="233" y="399"/>
                    <a:pt x="233" y="399"/>
                  </a:cubicBezTo>
                  <a:cubicBezTo>
                    <a:pt x="234" y="400"/>
                    <a:pt x="234" y="400"/>
                    <a:pt x="234" y="400"/>
                  </a:cubicBezTo>
                  <a:cubicBezTo>
                    <a:pt x="233" y="400"/>
                    <a:pt x="233" y="400"/>
                    <a:pt x="233" y="400"/>
                  </a:cubicBezTo>
                  <a:cubicBezTo>
                    <a:pt x="233" y="400"/>
                    <a:pt x="233" y="400"/>
                    <a:pt x="233" y="400"/>
                  </a:cubicBezTo>
                  <a:cubicBezTo>
                    <a:pt x="233" y="400"/>
                    <a:pt x="233" y="400"/>
                    <a:pt x="233"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5" y="400"/>
                    <a:pt x="235" y="400"/>
                    <a:pt x="235" y="400"/>
                  </a:cubicBezTo>
                  <a:cubicBezTo>
                    <a:pt x="235" y="401"/>
                    <a:pt x="235" y="401"/>
                    <a:pt x="235" y="401"/>
                  </a:cubicBezTo>
                  <a:cubicBezTo>
                    <a:pt x="234" y="401"/>
                    <a:pt x="234" y="401"/>
                    <a:pt x="234" y="401"/>
                  </a:cubicBezTo>
                  <a:cubicBezTo>
                    <a:pt x="234" y="401"/>
                    <a:pt x="234" y="401"/>
                    <a:pt x="234" y="401"/>
                  </a:cubicBezTo>
                  <a:cubicBezTo>
                    <a:pt x="234" y="401"/>
                    <a:pt x="234" y="401"/>
                    <a:pt x="234" y="401"/>
                  </a:cubicBezTo>
                  <a:cubicBezTo>
                    <a:pt x="234" y="401"/>
                    <a:pt x="234" y="401"/>
                    <a:pt x="234" y="401"/>
                  </a:cubicBezTo>
                  <a:cubicBezTo>
                    <a:pt x="235" y="402"/>
                    <a:pt x="235" y="402"/>
                    <a:pt x="235" y="402"/>
                  </a:cubicBezTo>
                  <a:cubicBezTo>
                    <a:pt x="235" y="401"/>
                    <a:pt x="235" y="401"/>
                    <a:pt x="235" y="401"/>
                  </a:cubicBezTo>
                  <a:cubicBezTo>
                    <a:pt x="235" y="402"/>
                    <a:pt x="235" y="402"/>
                    <a:pt x="235" y="402"/>
                  </a:cubicBezTo>
                  <a:cubicBezTo>
                    <a:pt x="235" y="402"/>
                    <a:pt x="235" y="402"/>
                    <a:pt x="235"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7" y="403"/>
                    <a:pt x="237" y="403"/>
                    <a:pt x="237" y="403"/>
                  </a:cubicBezTo>
                  <a:cubicBezTo>
                    <a:pt x="236" y="403"/>
                    <a:pt x="236" y="403"/>
                    <a:pt x="236" y="403"/>
                  </a:cubicBezTo>
                  <a:cubicBezTo>
                    <a:pt x="236" y="403"/>
                    <a:pt x="235" y="403"/>
                    <a:pt x="235" y="402"/>
                  </a:cubicBezTo>
                  <a:cubicBezTo>
                    <a:pt x="235" y="402"/>
                    <a:pt x="235" y="401"/>
                    <a:pt x="234" y="401"/>
                  </a:cubicBezTo>
                  <a:cubicBezTo>
                    <a:pt x="235" y="403"/>
                    <a:pt x="235" y="403"/>
                    <a:pt x="235" y="403"/>
                  </a:cubicBezTo>
                  <a:cubicBezTo>
                    <a:pt x="235" y="403"/>
                    <a:pt x="235" y="403"/>
                    <a:pt x="235" y="403"/>
                  </a:cubicBezTo>
                  <a:cubicBezTo>
                    <a:pt x="234" y="403"/>
                    <a:pt x="234" y="403"/>
                    <a:pt x="234" y="403"/>
                  </a:cubicBezTo>
                  <a:cubicBezTo>
                    <a:pt x="234" y="402"/>
                    <a:pt x="234" y="402"/>
                    <a:pt x="234" y="402"/>
                  </a:cubicBezTo>
                  <a:cubicBezTo>
                    <a:pt x="234" y="402"/>
                    <a:pt x="234" y="402"/>
                    <a:pt x="234" y="402"/>
                  </a:cubicBezTo>
                  <a:cubicBezTo>
                    <a:pt x="234" y="402"/>
                    <a:pt x="234" y="402"/>
                    <a:pt x="234" y="402"/>
                  </a:cubicBezTo>
                  <a:cubicBezTo>
                    <a:pt x="233" y="401"/>
                    <a:pt x="233" y="401"/>
                    <a:pt x="233" y="401"/>
                  </a:cubicBezTo>
                  <a:cubicBezTo>
                    <a:pt x="233" y="401"/>
                    <a:pt x="233" y="401"/>
                    <a:pt x="233" y="401"/>
                  </a:cubicBezTo>
                  <a:cubicBezTo>
                    <a:pt x="233" y="400"/>
                    <a:pt x="233" y="400"/>
                    <a:pt x="233" y="400"/>
                  </a:cubicBezTo>
                  <a:cubicBezTo>
                    <a:pt x="232" y="401"/>
                    <a:pt x="232" y="401"/>
                    <a:pt x="232" y="401"/>
                  </a:cubicBezTo>
                  <a:cubicBezTo>
                    <a:pt x="233" y="401"/>
                    <a:pt x="233" y="401"/>
                    <a:pt x="233" y="401"/>
                  </a:cubicBezTo>
                  <a:cubicBezTo>
                    <a:pt x="233" y="401"/>
                    <a:pt x="233" y="401"/>
                    <a:pt x="233" y="401"/>
                  </a:cubicBezTo>
                  <a:cubicBezTo>
                    <a:pt x="233" y="401"/>
                    <a:pt x="234" y="402"/>
                    <a:pt x="234" y="403"/>
                  </a:cubicBezTo>
                  <a:cubicBezTo>
                    <a:pt x="234" y="403"/>
                    <a:pt x="234" y="403"/>
                    <a:pt x="234" y="403"/>
                  </a:cubicBezTo>
                  <a:cubicBezTo>
                    <a:pt x="234" y="403"/>
                    <a:pt x="234" y="403"/>
                    <a:pt x="234" y="403"/>
                  </a:cubicBezTo>
                  <a:cubicBezTo>
                    <a:pt x="234" y="403"/>
                    <a:pt x="234" y="403"/>
                    <a:pt x="234" y="403"/>
                  </a:cubicBezTo>
                  <a:cubicBezTo>
                    <a:pt x="234" y="403"/>
                    <a:pt x="234" y="403"/>
                    <a:pt x="234" y="403"/>
                  </a:cubicBezTo>
                  <a:cubicBezTo>
                    <a:pt x="233" y="403"/>
                    <a:pt x="233" y="403"/>
                    <a:pt x="233" y="403"/>
                  </a:cubicBezTo>
                  <a:cubicBezTo>
                    <a:pt x="233" y="403"/>
                    <a:pt x="233" y="403"/>
                    <a:pt x="233" y="403"/>
                  </a:cubicBezTo>
                  <a:cubicBezTo>
                    <a:pt x="233" y="403"/>
                    <a:pt x="233" y="403"/>
                    <a:pt x="233" y="403"/>
                  </a:cubicBezTo>
                  <a:cubicBezTo>
                    <a:pt x="233" y="402"/>
                    <a:pt x="233" y="402"/>
                    <a:pt x="233" y="402"/>
                  </a:cubicBezTo>
                  <a:cubicBezTo>
                    <a:pt x="233" y="402"/>
                    <a:pt x="233" y="402"/>
                    <a:pt x="233" y="402"/>
                  </a:cubicBezTo>
                  <a:cubicBezTo>
                    <a:pt x="233" y="402"/>
                    <a:pt x="233" y="402"/>
                    <a:pt x="233" y="402"/>
                  </a:cubicBezTo>
                  <a:cubicBezTo>
                    <a:pt x="233" y="402"/>
                    <a:pt x="232" y="401"/>
                    <a:pt x="232" y="401"/>
                  </a:cubicBezTo>
                  <a:cubicBezTo>
                    <a:pt x="232" y="401"/>
                    <a:pt x="232" y="401"/>
                    <a:pt x="232" y="401"/>
                  </a:cubicBezTo>
                  <a:cubicBezTo>
                    <a:pt x="232" y="401"/>
                    <a:pt x="232" y="401"/>
                    <a:pt x="232" y="401"/>
                  </a:cubicBezTo>
                  <a:cubicBezTo>
                    <a:pt x="232" y="401"/>
                    <a:pt x="232" y="401"/>
                    <a:pt x="232" y="401"/>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3"/>
                    <a:pt x="231" y="403"/>
                    <a:pt x="231" y="403"/>
                  </a:cubicBezTo>
                  <a:cubicBezTo>
                    <a:pt x="230" y="402"/>
                    <a:pt x="230" y="402"/>
                    <a:pt x="230" y="402"/>
                  </a:cubicBezTo>
                  <a:cubicBezTo>
                    <a:pt x="231" y="402"/>
                    <a:pt x="231" y="402"/>
                    <a:pt x="231" y="402"/>
                  </a:cubicBezTo>
                  <a:cubicBezTo>
                    <a:pt x="230" y="401"/>
                    <a:pt x="230" y="401"/>
                    <a:pt x="230" y="401"/>
                  </a:cubicBezTo>
                  <a:cubicBezTo>
                    <a:pt x="230" y="402"/>
                    <a:pt x="230" y="402"/>
                    <a:pt x="230" y="402"/>
                  </a:cubicBezTo>
                  <a:cubicBezTo>
                    <a:pt x="230" y="402"/>
                    <a:pt x="230" y="402"/>
                    <a:pt x="230" y="402"/>
                  </a:cubicBezTo>
                  <a:cubicBezTo>
                    <a:pt x="229" y="402"/>
                    <a:pt x="229" y="402"/>
                    <a:pt x="229" y="402"/>
                  </a:cubicBezTo>
                  <a:cubicBezTo>
                    <a:pt x="229" y="402"/>
                    <a:pt x="229" y="402"/>
                    <a:pt x="229" y="402"/>
                  </a:cubicBezTo>
                  <a:cubicBezTo>
                    <a:pt x="229" y="402"/>
                    <a:pt x="229" y="402"/>
                    <a:pt x="229" y="402"/>
                  </a:cubicBezTo>
                  <a:cubicBezTo>
                    <a:pt x="230" y="403"/>
                    <a:pt x="230" y="403"/>
                    <a:pt x="230" y="403"/>
                  </a:cubicBezTo>
                  <a:cubicBezTo>
                    <a:pt x="230" y="403"/>
                    <a:pt x="230" y="403"/>
                    <a:pt x="230" y="403"/>
                  </a:cubicBezTo>
                  <a:cubicBezTo>
                    <a:pt x="229" y="403"/>
                    <a:pt x="229" y="403"/>
                    <a:pt x="229" y="403"/>
                  </a:cubicBezTo>
                  <a:cubicBezTo>
                    <a:pt x="229" y="403"/>
                    <a:pt x="229" y="403"/>
                    <a:pt x="229" y="403"/>
                  </a:cubicBezTo>
                  <a:cubicBezTo>
                    <a:pt x="229" y="404"/>
                    <a:pt x="229" y="404"/>
                    <a:pt x="229" y="404"/>
                  </a:cubicBezTo>
                  <a:cubicBezTo>
                    <a:pt x="229" y="403"/>
                    <a:pt x="229" y="403"/>
                    <a:pt x="229" y="403"/>
                  </a:cubicBezTo>
                  <a:cubicBezTo>
                    <a:pt x="228" y="404"/>
                    <a:pt x="228" y="404"/>
                    <a:pt x="228" y="404"/>
                  </a:cubicBezTo>
                  <a:cubicBezTo>
                    <a:pt x="228" y="404"/>
                    <a:pt x="228" y="404"/>
                    <a:pt x="228" y="404"/>
                  </a:cubicBezTo>
                  <a:cubicBezTo>
                    <a:pt x="228" y="404"/>
                    <a:pt x="228" y="404"/>
                    <a:pt x="228" y="404"/>
                  </a:cubicBezTo>
                  <a:cubicBezTo>
                    <a:pt x="228" y="404"/>
                    <a:pt x="228" y="404"/>
                    <a:pt x="229" y="405"/>
                  </a:cubicBezTo>
                  <a:cubicBezTo>
                    <a:pt x="229" y="405"/>
                    <a:pt x="229" y="405"/>
                    <a:pt x="229" y="405"/>
                  </a:cubicBezTo>
                  <a:cubicBezTo>
                    <a:pt x="229" y="405"/>
                    <a:pt x="229" y="405"/>
                    <a:pt x="230" y="406"/>
                  </a:cubicBezTo>
                  <a:cubicBezTo>
                    <a:pt x="229" y="406"/>
                    <a:pt x="229" y="406"/>
                    <a:pt x="229" y="406"/>
                  </a:cubicBezTo>
                  <a:cubicBezTo>
                    <a:pt x="230" y="406"/>
                    <a:pt x="230" y="406"/>
                    <a:pt x="230" y="406"/>
                  </a:cubicBezTo>
                  <a:cubicBezTo>
                    <a:pt x="229" y="407"/>
                    <a:pt x="229" y="407"/>
                    <a:pt x="229" y="407"/>
                  </a:cubicBezTo>
                  <a:cubicBezTo>
                    <a:pt x="230" y="407"/>
                    <a:pt x="230" y="407"/>
                    <a:pt x="230" y="407"/>
                  </a:cubicBezTo>
                  <a:cubicBezTo>
                    <a:pt x="230" y="407"/>
                    <a:pt x="230" y="407"/>
                    <a:pt x="230" y="407"/>
                  </a:cubicBezTo>
                  <a:cubicBezTo>
                    <a:pt x="230" y="407"/>
                    <a:pt x="230" y="407"/>
                    <a:pt x="230" y="407"/>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7"/>
                    <a:pt x="231" y="406"/>
                    <a:pt x="230" y="405"/>
                  </a:cubicBezTo>
                  <a:cubicBezTo>
                    <a:pt x="231" y="405"/>
                    <a:pt x="231" y="405"/>
                    <a:pt x="231" y="405"/>
                  </a:cubicBezTo>
                  <a:cubicBezTo>
                    <a:pt x="231" y="405"/>
                    <a:pt x="231" y="405"/>
                    <a:pt x="231" y="405"/>
                  </a:cubicBezTo>
                  <a:cubicBezTo>
                    <a:pt x="231" y="405"/>
                    <a:pt x="231" y="405"/>
                    <a:pt x="232" y="405"/>
                  </a:cubicBezTo>
                  <a:cubicBezTo>
                    <a:pt x="232" y="405"/>
                    <a:pt x="232" y="405"/>
                    <a:pt x="232" y="405"/>
                  </a:cubicBezTo>
                  <a:cubicBezTo>
                    <a:pt x="232" y="405"/>
                    <a:pt x="232" y="405"/>
                    <a:pt x="232" y="405"/>
                  </a:cubicBezTo>
                  <a:cubicBezTo>
                    <a:pt x="232" y="405"/>
                    <a:pt x="232" y="405"/>
                    <a:pt x="232" y="405"/>
                  </a:cubicBezTo>
                  <a:cubicBezTo>
                    <a:pt x="233" y="406"/>
                    <a:pt x="233" y="406"/>
                    <a:pt x="233" y="406"/>
                  </a:cubicBezTo>
                  <a:cubicBezTo>
                    <a:pt x="233" y="406"/>
                    <a:pt x="233" y="406"/>
                    <a:pt x="233" y="406"/>
                  </a:cubicBezTo>
                  <a:cubicBezTo>
                    <a:pt x="233" y="406"/>
                    <a:pt x="233" y="406"/>
                    <a:pt x="233" y="406"/>
                  </a:cubicBezTo>
                  <a:cubicBezTo>
                    <a:pt x="233" y="406"/>
                    <a:pt x="233" y="406"/>
                    <a:pt x="233" y="406"/>
                  </a:cubicBezTo>
                  <a:cubicBezTo>
                    <a:pt x="233" y="406"/>
                    <a:pt x="234" y="406"/>
                    <a:pt x="234" y="407"/>
                  </a:cubicBezTo>
                  <a:cubicBezTo>
                    <a:pt x="234" y="407"/>
                    <a:pt x="234" y="407"/>
                    <a:pt x="234" y="408"/>
                  </a:cubicBezTo>
                  <a:cubicBezTo>
                    <a:pt x="233" y="406"/>
                    <a:pt x="233" y="406"/>
                    <a:pt x="233" y="406"/>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4" y="408"/>
                    <a:pt x="234" y="408"/>
                    <a:pt x="234" y="408"/>
                  </a:cubicBezTo>
                  <a:cubicBezTo>
                    <a:pt x="234" y="409"/>
                    <a:pt x="234" y="409"/>
                    <a:pt x="234" y="409"/>
                  </a:cubicBezTo>
                  <a:cubicBezTo>
                    <a:pt x="233" y="409"/>
                    <a:pt x="233" y="409"/>
                    <a:pt x="233" y="409"/>
                  </a:cubicBezTo>
                  <a:cubicBezTo>
                    <a:pt x="233" y="409"/>
                    <a:pt x="233" y="409"/>
                    <a:pt x="233" y="409"/>
                  </a:cubicBezTo>
                  <a:cubicBezTo>
                    <a:pt x="232" y="409"/>
                    <a:pt x="232" y="409"/>
                    <a:pt x="232" y="409"/>
                  </a:cubicBezTo>
                  <a:cubicBezTo>
                    <a:pt x="232" y="409"/>
                    <a:pt x="232" y="409"/>
                    <a:pt x="232" y="409"/>
                  </a:cubicBezTo>
                  <a:cubicBezTo>
                    <a:pt x="231" y="409"/>
                    <a:pt x="231" y="409"/>
                    <a:pt x="231" y="409"/>
                  </a:cubicBezTo>
                  <a:cubicBezTo>
                    <a:pt x="231" y="409"/>
                    <a:pt x="231" y="409"/>
                    <a:pt x="231" y="409"/>
                  </a:cubicBezTo>
                  <a:cubicBezTo>
                    <a:pt x="231" y="408"/>
                    <a:pt x="231" y="408"/>
                    <a:pt x="231" y="408"/>
                  </a:cubicBezTo>
                  <a:cubicBezTo>
                    <a:pt x="231" y="408"/>
                    <a:pt x="231" y="408"/>
                    <a:pt x="231" y="408"/>
                  </a:cubicBezTo>
                  <a:cubicBezTo>
                    <a:pt x="230" y="408"/>
                    <a:pt x="230" y="408"/>
                    <a:pt x="230" y="408"/>
                  </a:cubicBezTo>
                  <a:cubicBezTo>
                    <a:pt x="230" y="409"/>
                    <a:pt x="230" y="409"/>
                    <a:pt x="230" y="409"/>
                  </a:cubicBezTo>
                  <a:cubicBezTo>
                    <a:pt x="230" y="409"/>
                    <a:pt x="230" y="409"/>
                    <a:pt x="230" y="409"/>
                  </a:cubicBezTo>
                  <a:cubicBezTo>
                    <a:pt x="231" y="410"/>
                    <a:pt x="231" y="410"/>
                    <a:pt x="231" y="410"/>
                  </a:cubicBezTo>
                  <a:cubicBezTo>
                    <a:pt x="231" y="410"/>
                    <a:pt x="231" y="410"/>
                    <a:pt x="231" y="410"/>
                  </a:cubicBezTo>
                  <a:cubicBezTo>
                    <a:pt x="230" y="410"/>
                    <a:pt x="230" y="410"/>
                    <a:pt x="230" y="410"/>
                  </a:cubicBezTo>
                  <a:cubicBezTo>
                    <a:pt x="230" y="410"/>
                    <a:pt x="230" y="410"/>
                    <a:pt x="230" y="410"/>
                  </a:cubicBezTo>
                  <a:cubicBezTo>
                    <a:pt x="230" y="410"/>
                    <a:pt x="230" y="410"/>
                    <a:pt x="230" y="410"/>
                  </a:cubicBezTo>
                  <a:cubicBezTo>
                    <a:pt x="230" y="410"/>
                    <a:pt x="230" y="410"/>
                    <a:pt x="230" y="410"/>
                  </a:cubicBezTo>
                  <a:cubicBezTo>
                    <a:pt x="229" y="409"/>
                    <a:pt x="229" y="409"/>
                    <a:pt x="228" y="408"/>
                  </a:cubicBezTo>
                  <a:cubicBezTo>
                    <a:pt x="228" y="408"/>
                    <a:pt x="228" y="408"/>
                    <a:pt x="228" y="408"/>
                  </a:cubicBezTo>
                  <a:cubicBezTo>
                    <a:pt x="228" y="407"/>
                    <a:pt x="228" y="407"/>
                    <a:pt x="228" y="407"/>
                  </a:cubicBezTo>
                  <a:cubicBezTo>
                    <a:pt x="228" y="407"/>
                    <a:pt x="228" y="407"/>
                    <a:pt x="228" y="407"/>
                  </a:cubicBezTo>
                  <a:cubicBezTo>
                    <a:pt x="228" y="406"/>
                    <a:pt x="228" y="406"/>
                    <a:pt x="228" y="406"/>
                  </a:cubicBezTo>
                  <a:cubicBezTo>
                    <a:pt x="228" y="406"/>
                    <a:pt x="228" y="406"/>
                    <a:pt x="228" y="406"/>
                  </a:cubicBezTo>
                  <a:cubicBezTo>
                    <a:pt x="228" y="406"/>
                    <a:pt x="228" y="406"/>
                    <a:pt x="228" y="406"/>
                  </a:cubicBezTo>
                  <a:cubicBezTo>
                    <a:pt x="228" y="405"/>
                    <a:pt x="228" y="405"/>
                    <a:pt x="228" y="405"/>
                  </a:cubicBezTo>
                  <a:cubicBezTo>
                    <a:pt x="227" y="405"/>
                    <a:pt x="227" y="405"/>
                    <a:pt x="227" y="405"/>
                  </a:cubicBezTo>
                  <a:cubicBezTo>
                    <a:pt x="227" y="405"/>
                    <a:pt x="227" y="405"/>
                    <a:pt x="227" y="405"/>
                  </a:cubicBezTo>
                  <a:cubicBezTo>
                    <a:pt x="227" y="406"/>
                    <a:pt x="227" y="406"/>
                    <a:pt x="227" y="406"/>
                  </a:cubicBezTo>
                  <a:cubicBezTo>
                    <a:pt x="227" y="406"/>
                    <a:pt x="227" y="406"/>
                    <a:pt x="227" y="406"/>
                  </a:cubicBezTo>
                  <a:cubicBezTo>
                    <a:pt x="227" y="405"/>
                    <a:pt x="227" y="405"/>
                    <a:pt x="227" y="405"/>
                  </a:cubicBezTo>
                  <a:cubicBezTo>
                    <a:pt x="227" y="405"/>
                    <a:pt x="227" y="405"/>
                    <a:pt x="227" y="405"/>
                  </a:cubicBezTo>
                  <a:cubicBezTo>
                    <a:pt x="226" y="405"/>
                    <a:pt x="226" y="405"/>
                    <a:pt x="226" y="405"/>
                  </a:cubicBezTo>
                  <a:cubicBezTo>
                    <a:pt x="227" y="406"/>
                    <a:pt x="227" y="406"/>
                    <a:pt x="227" y="406"/>
                  </a:cubicBezTo>
                  <a:cubicBezTo>
                    <a:pt x="227" y="406"/>
                    <a:pt x="227" y="406"/>
                    <a:pt x="227" y="406"/>
                  </a:cubicBezTo>
                  <a:cubicBezTo>
                    <a:pt x="226" y="406"/>
                    <a:pt x="226" y="406"/>
                    <a:pt x="226" y="406"/>
                  </a:cubicBezTo>
                  <a:cubicBezTo>
                    <a:pt x="226" y="406"/>
                    <a:pt x="226" y="406"/>
                    <a:pt x="226" y="406"/>
                  </a:cubicBezTo>
                  <a:cubicBezTo>
                    <a:pt x="226" y="406"/>
                    <a:pt x="226" y="406"/>
                    <a:pt x="226" y="406"/>
                  </a:cubicBezTo>
                  <a:cubicBezTo>
                    <a:pt x="226" y="406"/>
                    <a:pt x="226" y="406"/>
                    <a:pt x="226" y="406"/>
                  </a:cubicBezTo>
                  <a:cubicBezTo>
                    <a:pt x="226" y="407"/>
                    <a:pt x="226" y="406"/>
                    <a:pt x="226" y="407"/>
                  </a:cubicBezTo>
                  <a:cubicBezTo>
                    <a:pt x="225" y="406"/>
                    <a:pt x="225" y="406"/>
                    <a:pt x="225" y="406"/>
                  </a:cubicBezTo>
                  <a:cubicBezTo>
                    <a:pt x="225" y="406"/>
                    <a:pt x="225" y="407"/>
                    <a:pt x="226" y="407"/>
                  </a:cubicBezTo>
                  <a:cubicBezTo>
                    <a:pt x="226" y="407"/>
                    <a:pt x="226" y="407"/>
                    <a:pt x="226" y="407"/>
                  </a:cubicBezTo>
                  <a:cubicBezTo>
                    <a:pt x="226" y="408"/>
                    <a:pt x="226" y="408"/>
                    <a:pt x="226" y="408"/>
                  </a:cubicBezTo>
                  <a:cubicBezTo>
                    <a:pt x="226" y="408"/>
                    <a:pt x="226" y="408"/>
                    <a:pt x="226" y="408"/>
                  </a:cubicBezTo>
                  <a:cubicBezTo>
                    <a:pt x="225" y="407"/>
                    <a:pt x="225" y="407"/>
                    <a:pt x="225" y="407"/>
                  </a:cubicBezTo>
                  <a:cubicBezTo>
                    <a:pt x="225" y="407"/>
                    <a:pt x="225" y="407"/>
                    <a:pt x="225" y="407"/>
                  </a:cubicBezTo>
                  <a:cubicBezTo>
                    <a:pt x="225" y="407"/>
                    <a:pt x="225" y="407"/>
                    <a:pt x="225" y="407"/>
                  </a:cubicBezTo>
                  <a:cubicBezTo>
                    <a:pt x="225" y="407"/>
                    <a:pt x="225" y="407"/>
                    <a:pt x="225" y="407"/>
                  </a:cubicBezTo>
                  <a:cubicBezTo>
                    <a:pt x="225" y="408"/>
                    <a:pt x="226" y="408"/>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10"/>
                    <a:pt x="226" y="410"/>
                    <a:pt x="226" y="410"/>
                  </a:cubicBezTo>
                  <a:cubicBezTo>
                    <a:pt x="227" y="410"/>
                    <a:pt x="227" y="410"/>
                    <a:pt x="227" y="410"/>
                  </a:cubicBezTo>
                  <a:cubicBezTo>
                    <a:pt x="227" y="410"/>
                    <a:pt x="227" y="410"/>
                    <a:pt x="227" y="410"/>
                  </a:cubicBezTo>
                  <a:cubicBezTo>
                    <a:pt x="227" y="411"/>
                    <a:pt x="227" y="411"/>
                    <a:pt x="227" y="411"/>
                  </a:cubicBezTo>
                  <a:cubicBezTo>
                    <a:pt x="227" y="411"/>
                    <a:pt x="227" y="411"/>
                    <a:pt x="227" y="411"/>
                  </a:cubicBezTo>
                  <a:cubicBezTo>
                    <a:pt x="227" y="411"/>
                    <a:pt x="227" y="411"/>
                    <a:pt x="227" y="411"/>
                  </a:cubicBezTo>
                  <a:cubicBezTo>
                    <a:pt x="227" y="411"/>
                    <a:pt x="227" y="411"/>
                    <a:pt x="227" y="411"/>
                  </a:cubicBezTo>
                  <a:cubicBezTo>
                    <a:pt x="227" y="412"/>
                    <a:pt x="227" y="412"/>
                    <a:pt x="227" y="412"/>
                  </a:cubicBezTo>
                  <a:cubicBezTo>
                    <a:pt x="228" y="411"/>
                    <a:pt x="228" y="411"/>
                    <a:pt x="228" y="411"/>
                  </a:cubicBezTo>
                  <a:cubicBezTo>
                    <a:pt x="228" y="411"/>
                    <a:pt x="228" y="411"/>
                    <a:pt x="228" y="411"/>
                  </a:cubicBezTo>
                  <a:cubicBezTo>
                    <a:pt x="228" y="411"/>
                    <a:pt x="228" y="411"/>
                    <a:pt x="228" y="411"/>
                  </a:cubicBezTo>
                  <a:cubicBezTo>
                    <a:pt x="229" y="412"/>
                    <a:pt x="229" y="412"/>
                    <a:pt x="229" y="412"/>
                  </a:cubicBezTo>
                  <a:cubicBezTo>
                    <a:pt x="229" y="412"/>
                    <a:pt x="229" y="412"/>
                    <a:pt x="229" y="412"/>
                  </a:cubicBezTo>
                  <a:cubicBezTo>
                    <a:pt x="229" y="412"/>
                    <a:pt x="229" y="412"/>
                    <a:pt x="229" y="412"/>
                  </a:cubicBezTo>
                  <a:cubicBezTo>
                    <a:pt x="229" y="412"/>
                    <a:pt x="229" y="412"/>
                    <a:pt x="229" y="412"/>
                  </a:cubicBezTo>
                  <a:cubicBezTo>
                    <a:pt x="229" y="413"/>
                    <a:pt x="229" y="413"/>
                    <a:pt x="229" y="413"/>
                  </a:cubicBezTo>
                  <a:cubicBezTo>
                    <a:pt x="229" y="413"/>
                    <a:pt x="229" y="413"/>
                    <a:pt x="229" y="413"/>
                  </a:cubicBezTo>
                  <a:cubicBezTo>
                    <a:pt x="229" y="413"/>
                    <a:pt x="228" y="413"/>
                    <a:pt x="228" y="413"/>
                  </a:cubicBezTo>
                  <a:cubicBezTo>
                    <a:pt x="228" y="413"/>
                    <a:pt x="228" y="413"/>
                    <a:pt x="228" y="413"/>
                  </a:cubicBezTo>
                  <a:cubicBezTo>
                    <a:pt x="228" y="413"/>
                    <a:pt x="228" y="413"/>
                    <a:pt x="228" y="413"/>
                  </a:cubicBezTo>
                  <a:cubicBezTo>
                    <a:pt x="228" y="413"/>
                    <a:pt x="228" y="413"/>
                    <a:pt x="228" y="413"/>
                  </a:cubicBezTo>
                  <a:cubicBezTo>
                    <a:pt x="228" y="414"/>
                    <a:pt x="228" y="414"/>
                    <a:pt x="228" y="414"/>
                  </a:cubicBezTo>
                  <a:cubicBezTo>
                    <a:pt x="228" y="413"/>
                    <a:pt x="228" y="413"/>
                    <a:pt x="228" y="413"/>
                  </a:cubicBezTo>
                  <a:cubicBezTo>
                    <a:pt x="228" y="414"/>
                    <a:pt x="227" y="414"/>
                    <a:pt x="227" y="414"/>
                  </a:cubicBezTo>
                  <a:cubicBezTo>
                    <a:pt x="227" y="414"/>
                    <a:pt x="227" y="414"/>
                    <a:pt x="227" y="414"/>
                  </a:cubicBezTo>
                  <a:cubicBezTo>
                    <a:pt x="227" y="414"/>
                    <a:pt x="227" y="414"/>
                    <a:pt x="227" y="414"/>
                  </a:cubicBezTo>
                  <a:cubicBezTo>
                    <a:pt x="226" y="413"/>
                    <a:pt x="226" y="413"/>
                    <a:pt x="226" y="413"/>
                  </a:cubicBezTo>
                  <a:cubicBezTo>
                    <a:pt x="226" y="414"/>
                    <a:pt x="226" y="414"/>
                    <a:pt x="226" y="414"/>
                  </a:cubicBezTo>
                  <a:cubicBezTo>
                    <a:pt x="226" y="414"/>
                    <a:pt x="226" y="414"/>
                    <a:pt x="226" y="414"/>
                  </a:cubicBezTo>
                  <a:cubicBezTo>
                    <a:pt x="225" y="414"/>
                    <a:pt x="225" y="414"/>
                    <a:pt x="225" y="414"/>
                  </a:cubicBezTo>
                  <a:cubicBezTo>
                    <a:pt x="225" y="414"/>
                    <a:pt x="225" y="414"/>
                    <a:pt x="225" y="414"/>
                  </a:cubicBezTo>
                  <a:cubicBezTo>
                    <a:pt x="225" y="414"/>
                    <a:pt x="225" y="414"/>
                    <a:pt x="225" y="414"/>
                  </a:cubicBezTo>
                  <a:cubicBezTo>
                    <a:pt x="225" y="414"/>
                    <a:pt x="225" y="414"/>
                    <a:pt x="225" y="414"/>
                  </a:cubicBezTo>
                  <a:cubicBezTo>
                    <a:pt x="225" y="415"/>
                    <a:pt x="225" y="415"/>
                    <a:pt x="225" y="415"/>
                  </a:cubicBezTo>
                  <a:cubicBezTo>
                    <a:pt x="225" y="415"/>
                    <a:pt x="225" y="415"/>
                    <a:pt x="225" y="415"/>
                  </a:cubicBezTo>
                  <a:cubicBezTo>
                    <a:pt x="225" y="415"/>
                    <a:pt x="225" y="415"/>
                    <a:pt x="225" y="415"/>
                  </a:cubicBezTo>
                  <a:cubicBezTo>
                    <a:pt x="225" y="415"/>
                    <a:pt x="225" y="415"/>
                    <a:pt x="225" y="415"/>
                  </a:cubicBezTo>
                  <a:cubicBezTo>
                    <a:pt x="225" y="416"/>
                    <a:pt x="225" y="416"/>
                    <a:pt x="225" y="416"/>
                  </a:cubicBezTo>
                  <a:cubicBezTo>
                    <a:pt x="225" y="416"/>
                    <a:pt x="225" y="416"/>
                    <a:pt x="225" y="416"/>
                  </a:cubicBezTo>
                  <a:cubicBezTo>
                    <a:pt x="224" y="416"/>
                    <a:pt x="224" y="416"/>
                    <a:pt x="224" y="416"/>
                  </a:cubicBezTo>
                  <a:cubicBezTo>
                    <a:pt x="224" y="416"/>
                    <a:pt x="224" y="416"/>
                    <a:pt x="224" y="416"/>
                  </a:cubicBezTo>
                  <a:cubicBezTo>
                    <a:pt x="224" y="416"/>
                    <a:pt x="224" y="416"/>
                    <a:pt x="224" y="416"/>
                  </a:cubicBezTo>
                  <a:cubicBezTo>
                    <a:pt x="224" y="417"/>
                    <a:pt x="224" y="417"/>
                    <a:pt x="224" y="417"/>
                  </a:cubicBezTo>
                  <a:cubicBezTo>
                    <a:pt x="224" y="417"/>
                    <a:pt x="224" y="417"/>
                    <a:pt x="224" y="417"/>
                  </a:cubicBezTo>
                  <a:cubicBezTo>
                    <a:pt x="224" y="417"/>
                    <a:pt x="224" y="417"/>
                    <a:pt x="224" y="417"/>
                  </a:cubicBezTo>
                  <a:cubicBezTo>
                    <a:pt x="224" y="418"/>
                    <a:pt x="224" y="418"/>
                    <a:pt x="224" y="418"/>
                  </a:cubicBezTo>
                  <a:cubicBezTo>
                    <a:pt x="225" y="418"/>
                    <a:pt x="225" y="418"/>
                    <a:pt x="225" y="418"/>
                  </a:cubicBezTo>
                  <a:cubicBezTo>
                    <a:pt x="225" y="419"/>
                    <a:pt x="225" y="419"/>
                    <a:pt x="225" y="419"/>
                  </a:cubicBezTo>
                  <a:cubicBezTo>
                    <a:pt x="224" y="418"/>
                    <a:pt x="224" y="418"/>
                    <a:pt x="224" y="418"/>
                  </a:cubicBezTo>
                  <a:cubicBezTo>
                    <a:pt x="224" y="418"/>
                    <a:pt x="224" y="418"/>
                    <a:pt x="224" y="418"/>
                  </a:cubicBezTo>
                  <a:cubicBezTo>
                    <a:pt x="224" y="418"/>
                    <a:pt x="224" y="418"/>
                    <a:pt x="224" y="418"/>
                  </a:cubicBezTo>
                  <a:cubicBezTo>
                    <a:pt x="223" y="419"/>
                    <a:pt x="223" y="419"/>
                    <a:pt x="223" y="419"/>
                  </a:cubicBezTo>
                  <a:cubicBezTo>
                    <a:pt x="223" y="418"/>
                    <a:pt x="223" y="418"/>
                    <a:pt x="223" y="418"/>
                  </a:cubicBezTo>
                  <a:cubicBezTo>
                    <a:pt x="223" y="418"/>
                    <a:pt x="223" y="418"/>
                    <a:pt x="223" y="418"/>
                  </a:cubicBezTo>
                  <a:cubicBezTo>
                    <a:pt x="223" y="419"/>
                    <a:pt x="223" y="419"/>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1"/>
                    <a:pt x="223" y="421"/>
                    <a:pt x="223" y="421"/>
                  </a:cubicBezTo>
                  <a:cubicBezTo>
                    <a:pt x="223" y="421"/>
                    <a:pt x="223" y="421"/>
                    <a:pt x="223" y="421"/>
                  </a:cubicBezTo>
                  <a:cubicBezTo>
                    <a:pt x="223" y="421"/>
                    <a:pt x="223" y="421"/>
                    <a:pt x="223" y="421"/>
                  </a:cubicBezTo>
                  <a:cubicBezTo>
                    <a:pt x="223" y="421"/>
                    <a:pt x="223" y="421"/>
                    <a:pt x="223" y="421"/>
                  </a:cubicBezTo>
                  <a:cubicBezTo>
                    <a:pt x="223" y="422"/>
                    <a:pt x="223" y="422"/>
                    <a:pt x="223" y="422"/>
                  </a:cubicBezTo>
                  <a:cubicBezTo>
                    <a:pt x="223" y="422"/>
                    <a:pt x="223" y="422"/>
                    <a:pt x="223" y="422"/>
                  </a:cubicBezTo>
                  <a:cubicBezTo>
                    <a:pt x="223" y="423"/>
                    <a:pt x="223" y="423"/>
                    <a:pt x="223" y="423"/>
                  </a:cubicBezTo>
                  <a:cubicBezTo>
                    <a:pt x="223" y="423"/>
                    <a:pt x="223" y="423"/>
                    <a:pt x="223" y="423"/>
                  </a:cubicBezTo>
                  <a:cubicBezTo>
                    <a:pt x="223" y="424"/>
                    <a:pt x="223" y="424"/>
                    <a:pt x="223" y="424"/>
                  </a:cubicBezTo>
                  <a:cubicBezTo>
                    <a:pt x="223" y="424"/>
                    <a:pt x="223" y="424"/>
                    <a:pt x="223" y="424"/>
                  </a:cubicBezTo>
                  <a:cubicBezTo>
                    <a:pt x="224" y="425"/>
                    <a:pt x="224" y="425"/>
                    <a:pt x="224" y="425"/>
                  </a:cubicBezTo>
                  <a:cubicBezTo>
                    <a:pt x="224" y="425"/>
                    <a:pt x="224" y="425"/>
                    <a:pt x="224" y="425"/>
                  </a:cubicBezTo>
                  <a:cubicBezTo>
                    <a:pt x="224" y="425"/>
                    <a:pt x="224" y="425"/>
                    <a:pt x="224" y="425"/>
                  </a:cubicBezTo>
                  <a:cubicBezTo>
                    <a:pt x="224" y="425"/>
                    <a:pt x="224" y="425"/>
                    <a:pt x="224" y="426"/>
                  </a:cubicBezTo>
                  <a:cubicBezTo>
                    <a:pt x="224" y="426"/>
                    <a:pt x="224" y="426"/>
                    <a:pt x="224" y="426"/>
                  </a:cubicBezTo>
                  <a:cubicBezTo>
                    <a:pt x="224" y="427"/>
                    <a:pt x="224" y="427"/>
                    <a:pt x="224" y="427"/>
                  </a:cubicBezTo>
                  <a:cubicBezTo>
                    <a:pt x="225" y="428"/>
                    <a:pt x="225" y="428"/>
                    <a:pt x="225" y="428"/>
                  </a:cubicBezTo>
                  <a:cubicBezTo>
                    <a:pt x="225" y="428"/>
                    <a:pt x="225" y="428"/>
                    <a:pt x="225" y="428"/>
                  </a:cubicBezTo>
                  <a:cubicBezTo>
                    <a:pt x="225" y="429"/>
                    <a:pt x="225" y="429"/>
                    <a:pt x="225" y="429"/>
                  </a:cubicBezTo>
                  <a:cubicBezTo>
                    <a:pt x="226" y="429"/>
                    <a:pt x="226" y="429"/>
                    <a:pt x="226" y="429"/>
                  </a:cubicBezTo>
                  <a:cubicBezTo>
                    <a:pt x="226" y="430"/>
                    <a:pt x="226" y="430"/>
                    <a:pt x="226" y="430"/>
                  </a:cubicBezTo>
                  <a:cubicBezTo>
                    <a:pt x="226" y="431"/>
                    <a:pt x="226" y="431"/>
                    <a:pt x="226" y="431"/>
                  </a:cubicBezTo>
                  <a:cubicBezTo>
                    <a:pt x="227" y="430"/>
                    <a:pt x="227" y="430"/>
                    <a:pt x="227" y="430"/>
                  </a:cubicBezTo>
                  <a:cubicBezTo>
                    <a:pt x="228" y="431"/>
                    <a:pt x="228" y="431"/>
                    <a:pt x="228" y="431"/>
                  </a:cubicBezTo>
                  <a:cubicBezTo>
                    <a:pt x="228" y="431"/>
                    <a:pt x="228" y="431"/>
                    <a:pt x="228" y="431"/>
                  </a:cubicBezTo>
                  <a:cubicBezTo>
                    <a:pt x="228" y="432"/>
                    <a:pt x="228" y="432"/>
                    <a:pt x="228" y="432"/>
                  </a:cubicBezTo>
                  <a:cubicBezTo>
                    <a:pt x="228" y="432"/>
                    <a:pt x="228" y="432"/>
                    <a:pt x="228" y="432"/>
                  </a:cubicBezTo>
                  <a:cubicBezTo>
                    <a:pt x="229" y="432"/>
                    <a:pt x="229" y="432"/>
                    <a:pt x="229" y="432"/>
                  </a:cubicBezTo>
                  <a:cubicBezTo>
                    <a:pt x="229" y="432"/>
                    <a:pt x="229" y="432"/>
                    <a:pt x="229" y="432"/>
                  </a:cubicBezTo>
                  <a:cubicBezTo>
                    <a:pt x="229" y="432"/>
                    <a:pt x="229" y="433"/>
                    <a:pt x="229" y="433"/>
                  </a:cubicBezTo>
                  <a:cubicBezTo>
                    <a:pt x="229" y="433"/>
                    <a:pt x="229" y="434"/>
                    <a:pt x="230" y="434"/>
                  </a:cubicBezTo>
                  <a:cubicBezTo>
                    <a:pt x="230" y="434"/>
                    <a:pt x="230" y="434"/>
                    <a:pt x="230" y="434"/>
                  </a:cubicBezTo>
                  <a:cubicBezTo>
                    <a:pt x="230" y="435"/>
                    <a:pt x="230" y="435"/>
                    <a:pt x="230" y="435"/>
                  </a:cubicBezTo>
                  <a:cubicBezTo>
                    <a:pt x="230" y="435"/>
                    <a:pt x="230" y="435"/>
                    <a:pt x="230" y="435"/>
                  </a:cubicBezTo>
                  <a:cubicBezTo>
                    <a:pt x="230" y="435"/>
                    <a:pt x="230" y="435"/>
                    <a:pt x="230" y="435"/>
                  </a:cubicBezTo>
                  <a:cubicBezTo>
                    <a:pt x="231" y="435"/>
                    <a:pt x="231" y="435"/>
                    <a:pt x="231" y="435"/>
                  </a:cubicBezTo>
                  <a:cubicBezTo>
                    <a:pt x="231" y="435"/>
                    <a:pt x="231" y="435"/>
                    <a:pt x="231" y="435"/>
                  </a:cubicBezTo>
                  <a:cubicBezTo>
                    <a:pt x="231" y="435"/>
                    <a:pt x="231" y="435"/>
                    <a:pt x="231" y="435"/>
                  </a:cubicBezTo>
                  <a:cubicBezTo>
                    <a:pt x="231" y="434"/>
                    <a:pt x="231" y="434"/>
                    <a:pt x="231" y="434"/>
                  </a:cubicBezTo>
                  <a:cubicBezTo>
                    <a:pt x="232" y="435"/>
                    <a:pt x="232" y="435"/>
                    <a:pt x="232" y="436"/>
                  </a:cubicBezTo>
                  <a:cubicBezTo>
                    <a:pt x="232" y="436"/>
                    <a:pt x="232" y="436"/>
                    <a:pt x="232" y="436"/>
                  </a:cubicBezTo>
                  <a:cubicBezTo>
                    <a:pt x="233" y="437"/>
                    <a:pt x="233" y="437"/>
                    <a:pt x="233" y="437"/>
                  </a:cubicBezTo>
                  <a:cubicBezTo>
                    <a:pt x="233" y="437"/>
                    <a:pt x="233" y="437"/>
                    <a:pt x="233" y="437"/>
                  </a:cubicBezTo>
                  <a:cubicBezTo>
                    <a:pt x="233" y="437"/>
                    <a:pt x="233" y="437"/>
                    <a:pt x="233" y="437"/>
                  </a:cubicBezTo>
                  <a:cubicBezTo>
                    <a:pt x="233" y="437"/>
                    <a:pt x="233" y="438"/>
                    <a:pt x="233" y="438"/>
                  </a:cubicBezTo>
                  <a:cubicBezTo>
                    <a:pt x="233" y="438"/>
                    <a:pt x="233" y="438"/>
                    <a:pt x="233" y="438"/>
                  </a:cubicBezTo>
                  <a:cubicBezTo>
                    <a:pt x="233" y="438"/>
                    <a:pt x="233" y="438"/>
                    <a:pt x="233" y="438"/>
                  </a:cubicBezTo>
                  <a:cubicBezTo>
                    <a:pt x="232" y="438"/>
                    <a:pt x="232" y="438"/>
                    <a:pt x="232" y="438"/>
                  </a:cubicBezTo>
                  <a:cubicBezTo>
                    <a:pt x="232" y="438"/>
                    <a:pt x="232" y="438"/>
                    <a:pt x="232" y="438"/>
                  </a:cubicBezTo>
                  <a:cubicBezTo>
                    <a:pt x="232" y="438"/>
                    <a:pt x="233" y="439"/>
                    <a:pt x="233" y="439"/>
                  </a:cubicBezTo>
                  <a:cubicBezTo>
                    <a:pt x="233" y="440"/>
                    <a:pt x="233" y="440"/>
                    <a:pt x="233" y="440"/>
                  </a:cubicBezTo>
                  <a:cubicBezTo>
                    <a:pt x="233" y="440"/>
                    <a:pt x="233" y="440"/>
                    <a:pt x="233" y="440"/>
                  </a:cubicBezTo>
                  <a:cubicBezTo>
                    <a:pt x="233" y="440"/>
                    <a:pt x="233" y="440"/>
                    <a:pt x="233" y="440"/>
                  </a:cubicBezTo>
                  <a:cubicBezTo>
                    <a:pt x="233" y="440"/>
                    <a:pt x="233" y="440"/>
                    <a:pt x="233" y="440"/>
                  </a:cubicBezTo>
                  <a:cubicBezTo>
                    <a:pt x="233" y="441"/>
                    <a:pt x="233" y="441"/>
                    <a:pt x="233" y="441"/>
                  </a:cubicBezTo>
                  <a:cubicBezTo>
                    <a:pt x="233" y="441"/>
                    <a:pt x="233" y="441"/>
                    <a:pt x="233" y="441"/>
                  </a:cubicBezTo>
                  <a:cubicBezTo>
                    <a:pt x="233" y="441"/>
                    <a:pt x="233" y="441"/>
                    <a:pt x="233" y="441"/>
                  </a:cubicBezTo>
                  <a:cubicBezTo>
                    <a:pt x="232" y="441"/>
                    <a:pt x="232" y="441"/>
                    <a:pt x="232" y="441"/>
                  </a:cubicBezTo>
                  <a:cubicBezTo>
                    <a:pt x="232" y="440"/>
                    <a:pt x="232" y="440"/>
                    <a:pt x="232" y="440"/>
                  </a:cubicBezTo>
                  <a:cubicBezTo>
                    <a:pt x="232" y="440"/>
                    <a:pt x="232" y="440"/>
                    <a:pt x="232" y="440"/>
                  </a:cubicBezTo>
                  <a:cubicBezTo>
                    <a:pt x="232" y="440"/>
                    <a:pt x="232" y="440"/>
                    <a:pt x="232" y="440"/>
                  </a:cubicBezTo>
                  <a:cubicBezTo>
                    <a:pt x="231" y="439"/>
                    <a:pt x="231" y="439"/>
                    <a:pt x="231" y="439"/>
                  </a:cubicBezTo>
                  <a:cubicBezTo>
                    <a:pt x="231" y="439"/>
                    <a:pt x="231" y="439"/>
                    <a:pt x="231" y="439"/>
                  </a:cubicBezTo>
                  <a:cubicBezTo>
                    <a:pt x="231" y="439"/>
                    <a:pt x="231" y="439"/>
                    <a:pt x="231" y="439"/>
                  </a:cubicBezTo>
                  <a:cubicBezTo>
                    <a:pt x="230" y="439"/>
                    <a:pt x="229" y="438"/>
                    <a:pt x="229" y="438"/>
                  </a:cubicBezTo>
                  <a:cubicBezTo>
                    <a:pt x="228" y="437"/>
                    <a:pt x="228" y="437"/>
                    <a:pt x="228" y="437"/>
                  </a:cubicBezTo>
                  <a:cubicBezTo>
                    <a:pt x="228" y="437"/>
                    <a:pt x="228" y="437"/>
                    <a:pt x="228" y="437"/>
                  </a:cubicBezTo>
                  <a:cubicBezTo>
                    <a:pt x="228" y="437"/>
                    <a:pt x="228" y="437"/>
                    <a:pt x="228" y="437"/>
                  </a:cubicBezTo>
                  <a:cubicBezTo>
                    <a:pt x="228" y="437"/>
                    <a:pt x="228" y="437"/>
                    <a:pt x="228" y="437"/>
                  </a:cubicBezTo>
                  <a:cubicBezTo>
                    <a:pt x="227" y="436"/>
                    <a:pt x="227" y="436"/>
                    <a:pt x="227" y="436"/>
                  </a:cubicBezTo>
                  <a:cubicBezTo>
                    <a:pt x="227" y="436"/>
                    <a:pt x="227" y="436"/>
                    <a:pt x="227" y="436"/>
                  </a:cubicBezTo>
                  <a:cubicBezTo>
                    <a:pt x="227" y="436"/>
                    <a:pt x="227" y="436"/>
                    <a:pt x="227" y="436"/>
                  </a:cubicBezTo>
                  <a:cubicBezTo>
                    <a:pt x="227" y="436"/>
                    <a:pt x="227" y="436"/>
                    <a:pt x="227" y="436"/>
                  </a:cubicBezTo>
                  <a:cubicBezTo>
                    <a:pt x="227" y="435"/>
                    <a:pt x="227" y="435"/>
                    <a:pt x="227" y="435"/>
                  </a:cubicBezTo>
                  <a:cubicBezTo>
                    <a:pt x="226" y="435"/>
                    <a:pt x="226" y="435"/>
                    <a:pt x="226" y="435"/>
                  </a:cubicBezTo>
                  <a:cubicBezTo>
                    <a:pt x="226" y="435"/>
                    <a:pt x="226" y="435"/>
                    <a:pt x="226" y="435"/>
                  </a:cubicBezTo>
                  <a:cubicBezTo>
                    <a:pt x="226" y="435"/>
                    <a:pt x="226" y="435"/>
                    <a:pt x="226" y="435"/>
                  </a:cubicBezTo>
                  <a:cubicBezTo>
                    <a:pt x="226" y="435"/>
                    <a:pt x="226" y="435"/>
                    <a:pt x="226" y="435"/>
                  </a:cubicBezTo>
                  <a:cubicBezTo>
                    <a:pt x="227" y="437"/>
                    <a:pt x="227" y="437"/>
                    <a:pt x="227" y="437"/>
                  </a:cubicBezTo>
                  <a:cubicBezTo>
                    <a:pt x="227" y="437"/>
                    <a:pt x="228" y="438"/>
                    <a:pt x="229" y="438"/>
                  </a:cubicBezTo>
                  <a:cubicBezTo>
                    <a:pt x="228" y="439"/>
                    <a:pt x="228" y="439"/>
                    <a:pt x="228" y="439"/>
                  </a:cubicBezTo>
                  <a:cubicBezTo>
                    <a:pt x="228" y="440"/>
                    <a:pt x="228" y="440"/>
                    <a:pt x="228" y="440"/>
                  </a:cubicBezTo>
                  <a:cubicBezTo>
                    <a:pt x="229" y="439"/>
                    <a:pt x="229" y="439"/>
                    <a:pt x="230" y="440"/>
                  </a:cubicBezTo>
                  <a:cubicBezTo>
                    <a:pt x="230" y="440"/>
                    <a:pt x="230" y="441"/>
                    <a:pt x="231" y="441"/>
                  </a:cubicBezTo>
                  <a:cubicBezTo>
                    <a:pt x="230" y="441"/>
                    <a:pt x="230" y="441"/>
                    <a:pt x="230" y="441"/>
                  </a:cubicBezTo>
                  <a:cubicBezTo>
                    <a:pt x="230" y="441"/>
                    <a:pt x="230" y="441"/>
                    <a:pt x="231" y="442"/>
                  </a:cubicBezTo>
                  <a:cubicBezTo>
                    <a:pt x="230" y="442"/>
                    <a:pt x="230" y="442"/>
                    <a:pt x="230" y="442"/>
                  </a:cubicBezTo>
                  <a:cubicBezTo>
                    <a:pt x="231" y="442"/>
                    <a:pt x="231" y="442"/>
                    <a:pt x="231" y="442"/>
                  </a:cubicBezTo>
                  <a:cubicBezTo>
                    <a:pt x="231" y="443"/>
                    <a:pt x="231" y="443"/>
                    <a:pt x="231" y="443"/>
                  </a:cubicBezTo>
                  <a:cubicBezTo>
                    <a:pt x="231" y="443"/>
                    <a:pt x="231" y="443"/>
                    <a:pt x="231" y="444"/>
                  </a:cubicBezTo>
                  <a:cubicBezTo>
                    <a:pt x="230" y="444"/>
                    <a:pt x="230" y="444"/>
                    <a:pt x="230" y="444"/>
                  </a:cubicBezTo>
                  <a:cubicBezTo>
                    <a:pt x="231" y="444"/>
                    <a:pt x="231" y="444"/>
                    <a:pt x="231" y="444"/>
                  </a:cubicBezTo>
                  <a:cubicBezTo>
                    <a:pt x="230" y="444"/>
                    <a:pt x="230" y="444"/>
                    <a:pt x="230" y="444"/>
                  </a:cubicBezTo>
                  <a:cubicBezTo>
                    <a:pt x="230" y="444"/>
                    <a:pt x="230" y="444"/>
                    <a:pt x="230" y="444"/>
                  </a:cubicBezTo>
                  <a:cubicBezTo>
                    <a:pt x="229" y="444"/>
                    <a:pt x="229" y="444"/>
                    <a:pt x="229" y="444"/>
                  </a:cubicBezTo>
                  <a:cubicBezTo>
                    <a:pt x="229" y="444"/>
                    <a:pt x="229" y="444"/>
                    <a:pt x="229" y="444"/>
                  </a:cubicBezTo>
                  <a:cubicBezTo>
                    <a:pt x="229" y="444"/>
                    <a:pt x="229" y="443"/>
                    <a:pt x="228" y="443"/>
                  </a:cubicBezTo>
                  <a:cubicBezTo>
                    <a:pt x="228" y="443"/>
                    <a:pt x="228" y="443"/>
                    <a:pt x="228" y="443"/>
                  </a:cubicBezTo>
                  <a:cubicBezTo>
                    <a:pt x="228" y="443"/>
                    <a:pt x="228" y="443"/>
                    <a:pt x="228" y="443"/>
                  </a:cubicBezTo>
                  <a:cubicBezTo>
                    <a:pt x="228" y="443"/>
                    <a:pt x="228" y="443"/>
                    <a:pt x="228" y="443"/>
                  </a:cubicBezTo>
                  <a:cubicBezTo>
                    <a:pt x="227" y="442"/>
                    <a:pt x="227" y="442"/>
                    <a:pt x="227" y="442"/>
                  </a:cubicBezTo>
                  <a:cubicBezTo>
                    <a:pt x="227" y="442"/>
                    <a:pt x="227" y="442"/>
                    <a:pt x="227" y="442"/>
                  </a:cubicBezTo>
                  <a:cubicBezTo>
                    <a:pt x="227" y="442"/>
                    <a:pt x="227" y="442"/>
                    <a:pt x="226" y="441"/>
                  </a:cubicBezTo>
                  <a:cubicBezTo>
                    <a:pt x="226" y="441"/>
                    <a:pt x="226" y="441"/>
                    <a:pt x="226" y="441"/>
                  </a:cubicBezTo>
                  <a:cubicBezTo>
                    <a:pt x="226" y="440"/>
                    <a:pt x="226" y="440"/>
                    <a:pt x="226" y="440"/>
                  </a:cubicBezTo>
                  <a:cubicBezTo>
                    <a:pt x="226" y="441"/>
                    <a:pt x="226" y="441"/>
                    <a:pt x="226" y="441"/>
                  </a:cubicBezTo>
                  <a:cubicBezTo>
                    <a:pt x="225" y="440"/>
                    <a:pt x="225" y="440"/>
                    <a:pt x="225" y="440"/>
                  </a:cubicBezTo>
                  <a:cubicBezTo>
                    <a:pt x="225" y="440"/>
                    <a:pt x="225" y="440"/>
                    <a:pt x="225" y="440"/>
                  </a:cubicBezTo>
                  <a:cubicBezTo>
                    <a:pt x="225" y="440"/>
                    <a:pt x="225" y="440"/>
                    <a:pt x="225" y="440"/>
                  </a:cubicBezTo>
                  <a:cubicBezTo>
                    <a:pt x="225" y="440"/>
                    <a:pt x="225" y="440"/>
                    <a:pt x="225" y="440"/>
                  </a:cubicBezTo>
                  <a:cubicBezTo>
                    <a:pt x="224" y="440"/>
                    <a:pt x="224" y="440"/>
                    <a:pt x="224" y="440"/>
                  </a:cubicBezTo>
                  <a:cubicBezTo>
                    <a:pt x="224" y="440"/>
                    <a:pt x="224" y="440"/>
                    <a:pt x="224" y="440"/>
                  </a:cubicBezTo>
                  <a:cubicBezTo>
                    <a:pt x="224" y="439"/>
                    <a:pt x="224" y="439"/>
                    <a:pt x="224" y="439"/>
                  </a:cubicBezTo>
                  <a:cubicBezTo>
                    <a:pt x="224" y="440"/>
                    <a:pt x="224" y="440"/>
                    <a:pt x="224" y="440"/>
                  </a:cubicBezTo>
                  <a:cubicBezTo>
                    <a:pt x="224" y="439"/>
                    <a:pt x="224" y="439"/>
                    <a:pt x="224" y="439"/>
                  </a:cubicBezTo>
                  <a:cubicBezTo>
                    <a:pt x="224" y="439"/>
                    <a:pt x="224" y="439"/>
                    <a:pt x="224" y="439"/>
                  </a:cubicBezTo>
                  <a:cubicBezTo>
                    <a:pt x="223" y="438"/>
                    <a:pt x="223" y="438"/>
                    <a:pt x="223" y="438"/>
                  </a:cubicBezTo>
                  <a:cubicBezTo>
                    <a:pt x="223" y="438"/>
                    <a:pt x="223" y="438"/>
                    <a:pt x="223" y="438"/>
                  </a:cubicBezTo>
                  <a:cubicBezTo>
                    <a:pt x="223" y="438"/>
                    <a:pt x="223" y="438"/>
                    <a:pt x="223" y="438"/>
                  </a:cubicBezTo>
                  <a:cubicBezTo>
                    <a:pt x="223" y="438"/>
                    <a:pt x="223" y="438"/>
                    <a:pt x="223" y="438"/>
                  </a:cubicBezTo>
                  <a:cubicBezTo>
                    <a:pt x="223" y="437"/>
                    <a:pt x="223" y="437"/>
                    <a:pt x="223" y="437"/>
                  </a:cubicBezTo>
                  <a:cubicBezTo>
                    <a:pt x="223" y="437"/>
                    <a:pt x="223" y="437"/>
                    <a:pt x="223" y="437"/>
                  </a:cubicBezTo>
                  <a:cubicBezTo>
                    <a:pt x="222" y="437"/>
                    <a:pt x="222" y="437"/>
                    <a:pt x="222" y="437"/>
                  </a:cubicBezTo>
                  <a:cubicBezTo>
                    <a:pt x="222" y="437"/>
                    <a:pt x="222" y="437"/>
                    <a:pt x="222" y="437"/>
                  </a:cubicBezTo>
                  <a:cubicBezTo>
                    <a:pt x="221" y="437"/>
                    <a:pt x="221" y="437"/>
                    <a:pt x="221" y="437"/>
                  </a:cubicBezTo>
                  <a:cubicBezTo>
                    <a:pt x="221" y="437"/>
                    <a:pt x="221" y="437"/>
                    <a:pt x="221" y="437"/>
                  </a:cubicBezTo>
                  <a:cubicBezTo>
                    <a:pt x="221" y="437"/>
                    <a:pt x="221" y="437"/>
                    <a:pt x="221" y="437"/>
                  </a:cubicBezTo>
                  <a:cubicBezTo>
                    <a:pt x="221" y="437"/>
                    <a:pt x="220" y="437"/>
                    <a:pt x="220" y="437"/>
                  </a:cubicBezTo>
                  <a:cubicBezTo>
                    <a:pt x="219" y="437"/>
                    <a:pt x="220" y="437"/>
                    <a:pt x="219" y="437"/>
                  </a:cubicBezTo>
                  <a:cubicBezTo>
                    <a:pt x="219" y="437"/>
                    <a:pt x="219" y="437"/>
                    <a:pt x="219" y="437"/>
                  </a:cubicBezTo>
                  <a:cubicBezTo>
                    <a:pt x="219" y="437"/>
                    <a:pt x="219" y="437"/>
                    <a:pt x="219" y="437"/>
                  </a:cubicBezTo>
                  <a:cubicBezTo>
                    <a:pt x="219" y="438"/>
                    <a:pt x="219" y="438"/>
                    <a:pt x="219" y="438"/>
                  </a:cubicBezTo>
                  <a:cubicBezTo>
                    <a:pt x="218" y="438"/>
                    <a:pt x="218" y="438"/>
                    <a:pt x="218" y="438"/>
                  </a:cubicBezTo>
                  <a:cubicBezTo>
                    <a:pt x="218" y="438"/>
                    <a:pt x="218" y="438"/>
                    <a:pt x="218" y="438"/>
                  </a:cubicBezTo>
                  <a:cubicBezTo>
                    <a:pt x="219" y="438"/>
                    <a:pt x="219" y="439"/>
                    <a:pt x="219" y="439"/>
                  </a:cubicBezTo>
                  <a:cubicBezTo>
                    <a:pt x="220" y="439"/>
                    <a:pt x="220" y="439"/>
                    <a:pt x="220" y="439"/>
                  </a:cubicBezTo>
                  <a:cubicBezTo>
                    <a:pt x="220" y="440"/>
                    <a:pt x="220" y="440"/>
                    <a:pt x="220" y="441"/>
                  </a:cubicBezTo>
                  <a:cubicBezTo>
                    <a:pt x="221" y="441"/>
                    <a:pt x="221" y="441"/>
                    <a:pt x="221" y="441"/>
                  </a:cubicBezTo>
                  <a:cubicBezTo>
                    <a:pt x="221" y="441"/>
                    <a:pt x="221" y="441"/>
                    <a:pt x="221" y="441"/>
                  </a:cubicBezTo>
                  <a:cubicBezTo>
                    <a:pt x="222" y="441"/>
                    <a:pt x="222" y="441"/>
                    <a:pt x="222" y="441"/>
                  </a:cubicBezTo>
                  <a:cubicBezTo>
                    <a:pt x="221" y="442"/>
                    <a:pt x="221" y="442"/>
                    <a:pt x="221" y="442"/>
                  </a:cubicBezTo>
                  <a:cubicBezTo>
                    <a:pt x="221" y="442"/>
                    <a:pt x="221" y="442"/>
                    <a:pt x="221" y="442"/>
                  </a:cubicBezTo>
                  <a:cubicBezTo>
                    <a:pt x="221" y="442"/>
                    <a:pt x="221" y="442"/>
                    <a:pt x="221" y="442"/>
                  </a:cubicBezTo>
                  <a:cubicBezTo>
                    <a:pt x="221" y="442"/>
                    <a:pt x="221" y="442"/>
                    <a:pt x="221" y="442"/>
                  </a:cubicBezTo>
                  <a:cubicBezTo>
                    <a:pt x="220" y="442"/>
                    <a:pt x="220" y="442"/>
                    <a:pt x="220" y="442"/>
                  </a:cubicBezTo>
                  <a:cubicBezTo>
                    <a:pt x="220" y="442"/>
                    <a:pt x="220" y="442"/>
                    <a:pt x="220" y="442"/>
                  </a:cubicBezTo>
                  <a:cubicBezTo>
                    <a:pt x="220" y="442"/>
                    <a:pt x="220" y="442"/>
                    <a:pt x="220" y="442"/>
                  </a:cubicBezTo>
                  <a:cubicBezTo>
                    <a:pt x="219" y="442"/>
                    <a:pt x="219" y="442"/>
                    <a:pt x="219" y="442"/>
                  </a:cubicBezTo>
                  <a:cubicBezTo>
                    <a:pt x="219" y="442"/>
                    <a:pt x="219" y="442"/>
                    <a:pt x="219" y="442"/>
                  </a:cubicBezTo>
                  <a:cubicBezTo>
                    <a:pt x="219" y="442"/>
                    <a:pt x="219" y="442"/>
                    <a:pt x="219" y="442"/>
                  </a:cubicBezTo>
                  <a:cubicBezTo>
                    <a:pt x="219" y="442"/>
                    <a:pt x="219" y="442"/>
                    <a:pt x="219" y="442"/>
                  </a:cubicBezTo>
                  <a:cubicBezTo>
                    <a:pt x="219" y="441"/>
                    <a:pt x="219" y="441"/>
                    <a:pt x="219" y="441"/>
                  </a:cubicBezTo>
                  <a:cubicBezTo>
                    <a:pt x="219" y="441"/>
                    <a:pt x="219" y="441"/>
                    <a:pt x="219" y="441"/>
                  </a:cubicBezTo>
                  <a:cubicBezTo>
                    <a:pt x="218" y="441"/>
                    <a:pt x="218" y="441"/>
                    <a:pt x="218" y="441"/>
                  </a:cubicBezTo>
                  <a:cubicBezTo>
                    <a:pt x="218" y="441"/>
                    <a:pt x="218" y="441"/>
                    <a:pt x="218" y="441"/>
                  </a:cubicBezTo>
                  <a:cubicBezTo>
                    <a:pt x="218" y="440"/>
                    <a:pt x="218" y="440"/>
                    <a:pt x="218" y="440"/>
                  </a:cubicBezTo>
                  <a:cubicBezTo>
                    <a:pt x="218" y="441"/>
                    <a:pt x="218" y="441"/>
                    <a:pt x="218" y="441"/>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6" y="440"/>
                    <a:pt x="216" y="440"/>
                    <a:pt x="216" y="440"/>
                  </a:cubicBezTo>
                  <a:cubicBezTo>
                    <a:pt x="216" y="440"/>
                    <a:pt x="216" y="440"/>
                    <a:pt x="216" y="440"/>
                  </a:cubicBezTo>
                  <a:cubicBezTo>
                    <a:pt x="216" y="440"/>
                    <a:pt x="216" y="440"/>
                    <a:pt x="216" y="440"/>
                  </a:cubicBezTo>
                  <a:cubicBezTo>
                    <a:pt x="216" y="440"/>
                    <a:pt x="216" y="440"/>
                    <a:pt x="216" y="440"/>
                  </a:cubicBezTo>
                  <a:cubicBezTo>
                    <a:pt x="215" y="439"/>
                    <a:pt x="215" y="439"/>
                    <a:pt x="215" y="439"/>
                  </a:cubicBezTo>
                  <a:cubicBezTo>
                    <a:pt x="215" y="439"/>
                    <a:pt x="215" y="439"/>
                    <a:pt x="215" y="439"/>
                  </a:cubicBezTo>
                  <a:cubicBezTo>
                    <a:pt x="215" y="439"/>
                    <a:pt x="215" y="439"/>
                    <a:pt x="215" y="439"/>
                  </a:cubicBezTo>
                  <a:cubicBezTo>
                    <a:pt x="215" y="439"/>
                    <a:pt x="215" y="439"/>
                    <a:pt x="215" y="439"/>
                  </a:cubicBezTo>
                  <a:cubicBezTo>
                    <a:pt x="215" y="438"/>
                    <a:pt x="214" y="438"/>
                    <a:pt x="214" y="438"/>
                  </a:cubicBezTo>
                  <a:cubicBezTo>
                    <a:pt x="214" y="437"/>
                    <a:pt x="214" y="437"/>
                    <a:pt x="214" y="437"/>
                  </a:cubicBezTo>
                  <a:cubicBezTo>
                    <a:pt x="214" y="437"/>
                    <a:pt x="214" y="437"/>
                    <a:pt x="214" y="437"/>
                  </a:cubicBezTo>
                  <a:cubicBezTo>
                    <a:pt x="214" y="437"/>
                    <a:pt x="214" y="437"/>
                    <a:pt x="214" y="437"/>
                  </a:cubicBezTo>
                  <a:cubicBezTo>
                    <a:pt x="214" y="437"/>
                    <a:pt x="214" y="437"/>
                    <a:pt x="214" y="437"/>
                  </a:cubicBezTo>
                  <a:cubicBezTo>
                    <a:pt x="214" y="436"/>
                    <a:pt x="214" y="436"/>
                    <a:pt x="214" y="436"/>
                  </a:cubicBezTo>
                  <a:cubicBezTo>
                    <a:pt x="214" y="436"/>
                    <a:pt x="214" y="436"/>
                    <a:pt x="214" y="436"/>
                  </a:cubicBezTo>
                  <a:cubicBezTo>
                    <a:pt x="214" y="437"/>
                    <a:pt x="214" y="437"/>
                    <a:pt x="214" y="437"/>
                  </a:cubicBezTo>
                  <a:cubicBezTo>
                    <a:pt x="214" y="437"/>
                    <a:pt x="214" y="437"/>
                    <a:pt x="214" y="437"/>
                  </a:cubicBezTo>
                  <a:cubicBezTo>
                    <a:pt x="213" y="438"/>
                    <a:pt x="213" y="438"/>
                    <a:pt x="213" y="438"/>
                  </a:cubicBezTo>
                  <a:cubicBezTo>
                    <a:pt x="212" y="437"/>
                    <a:pt x="212" y="438"/>
                    <a:pt x="211" y="438"/>
                  </a:cubicBezTo>
                  <a:cubicBezTo>
                    <a:pt x="211" y="437"/>
                    <a:pt x="211" y="437"/>
                    <a:pt x="211" y="437"/>
                  </a:cubicBezTo>
                  <a:cubicBezTo>
                    <a:pt x="211" y="437"/>
                    <a:pt x="211" y="437"/>
                    <a:pt x="211" y="437"/>
                  </a:cubicBezTo>
                  <a:cubicBezTo>
                    <a:pt x="211" y="437"/>
                    <a:pt x="211" y="437"/>
                    <a:pt x="211" y="437"/>
                  </a:cubicBezTo>
                  <a:cubicBezTo>
                    <a:pt x="211" y="437"/>
                    <a:pt x="211" y="437"/>
                    <a:pt x="211" y="437"/>
                  </a:cubicBezTo>
                  <a:cubicBezTo>
                    <a:pt x="211" y="436"/>
                    <a:pt x="211" y="436"/>
                    <a:pt x="211" y="436"/>
                  </a:cubicBezTo>
                  <a:cubicBezTo>
                    <a:pt x="211" y="436"/>
                    <a:pt x="211" y="436"/>
                    <a:pt x="211" y="436"/>
                  </a:cubicBezTo>
                  <a:cubicBezTo>
                    <a:pt x="212" y="436"/>
                    <a:pt x="212" y="436"/>
                    <a:pt x="212" y="436"/>
                  </a:cubicBezTo>
                  <a:cubicBezTo>
                    <a:pt x="211" y="436"/>
                    <a:pt x="211" y="436"/>
                    <a:pt x="211" y="436"/>
                  </a:cubicBezTo>
                  <a:cubicBezTo>
                    <a:pt x="212" y="435"/>
                    <a:pt x="212" y="435"/>
                    <a:pt x="212" y="435"/>
                  </a:cubicBezTo>
                  <a:cubicBezTo>
                    <a:pt x="211" y="435"/>
                    <a:pt x="211" y="435"/>
                    <a:pt x="211" y="435"/>
                  </a:cubicBezTo>
                  <a:cubicBezTo>
                    <a:pt x="211" y="435"/>
                    <a:pt x="211" y="435"/>
                    <a:pt x="211" y="435"/>
                  </a:cubicBezTo>
                  <a:cubicBezTo>
                    <a:pt x="211" y="436"/>
                    <a:pt x="211" y="436"/>
                    <a:pt x="211" y="436"/>
                  </a:cubicBezTo>
                  <a:cubicBezTo>
                    <a:pt x="211" y="436"/>
                    <a:pt x="211" y="436"/>
                    <a:pt x="211" y="436"/>
                  </a:cubicBezTo>
                  <a:cubicBezTo>
                    <a:pt x="211" y="436"/>
                    <a:pt x="211" y="436"/>
                    <a:pt x="211" y="436"/>
                  </a:cubicBezTo>
                  <a:cubicBezTo>
                    <a:pt x="211" y="437"/>
                    <a:pt x="211" y="437"/>
                    <a:pt x="211" y="437"/>
                  </a:cubicBezTo>
                  <a:cubicBezTo>
                    <a:pt x="210" y="436"/>
                    <a:pt x="210" y="436"/>
                    <a:pt x="210" y="436"/>
                  </a:cubicBezTo>
                  <a:close/>
                  <a:moveTo>
                    <a:pt x="241" y="383"/>
                  </a:moveTo>
                  <a:cubicBezTo>
                    <a:pt x="241" y="383"/>
                    <a:pt x="241" y="383"/>
                    <a:pt x="241" y="383"/>
                  </a:cubicBezTo>
                  <a:cubicBezTo>
                    <a:pt x="241" y="383"/>
                    <a:pt x="241" y="383"/>
                    <a:pt x="241" y="383"/>
                  </a:cubicBezTo>
                  <a:cubicBezTo>
                    <a:pt x="241" y="383"/>
                    <a:pt x="241" y="383"/>
                    <a:pt x="241" y="383"/>
                  </a:cubicBezTo>
                  <a:cubicBezTo>
                    <a:pt x="241" y="383"/>
                    <a:pt x="241" y="383"/>
                    <a:pt x="241" y="383"/>
                  </a:cubicBezTo>
                  <a:close/>
                  <a:moveTo>
                    <a:pt x="237" y="400"/>
                  </a:moveTo>
                  <a:cubicBezTo>
                    <a:pt x="237" y="400"/>
                    <a:pt x="237" y="400"/>
                    <a:pt x="237" y="400"/>
                  </a:cubicBezTo>
                  <a:cubicBezTo>
                    <a:pt x="237" y="400"/>
                    <a:pt x="237" y="400"/>
                    <a:pt x="237" y="400"/>
                  </a:cubicBezTo>
                  <a:cubicBezTo>
                    <a:pt x="237" y="400"/>
                    <a:pt x="237" y="400"/>
                    <a:pt x="237" y="400"/>
                  </a:cubicBezTo>
                  <a:close/>
                  <a:moveTo>
                    <a:pt x="234" y="397"/>
                  </a:moveTo>
                  <a:cubicBezTo>
                    <a:pt x="234" y="398"/>
                    <a:pt x="235" y="398"/>
                    <a:pt x="235" y="398"/>
                  </a:cubicBezTo>
                  <a:cubicBezTo>
                    <a:pt x="235" y="398"/>
                    <a:pt x="235" y="398"/>
                    <a:pt x="235" y="398"/>
                  </a:cubicBezTo>
                  <a:cubicBezTo>
                    <a:pt x="235" y="398"/>
                    <a:pt x="235" y="398"/>
                    <a:pt x="235" y="398"/>
                  </a:cubicBezTo>
                  <a:cubicBezTo>
                    <a:pt x="235" y="397"/>
                    <a:pt x="235" y="397"/>
                    <a:pt x="235" y="397"/>
                  </a:cubicBezTo>
                  <a:cubicBezTo>
                    <a:pt x="235" y="397"/>
                    <a:pt x="235" y="397"/>
                    <a:pt x="235" y="397"/>
                  </a:cubicBezTo>
                  <a:cubicBezTo>
                    <a:pt x="234" y="397"/>
                    <a:pt x="234" y="397"/>
                    <a:pt x="234" y="397"/>
                  </a:cubicBezTo>
                  <a:cubicBezTo>
                    <a:pt x="234" y="397"/>
                    <a:pt x="234" y="397"/>
                    <a:pt x="234" y="397"/>
                  </a:cubicBezTo>
                  <a:cubicBezTo>
                    <a:pt x="234" y="397"/>
                    <a:pt x="234" y="397"/>
                    <a:pt x="234" y="397"/>
                  </a:cubicBezTo>
                  <a:close/>
                  <a:moveTo>
                    <a:pt x="233" y="399"/>
                  </a:moveTo>
                  <a:cubicBezTo>
                    <a:pt x="233" y="399"/>
                    <a:pt x="233" y="399"/>
                    <a:pt x="233" y="399"/>
                  </a:cubicBezTo>
                  <a:cubicBezTo>
                    <a:pt x="233" y="399"/>
                    <a:pt x="233" y="399"/>
                    <a:pt x="233" y="399"/>
                  </a:cubicBezTo>
                  <a:cubicBezTo>
                    <a:pt x="233" y="399"/>
                    <a:pt x="233" y="399"/>
                    <a:pt x="233" y="399"/>
                  </a:cubicBezTo>
                  <a:close/>
                  <a:moveTo>
                    <a:pt x="232" y="399"/>
                  </a:moveTo>
                  <a:cubicBezTo>
                    <a:pt x="232" y="399"/>
                    <a:pt x="232" y="399"/>
                    <a:pt x="232" y="399"/>
                  </a:cubicBezTo>
                  <a:cubicBezTo>
                    <a:pt x="232" y="399"/>
                    <a:pt x="232" y="399"/>
                    <a:pt x="232" y="399"/>
                  </a:cubicBezTo>
                  <a:cubicBezTo>
                    <a:pt x="232" y="399"/>
                    <a:pt x="232" y="399"/>
                    <a:pt x="232" y="399"/>
                  </a:cubicBezTo>
                  <a:cubicBezTo>
                    <a:pt x="232" y="399"/>
                    <a:pt x="232" y="399"/>
                    <a:pt x="232" y="399"/>
                  </a:cubicBezTo>
                  <a:cubicBezTo>
                    <a:pt x="232" y="399"/>
                    <a:pt x="232" y="399"/>
                    <a:pt x="232" y="399"/>
                  </a:cubicBezTo>
                  <a:close/>
                  <a:moveTo>
                    <a:pt x="222" y="381"/>
                  </a:moveTo>
                  <a:cubicBezTo>
                    <a:pt x="223" y="382"/>
                    <a:pt x="223" y="382"/>
                    <a:pt x="223" y="382"/>
                  </a:cubicBezTo>
                  <a:cubicBezTo>
                    <a:pt x="223" y="382"/>
                    <a:pt x="223" y="382"/>
                    <a:pt x="223" y="382"/>
                  </a:cubicBezTo>
                  <a:cubicBezTo>
                    <a:pt x="224" y="382"/>
                    <a:pt x="224" y="382"/>
                    <a:pt x="224" y="382"/>
                  </a:cubicBezTo>
                  <a:cubicBezTo>
                    <a:pt x="223" y="381"/>
                    <a:pt x="223" y="381"/>
                    <a:pt x="223" y="381"/>
                  </a:cubicBezTo>
                  <a:lnTo>
                    <a:pt x="222" y="381"/>
                  </a:lnTo>
                  <a:close/>
                  <a:moveTo>
                    <a:pt x="179" y="393"/>
                  </a:moveTo>
                  <a:cubicBezTo>
                    <a:pt x="179" y="394"/>
                    <a:pt x="179" y="394"/>
                    <a:pt x="179" y="394"/>
                  </a:cubicBezTo>
                  <a:lnTo>
                    <a:pt x="179" y="393"/>
                  </a:lnTo>
                  <a:close/>
                  <a:moveTo>
                    <a:pt x="180" y="394"/>
                  </a:moveTo>
                  <a:cubicBezTo>
                    <a:pt x="180" y="394"/>
                    <a:pt x="180" y="394"/>
                    <a:pt x="180" y="394"/>
                  </a:cubicBezTo>
                  <a:cubicBezTo>
                    <a:pt x="180" y="394"/>
                    <a:pt x="180" y="394"/>
                    <a:pt x="180" y="394"/>
                  </a:cubicBezTo>
                  <a:cubicBezTo>
                    <a:pt x="180" y="394"/>
                    <a:pt x="180" y="394"/>
                    <a:pt x="180" y="394"/>
                  </a:cubicBezTo>
                  <a:close/>
                  <a:moveTo>
                    <a:pt x="183" y="396"/>
                  </a:moveTo>
                  <a:cubicBezTo>
                    <a:pt x="183" y="395"/>
                    <a:pt x="183" y="395"/>
                    <a:pt x="183" y="395"/>
                  </a:cubicBezTo>
                  <a:cubicBezTo>
                    <a:pt x="182" y="396"/>
                    <a:pt x="182" y="395"/>
                    <a:pt x="182" y="395"/>
                  </a:cubicBezTo>
                  <a:cubicBezTo>
                    <a:pt x="182" y="395"/>
                    <a:pt x="182" y="395"/>
                    <a:pt x="182"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0" y="394"/>
                    <a:pt x="180" y="394"/>
                    <a:pt x="180" y="394"/>
                  </a:cubicBezTo>
                  <a:cubicBezTo>
                    <a:pt x="180" y="394"/>
                    <a:pt x="180" y="394"/>
                    <a:pt x="180" y="394"/>
                  </a:cubicBezTo>
                  <a:cubicBezTo>
                    <a:pt x="181" y="395"/>
                    <a:pt x="181" y="395"/>
                    <a:pt x="181" y="395"/>
                  </a:cubicBezTo>
                  <a:cubicBezTo>
                    <a:pt x="181" y="395"/>
                    <a:pt x="181" y="395"/>
                    <a:pt x="181" y="395"/>
                  </a:cubicBezTo>
                  <a:cubicBezTo>
                    <a:pt x="182" y="395"/>
                    <a:pt x="182" y="395"/>
                    <a:pt x="182" y="395"/>
                  </a:cubicBezTo>
                  <a:cubicBezTo>
                    <a:pt x="182" y="395"/>
                    <a:pt x="182" y="395"/>
                    <a:pt x="182" y="395"/>
                  </a:cubicBezTo>
                  <a:cubicBezTo>
                    <a:pt x="182" y="395"/>
                    <a:pt x="182" y="395"/>
                    <a:pt x="182" y="395"/>
                  </a:cubicBezTo>
                  <a:cubicBezTo>
                    <a:pt x="182" y="396"/>
                    <a:pt x="182" y="396"/>
                    <a:pt x="182" y="396"/>
                  </a:cubicBezTo>
                  <a:cubicBezTo>
                    <a:pt x="182" y="396"/>
                    <a:pt x="182" y="396"/>
                    <a:pt x="182" y="396"/>
                  </a:cubicBezTo>
                  <a:lnTo>
                    <a:pt x="183" y="396"/>
                  </a:lnTo>
                  <a:close/>
                  <a:moveTo>
                    <a:pt x="182" y="403"/>
                  </a:moveTo>
                  <a:cubicBezTo>
                    <a:pt x="182" y="403"/>
                    <a:pt x="182" y="403"/>
                    <a:pt x="182" y="403"/>
                  </a:cubicBezTo>
                  <a:close/>
                  <a:moveTo>
                    <a:pt x="180" y="405"/>
                  </a:moveTo>
                  <a:cubicBezTo>
                    <a:pt x="180" y="405"/>
                    <a:pt x="180" y="405"/>
                    <a:pt x="180" y="405"/>
                  </a:cubicBezTo>
                  <a:cubicBezTo>
                    <a:pt x="180" y="405"/>
                    <a:pt x="180" y="405"/>
                    <a:pt x="180" y="405"/>
                  </a:cubicBezTo>
                  <a:cubicBezTo>
                    <a:pt x="180" y="405"/>
                    <a:pt x="180" y="405"/>
                    <a:pt x="180" y="405"/>
                  </a:cubicBezTo>
                  <a:cubicBezTo>
                    <a:pt x="179" y="404"/>
                    <a:pt x="179" y="404"/>
                    <a:pt x="179" y="404"/>
                  </a:cubicBezTo>
                  <a:cubicBezTo>
                    <a:pt x="179" y="404"/>
                    <a:pt x="179" y="404"/>
                    <a:pt x="179" y="404"/>
                  </a:cubicBezTo>
                  <a:cubicBezTo>
                    <a:pt x="179" y="404"/>
                    <a:pt x="179" y="404"/>
                    <a:pt x="179" y="404"/>
                  </a:cubicBezTo>
                  <a:cubicBezTo>
                    <a:pt x="178" y="403"/>
                    <a:pt x="177" y="401"/>
                    <a:pt x="176" y="400"/>
                  </a:cubicBezTo>
                  <a:cubicBezTo>
                    <a:pt x="176" y="400"/>
                    <a:pt x="176" y="400"/>
                    <a:pt x="176" y="400"/>
                  </a:cubicBezTo>
                  <a:cubicBezTo>
                    <a:pt x="177" y="402"/>
                    <a:pt x="178" y="403"/>
                    <a:pt x="179" y="404"/>
                  </a:cubicBezTo>
                  <a:cubicBezTo>
                    <a:pt x="179" y="404"/>
                    <a:pt x="180" y="405"/>
                    <a:pt x="180" y="405"/>
                  </a:cubicBezTo>
                  <a:close/>
                  <a:moveTo>
                    <a:pt x="183" y="408"/>
                  </a:moveTo>
                  <a:cubicBezTo>
                    <a:pt x="182" y="408"/>
                    <a:pt x="182" y="408"/>
                    <a:pt x="182" y="408"/>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1" y="406"/>
                    <a:pt x="181" y="406"/>
                    <a:pt x="181" y="406"/>
                  </a:cubicBezTo>
                  <a:cubicBezTo>
                    <a:pt x="181" y="406"/>
                    <a:pt x="181" y="406"/>
                    <a:pt x="181" y="406"/>
                  </a:cubicBezTo>
                  <a:cubicBezTo>
                    <a:pt x="181" y="406"/>
                    <a:pt x="181" y="406"/>
                    <a:pt x="181" y="406"/>
                  </a:cubicBezTo>
                  <a:cubicBezTo>
                    <a:pt x="181" y="405"/>
                    <a:pt x="181" y="405"/>
                    <a:pt x="181" y="405"/>
                  </a:cubicBezTo>
                  <a:cubicBezTo>
                    <a:pt x="180" y="406"/>
                    <a:pt x="180" y="406"/>
                    <a:pt x="180" y="406"/>
                  </a:cubicBezTo>
                  <a:cubicBezTo>
                    <a:pt x="181" y="407"/>
                    <a:pt x="181" y="407"/>
                    <a:pt x="181" y="407"/>
                  </a:cubicBezTo>
                  <a:cubicBezTo>
                    <a:pt x="182" y="407"/>
                    <a:pt x="182" y="407"/>
                    <a:pt x="182" y="407"/>
                  </a:cubicBezTo>
                  <a:cubicBezTo>
                    <a:pt x="182" y="408"/>
                    <a:pt x="182" y="408"/>
                    <a:pt x="182" y="408"/>
                  </a:cubicBezTo>
                  <a:cubicBezTo>
                    <a:pt x="181" y="408"/>
                    <a:pt x="181" y="408"/>
                    <a:pt x="181" y="408"/>
                  </a:cubicBezTo>
                  <a:cubicBezTo>
                    <a:pt x="182" y="409"/>
                    <a:pt x="182" y="409"/>
                    <a:pt x="182" y="409"/>
                  </a:cubicBezTo>
                  <a:cubicBezTo>
                    <a:pt x="182" y="408"/>
                    <a:pt x="182" y="408"/>
                    <a:pt x="182" y="408"/>
                  </a:cubicBezTo>
                  <a:cubicBezTo>
                    <a:pt x="182" y="408"/>
                    <a:pt x="182" y="408"/>
                    <a:pt x="182" y="408"/>
                  </a:cubicBezTo>
                  <a:lnTo>
                    <a:pt x="183" y="408"/>
                  </a:lnTo>
                  <a:close/>
                  <a:moveTo>
                    <a:pt x="185" y="410"/>
                  </a:moveTo>
                  <a:cubicBezTo>
                    <a:pt x="185" y="409"/>
                    <a:pt x="185" y="409"/>
                    <a:pt x="185" y="409"/>
                  </a:cubicBezTo>
                  <a:cubicBezTo>
                    <a:pt x="185" y="410"/>
                    <a:pt x="185" y="410"/>
                    <a:pt x="185" y="410"/>
                  </a:cubicBezTo>
                  <a:cubicBezTo>
                    <a:pt x="184" y="410"/>
                    <a:pt x="184" y="410"/>
                    <a:pt x="184" y="410"/>
                  </a:cubicBezTo>
                  <a:cubicBezTo>
                    <a:pt x="184" y="409"/>
                    <a:pt x="184" y="409"/>
                    <a:pt x="184" y="409"/>
                  </a:cubicBezTo>
                  <a:cubicBezTo>
                    <a:pt x="184" y="409"/>
                    <a:pt x="184" y="409"/>
                    <a:pt x="184" y="409"/>
                  </a:cubicBezTo>
                  <a:cubicBezTo>
                    <a:pt x="184" y="409"/>
                    <a:pt x="184" y="409"/>
                    <a:pt x="184" y="409"/>
                  </a:cubicBezTo>
                  <a:cubicBezTo>
                    <a:pt x="183" y="409"/>
                    <a:pt x="183" y="409"/>
                    <a:pt x="183" y="409"/>
                  </a:cubicBezTo>
                  <a:cubicBezTo>
                    <a:pt x="183" y="409"/>
                    <a:pt x="183" y="409"/>
                    <a:pt x="183" y="409"/>
                  </a:cubicBezTo>
                  <a:cubicBezTo>
                    <a:pt x="184" y="410"/>
                    <a:pt x="184" y="410"/>
                    <a:pt x="184" y="410"/>
                  </a:cubicBezTo>
                  <a:cubicBezTo>
                    <a:pt x="184" y="410"/>
                    <a:pt x="184" y="410"/>
                    <a:pt x="184" y="410"/>
                  </a:cubicBezTo>
                  <a:lnTo>
                    <a:pt x="185" y="410"/>
                  </a:lnTo>
                  <a:close/>
                  <a:moveTo>
                    <a:pt x="190" y="379"/>
                  </a:moveTo>
                  <a:cubicBezTo>
                    <a:pt x="190" y="379"/>
                    <a:pt x="190" y="379"/>
                    <a:pt x="190" y="379"/>
                  </a:cubicBezTo>
                  <a:cubicBezTo>
                    <a:pt x="190" y="379"/>
                    <a:pt x="190" y="379"/>
                    <a:pt x="190" y="379"/>
                  </a:cubicBezTo>
                  <a:cubicBezTo>
                    <a:pt x="189" y="379"/>
                    <a:pt x="189" y="379"/>
                    <a:pt x="189" y="379"/>
                  </a:cubicBezTo>
                  <a:cubicBezTo>
                    <a:pt x="189" y="380"/>
                    <a:pt x="189" y="380"/>
                    <a:pt x="189" y="380"/>
                  </a:cubicBezTo>
                  <a:cubicBezTo>
                    <a:pt x="190" y="379"/>
                    <a:pt x="190" y="379"/>
                    <a:pt x="190" y="379"/>
                  </a:cubicBezTo>
                  <a:close/>
                  <a:moveTo>
                    <a:pt x="205" y="377"/>
                  </a:moveTo>
                  <a:cubicBezTo>
                    <a:pt x="205" y="377"/>
                    <a:pt x="205" y="377"/>
                    <a:pt x="205" y="377"/>
                  </a:cubicBezTo>
                  <a:cubicBezTo>
                    <a:pt x="205" y="377"/>
                    <a:pt x="205" y="377"/>
                    <a:pt x="205" y="377"/>
                  </a:cubicBezTo>
                  <a:cubicBezTo>
                    <a:pt x="205" y="377"/>
                    <a:pt x="205" y="377"/>
                    <a:pt x="205" y="377"/>
                  </a:cubicBezTo>
                  <a:cubicBezTo>
                    <a:pt x="205" y="376"/>
                    <a:pt x="205" y="376"/>
                    <a:pt x="205" y="376"/>
                  </a:cubicBezTo>
                  <a:cubicBezTo>
                    <a:pt x="205" y="376"/>
                    <a:pt x="205" y="376"/>
                    <a:pt x="205" y="376"/>
                  </a:cubicBezTo>
                  <a:cubicBezTo>
                    <a:pt x="204" y="376"/>
                    <a:pt x="204" y="376"/>
                    <a:pt x="204" y="376"/>
                  </a:cubicBezTo>
                  <a:cubicBezTo>
                    <a:pt x="205" y="377"/>
                    <a:pt x="205" y="377"/>
                    <a:pt x="205" y="377"/>
                  </a:cubicBezTo>
                  <a:cubicBezTo>
                    <a:pt x="205" y="377"/>
                    <a:pt x="205" y="377"/>
                    <a:pt x="205" y="377"/>
                  </a:cubicBezTo>
                  <a:cubicBezTo>
                    <a:pt x="205" y="377"/>
                    <a:pt x="205" y="377"/>
                    <a:pt x="205" y="377"/>
                  </a:cubicBezTo>
                  <a:cubicBezTo>
                    <a:pt x="205" y="377"/>
                    <a:pt x="205" y="377"/>
                    <a:pt x="205" y="377"/>
                  </a:cubicBezTo>
                  <a:close/>
                  <a:moveTo>
                    <a:pt x="150" y="341"/>
                  </a:moveTo>
                  <a:cubicBezTo>
                    <a:pt x="150" y="341"/>
                    <a:pt x="150" y="341"/>
                    <a:pt x="150" y="341"/>
                  </a:cubicBezTo>
                  <a:cubicBezTo>
                    <a:pt x="150" y="341"/>
                    <a:pt x="150" y="341"/>
                    <a:pt x="150" y="341"/>
                  </a:cubicBezTo>
                  <a:close/>
                  <a:moveTo>
                    <a:pt x="150" y="345"/>
                  </a:moveTo>
                  <a:cubicBezTo>
                    <a:pt x="150" y="345"/>
                    <a:pt x="150" y="345"/>
                    <a:pt x="150" y="345"/>
                  </a:cubicBezTo>
                  <a:cubicBezTo>
                    <a:pt x="150" y="345"/>
                    <a:pt x="150" y="345"/>
                    <a:pt x="150" y="345"/>
                  </a:cubicBezTo>
                  <a:cubicBezTo>
                    <a:pt x="150" y="345"/>
                    <a:pt x="150" y="346"/>
                    <a:pt x="149" y="346"/>
                  </a:cubicBezTo>
                  <a:cubicBezTo>
                    <a:pt x="149" y="346"/>
                    <a:pt x="149" y="346"/>
                    <a:pt x="149" y="346"/>
                  </a:cubicBezTo>
                  <a:cubicBezTo>
                    <a:pt x="149" y="347"/>
                    <a:pt x="149" y="347"/>
                    <a:pt x="149" y="347"/>
                  </a:cubicBezTo>
                  <a:cubicBezTo>
                    <a:pt x="149" y="347"/>
                    <a:pt x="149" y="347"/>
                    <a:pt x="149" y="347"/>
                  </a:cubicBezTo>
                  <a:cubicBezTo>
                    <a:pt x="150" y="346"/>
                    <a:pt x="150" y="346"/>
                    <a:pt x="150" y="346"/>
                  </a:cubicBezTo>
                  <a:cubicBezTo>
                    <a:pt x="150" y="346"/>
                    <a:pt x="150" y="346"/>
                    <a:pt x="150" y="346"/>
                  </a:cubicBezTo>
                  <a:cubicBezTo>
                    <a:pt x="150" y="346"/>
                    <a:pt x="150" y="346"/>
                    <a:pt x="150" y="346"/>
                  </a:cubicBezTo>
                  <a:cubicBezTo>
                    <a:pt x="150" y="346"/>
                    <a:pt x="150" y="346"/>
                    <a:pt x="150" y="346"/>
                  </a:cubicBezTo>
                  <a:cubicBezTo>
                    <a:pt x="150" y="345"/>
                    <a:pt x="150" y="345"/>
                    <a:pt x="150" y="345"/>
                  </a:cubicBezTo>
                  <a:close/>
                  <a:moveTo>
                    <a:pt x="141" y="329"/>
                  </a:moveTo>
                  <a:cubicBezTo>
                    <a:pt x="141" y="330"/>
                    <a:pt x="141" y="330"/>
                    <a:pt x="141" y="330"/>
                  </a:cubicBezTo>
                  <a:cubicBezTo>
                    <a:pt x="141" y="330"/>
                    <a:pt x="141" y="330"/>
                    <a:pt x="141" y="330"/>
                  </a:cubicBezTo>
                  <a:cubicBezTo>
                    <a:pt x="142" y="330"/>
                    <a:pt x="142" y="330"/>
                    <a:pt x="142" y="330"/>
                  </a:cubicBezTo>
                  <a:cubicBezTo>
                    <a:pt x="141" y="330"/>
                    <a:pt x="141" y="330"/>
                    <a:pt x="141" y="330"/>
                  </a:cubicBezTo>
                  <a:cubicBezTo>
                    <a:pt x="142" y="330"/>
                    <a:pt x="142" y="330"/>
                    <a:pt x="142" y="330"/>
                  </a:cubicBezTo>
                  <a:cubicBezTo>
                    <a:pt x="142" y="330"/>
                    <a:pt x="142" y="330"/>
                    <a:pt x="142" y="330"/>
                  </a:cubicBezTo>
                  <a:cubicBezTo>
                    <a:pt x="142" y="331"/>
                    <a:pt x="142" y="331"/>
                    <a:pt x="142" y="331"/>
                  </a:cubicBezTo>
                  <a:cubicBezTo>
                    <a:pt x="141" y="331"/>
                    <a:pt x="141" y="331"/>
                    <a:pt x="141" y="331"/>
                  </a:cubicBezTo>
                  <a:cubicBezTo>
                    <a:pt x="142" y="332"/>
                    <a:pt x="142" y="332"/>
                    <a:pt x="142" y="332"/>
                  </a:cubicBezTo>
                  <a:cubicBezTo>
                    <a:pt x="142" y="332"/>
                    <a:pt x="142" y="332"/>
                    <a:pt x="142" y="332"/>
                  </a:cubicBezTo>
                  <a:cubicBezTo>
                    <a:pt x="142" y="332"/>
                    <a:pt x="142" y="332"/>
                    <a:pt x="143" y="333"/>
                  </a:cubicBezTo>
                  <a:cubicBezTo>
                    <a:pt x="144" y="333"/>
                    <a:pt x="144" y="333"/>
                    <a:pt x="144" y="333"/>
                  </a:cubicBezTo>
                  <a:cubicBezTo>
                    <a:pt x="144" y="333"/>
                    <a:pt x="144" y="333"/>
                    <a:pt x="144" y="333"/>
                  </a:cubicBezTo>
                  <a:cubicBezTo>
                    <a:pt x="144" y="332"/>
                    <a:pt x="144" y="332"/>
                    <a:pt x="144" y="332"/>
                  </a:cubicBezTo>
                  <a:cubicBezTo>
                    <a:pt x="144" y="332"/>
                    <a:pt x="145" y="333"/>
                    <a:pt x="145" y="332"/>
                  </a:cubicBezTo>
                  <a:cubicBezTo>
                    <a:pt x="145" y="332"/>
                    <a:pt x="144" y="332"/>
                    <a:pt x="144" y="331"/>
                  </a:cubicBezTo>
                  <a:cubicBezTo>
                    <a:pt x="144" y="331"/>
                    <a:pt x="144" y="331"/>
                    <a:pt x="144" y="331"/>
                  </a:cubicBezTo>
                  <a:cubicBezTo>
                    <a:pt x="144" y="330"/>
                    <a:pt x="144" y="330"/>
                    <a:pt x="144" y="330"/>
                  </a:cubicBezTo>
                  <a:cubicBezTo>
                    <a:pt x="144" y="330"/>
                    <a:pt x="144" y="330"/>
                    <a:pt x="144" y="330"/>
                  </a:cubicBezTo>
                  <a:cubicBezTo>
                    <a:pt x="144" y="330"/>
                    <a:pt x="144" y="330"/>
                    <a:pt x="144" y="330"/>
                  </a:cubicBezTo>
                  <a:cubicBezTo>
                    <a:pt x="143" y="330"/>
                    <a:pt x="143" y="330"/>
                    <a:pt x="143" y="330"/>
                  </a:cubicBezTo>
                  <a:cubicBezTo>
                    <a:pt x="143" y="330"/>
                    <a:pt x="143" y="330"/>
                    <a:pt x="143" y="330"/>
                  </a:cubicBezTo>
                  <a:cubicBezTo>
                    <a:pt x="143" y="330"/>
                    <a:pt x="143" y="330"/>
                    <a:pt x="143" y="330"/>
                  </a:cubicBezTo>
                  <a:cubicBezTo>
                    <a:pt x="143" y="329"/>
                    <a:pt x="143" y="329"/>
                    <a:pt x="143" y="329"/>
                  </a:cubicBezTo>
                  <a:cubicBezTo>
                    <a:pt x="143" y="329"/>
                    <a:pt x="143" y="329"/>
                    <a:pt x="143" y="329"/>
                  </a:cubicBezTo>
                  <a:cubicBezTo>
                    <a:pt x="142" y="329"/>
                    <a:pt x="142" y="329"/>
                    <a:pt x="142" y="329"/>
                  </a:cubicBezTo>
                  <a:cubicBezTo>
                    <a:pt x="142" y="329"/>
                    <a:pt x="142" y="329"/>
                    <a:pt x="142" y="329"/>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9"/>
                    <a:pt x="141" y="329"/>
                    <a:pt x="141" y="329"/>
                  </a:cubicBezTo>
                  <a:cubicBezTo>
                    <a:pt x="141" y="329"/>
                    <a:pt x="141" y="329"/>
                    <a:pt x="141" y="329"/>
                  </a:cubicBezTo>
                  <a:cubicBezTo>
                    <a:pt x="141" y="329"/>
                    <a:pt x="141" y="329"/>
                    <a:pt x="141" y="329"/>
                  </a:cubicBezTo>
                  <a:close/>
                  <a:moveTo>
                    <a:pt x="143" y="334"/>
                  </a:moveTo>
                  <a:cubicBezTo>
                    <a:pt x="143" y="333"/>
                    <a:pt x="143" y="333"/>
                    <a:pt x="143" y="333"/>
                  </a:cubicBezTo>
                  <a:cubicBezTo>
                    <a:pt x="143" y="333"/>
                    <a:pt x="143" y="333"/>
                    <a:pt x="143"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1" y="333"/>
                    <a:pt x="141" y="333"/>
                    <a:pt x="141" y="333"/>
                  </a:cubicBezTo>
                  <a:cubicBezTo>
                    <a:pt x="141" y="334"/>
                    <a:pt x="142" y="335"/>
                    <a:pt x="142"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4"/>
                    <a:pt x="143" y="334"/>
                    <a:pt x="143" y="334"/>
                  </a:cubicBezTo>
                  <a:cubicBezTo>
                    <a:pt x="144" y="334"/>
                    <a:pt x="144" y="334"/>
                    <a:pt x="144" y="334"/>
                  </a:cubicBezTo>
                  <a:cubicBezTo>
                    <a:pt x="143" y="334"/>
                    <a:pt x="143" y="334"/>
                    <a:pt x="143" y="334"/>
                  </a:cubicBezTo>
                  <a:cubicBezTo>
                    <a:pt x="144" y="334"/>
                    <a:pt x="144" y="334"/>
                    <a:pt x="144" y="334"/>
                  </a:cubicBezTo>
                  <a:lnTo>
                    <a:pt x="143" y="334"/>
                  </a:lnTo>
                  <a:close/>
                  <a:moveTo>
                    <a:pt x="190" y="377"/>
                  </a:moveTo>
                  <a:cubicBezTo>
                    <a:pt x="191" y="378"/>
                    <a:pt x="191" y="378"/>
                    <a:pt x="191" y="378"/>
                  </a:cubicBezTo>
                  <a:cubicBezTo>
                    <a:pt x="191" y="377"/>
                    <a:pt x="191" y="377"/>
                    <a:pt x="191" y="377"/>
                  </a:cubicBezTo>
                  <a:cubicBezTo>
                    <a:pt x="191" y="376"/>
                    <a:pt x="191" y="376"/>
                    <a:pt x="191" y="376"/>
                  </a:cubicBezTo>
                  <a:cubicBezTo>
                    <a:pt x="191" y="377"/>
                    <a:pt x="191" y="377"/>
                    <a:pt x="191" y="377"/>
                  </a:cubicBezTo>
                  <a:cubicBezTo>
                    <a:pt x="190" y="376"/>
                    <a:pt x="190" y="376"/>
                    <a:pt x="190" y="376"/>
                  </a:cubicBezTo>
                  <a:cubicBezTo>
                    <a:pt x="190" y="376"/>
                    <a:pt x="190" y="376"/>
                    <a:pt x="190" y="376"/>
                  </a:cubicBezTo>
                  <a:lnTo>
                    <a:pt x="190" y="377"/>
                  </a:lnTo>
                  <a:close/>
                  <a:moveTo>
                    <a:pt x="101" y="300"/>
                  </a:moveTo>
                  <a:cubicBezTo>
                    <a:pt x="101" y="300"/>
                    <a:pt x="101" y="300"/>
                    <a:pt x="101" y="300"/>
                  </a:cubicBezTo>
                  <a:cubicBezTo>
                    <a:pt x="101" y="300"/>
                    <a:pt x="101" y="300"/>
                    <a:pt x="101" y="300"/>
                  </a:cubicBezTo>
                  <a:cubicBezTo>
                    <a:pt x="101" y="300"/>
                    <a:pt x="101" y="301"/>
                    <a:pt x="101" y="301"/>
                  </a:cubicBezTo>
                  <a:cubicBezTo>
                    <a:pt x="101" y="301"/>
                    <a:pt x="101" y="301"/>
                    <a:pt x="101" y="301"/>
                  </a:cubicBezTo>
                  <a:cubicBezTo>
                    <a:pt x="101" y="300"/>
                    <a:pt x="101" y="300"/>
                    <a:pt x="101" y="300"/>
                  </a:cubicBezTo>
                  <a:close/>
                  <a:moveTo>
                    <a:pt x="245" y="447"/>
                  </a:moveTo>
                  <a:cubicBezTo>
                    <a:pt x="245" y="447"/>
                    <a:pt x="245" y="447"/>
                    <a:pt x="245" y="447"/>
                  </a:cubicBezTo>
                  <a:cubicBezTo>
                    <a:pt x="245" y="447"/>
                    <a:pt x="245" y="447"/>
                    <a:pt x="245" y="447"/>
                  </a:cubicBezTo>
                  <a:cubicBezTo>
                    <a:pt x="246" y="447"/>
                    <a:pt x="246" y="447"/>
                    <a:pt x="246" y="447"/>
                  </a:cubicBezTo>
                  <a:cubicBezTo>
                    <a:pt x="246" y="447"/>
                    <a:pt x="246" y="447"/>
                    <a:pt x="246" y="447"/>
                  </a:cubicBezTo>
                  <a:cubicBezTo>
                    <a:pt x="246" y="447"/>
                    <a:pt x="246" y="447"/>
                    <a:pt x="246" y="447"/>
                  </a:cubicBezTo>
                  <a:lnTo>
                    <a:pt x="245" y="447"/>
                  </a:lnTo>
                  <a:close/>
                  <a:moveTo>
                    <a:pt x="184" y="377"/>
                  </a:move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7"/>
                    <a:pt x="184" y="377"/>
                    <a:pt x="184" y="377"/>
                  </a:cubicBezTo>
                  <a:cubicBezTo>
                    <a:pt x="185" y="377"/>
                    <a:pt x="185" y="377"/>
                    <a:pt x="185" y="377"/>
                  </a:cubicBezTo>
                  <a:cubicBezTo>
                    <a:pt x="184" y="377"/>
                    <a:pt x="184" y="377"/>
                    <a:pt x="184" y="377"/>
                  </a:cubicBezTo>
                  <a:cubicBezTo>
                    <a:pt x="185" y="377"/>
                    <a:pt x="185" y="377"/>
                    <a:pt x="185" y="377"/>
                  </a:cubicBezTo>
                  <a:lnTo>
                    <a:pt x="184" y="377"/>
                  </a:lnTo>
                  <a:close/>
                  <a:moveTo>
                    <a:pt x="101" y="300"/>
                  </a:moveTo>
                  <a:cubicBezTo>
                    <a:pt x="101" y="299"/>
                    <a:pt x="101" y="299"/>
                    <a:pt x="101" y="299"/>
                  </a:cubicBezTo>
                  <a:cubicBezTo>
                    <a:pt x="101" y="299"/>
                    <a:pt x="101" y="299"/>
                    <a:pt x="101" y="299"/>
                  </a:cubicBezTo>
                  <a:cubicBezTo>
                    <a:pt x="101" y="299"/>
                    <a:pt x="101" y="299"/>
                    <a:pt x="101" y="299"/>
                  </a:cubicBezTo>
                  <a:cubicBezTo>
                    <a:pt x="101" y="299"/>
                    <a:pt x="101" y="299"/>
                    <a:pt x="101" y="299"/>
                  </a:cubicBezTo>
                  <a:cubicBezTo>
                    <a:pt x="100" y="298"/>
                    <a:pt x="100" y="298"/>
                    <a:pt x="100" y="298"/>
                  </a:cubicBezTo>
                  <a:cubicBezTo>
                    <a:pt x="100" y="298"/>
                    <a:pt x="100" y="298"/>
                    <a:pt x="100" y="298"/>
                  </a:cubicBezTo>
                  <a:cubicBezTo>
                    <a:pt x="100" y="298"/>
                    <a:pt x="100" y="298"/>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8"/>
                    <a:pt x="100" y="298"/>
                    <a:pt x="100" y="298"/>
                  </a:cubicBezTo>
                  <a:cubicBezTo>
                    <a:pt x="100" y="298"/>
                    <a:pt x="100" y="298"/>
                    <a:pt x="100" y="298"/>
                  </a:cubicBezTo>
                  <a:cubicBezTo>
                    <a:pt x="100" y="298"/>
                    <a:pt x="100" y="298"/>
                    <a:pt x="100" y="298"/>
                  </a:cubicBezTo>
                  <a:cubicBezTo>
                    <a:pt x="100" y="299"/>
                    <a:pt x="100" y="299"/>
                    <a:pt x="100" y="299"/>
                  </a:cubicBezTo>
                  <a:cubicBezTo>
                    <a:pt x="100" y="299"/>
                    <a:pt x="100" y="299"/>
                    <a:pt x="100" y="299"/>
                  </a:cubicBezTo>
                  <a:cubicBezTo>
                    <a:pt x="100" y="299"/>
                    <a:pt x="100" y="299"/>
                    <a:pt x="100" y="299"/>
                  </a:cubicBezTo>
                  <a:lnTo>
                    <a:pt x="101" y="300"/>
                  </a:lnTo>
                  <a:close/>
                  <a:moveTo>
                    <a:pt x="188" y="377"/>
                  </a:moveTo>
                  <a:cubicBezTo>
                    <a:pt x="188" y="376"/>
                    <a:pt x="188" y="376"/>
                    <a:pt x="188" y="376"/>
                  </a:cubicBezTo>
                  <a:cubicBezTo>
                    <a:pt x="188" y="376"/>
                    <a:pt x="188" y="376"/>
                    <a:pt x="188" y="376"/>
                  </a:cubicBezTo>
                  <a:cubicBezTo>
                    <a:pt x="188" y="376"/>
                    <a:pt x="188" y="375"/>
                    <a:pt x="188" y="376"/>
                  </a:cubicBezTo>
                  <a:cubicBezTo>
                    <a:pt x="188" y="376"/>
                    <a:pt x="188" y="376"/>
                    <a:pt x="188" y="376"/>
                  </a:cubicBezTo>
                  <a:cubicBezTo>
                    <a:pt x="188" y="376"/>
                    <a:pt x="188" y="376"/>
                    <a:pt x="188" y="376"/>
                  </a:cubicBezTo>
                  <a:cubicBezTo>
                    <a:pt x="188" y="377"/>
                    <a:pt x="188" y="377"/>
                    <a:pt x="188" y="377"/>
                  </a:cubicBezTo>
                  <a:close/>
                  <a:moveTo>
                    <a:pt x="186" y="376"/>
                  </a:moveTo>
                  <a:cubicBezTo>
                    <a:pt x="187" y="375"/>
                    <a:pt x="187" y="375"/>
                    <a:pt x="187" y="375"/>
                  </a:cubicBezTo>
                  <a:cubicBezTo>
                    <a:pt x="187" y="375"/>
                    <a:pt x="187" y="375"/>
                    <a:pt x="187" y="375"/>
                  </a:cubicBezTo>
                  <a:cubicBezTo>
                    <a:pt x="186" y="375"/>
                    <a:pt x="186" y="375"/>
                    <a:pt x="186" y="375"/>
                  </a:cubicBezTo>
                  <a:cubicBezTo>
                    <a:pt x="186" y="375"/>
                    <a:pt x="186" y="375"/>
                    <a:pt x="186" y="375"/>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5"/>
                    <a:pt x="185" y="375"/>
                    <a:pt x="185" y="375"/>
                  </a:cubicBezTo>
                  <a:cubicBezTo>
                    <a:pt x="185" y="375"/>
                    <a:pt x="185" y="375"/>
                    <a:pt x="185" y="375"/>
                  </a:cubicBezTo>
                  <a:cubicBezTo>
                    <a:pt x="185" y="376"/>
                    <a:pt x="185" y="376"/>
                    <a:pt x="185" y="376"/>
                  </a:cubicBezTo>
                  <a:cubicBezTo>
                    <a:pt x="185" y="376"/>
                    <a:pt x="185" y="376"/>
                    <a:pt x="186" y="376"/>
                  </a:cubicBezTo>
                  <a:close/>
                  <a:moveTo>
                    <a:pt x="187" y="374"/>
                  </a:moveTo>
                  <a:cubicBezTo>
                    <a:pt x="187" y="374"/>
                    <a:pt x="187" y="374"/>
                    <a:pt x="187" y="374"/>
                  </a:cubicBezTo>
                  <a:cubicBezTo>
                    <a:pt x="187" y="375"/>
                    <a:pt x="187" y="375"/>
                    <a:pt x="187" y="375"/>
                  </a:cubicBezTo>
                  <a:cubicBezTo>
                    <a:pt x="187" y="374"/>
                    <a:pt x="187" y="374"/>
                    <a:pt x="187" y="374"/>
                  </a:cubicBezTo>
                  <a:cubicBezTo>
                    <a:pt x="187" y="374"/>
                    <a:pt x="187" y="374"/>
                    <a:pt x="187" y="374"/>
                  </a:cubicBezTo>
                  <a:close/>
                  <a:moveTo>
                    <a:pt x="105" y="300"/>
                  </a:moveTo>
                  <a:cubicBezTo>
                    <a:pt x="105" y="301"/>
                    <a:pt x="105" y="301"/>
                    <a:pt x="105" y="301"/>
                  </a:cubicBezTo>
                  <a:cubicBezTo>
                    <a:pt x="105" y="301"/>
                    <a:pt x="105" y="301"/>
                    <a:pt x="105" y="301"/>
                  </a:cubicBezTo>
                  <a:cubicBezTo>
                    <a:pt x="105" y="301"/>
                    <a:pt x="105" y="301"/>
                    <a:pt x="105" y="301"/>
                  </a:cubicBezTo>
                  <a:cubicBezTo>
                    <a:pt x="105" y="301"/>
                    <a:pt x="105" y="301"/>
                    <a:pt x="105" y="301"/>
                  </a:cubicBezTo>
                  <a:lnTo>
                    <a:pt x="105" y="300"/>
                  </a:lnTo>
                  <a:close/>
                  <a:moveTo>
                    <a:pt x="107" y="300"/>
                  </a:moveTo>
                  <a:cubicBezTo>
                    <a:pt x="106" y="299"/>
                    <a:pt x="106" y="299"/>
                    <a:pt x="106" y="299"/>
                  </a:cubicBezTo>
                  <a:cubicBezTo>
                    <a:pt x="106" y="300"/>
                    <a:pt x="106" y="300"/>
                    <a:pt x="106" y="300"/>
                  </a:cubicBezTo>
                  <a:cubicBezTo>
                    <a:pt x="106" y="301"/>
                    <a:pt x="106" y="301"/>
                    <a:pt x="106" y="301"/>
                  </a:cubicBezTo>
                  <a:cubicBezTo>
                    <a:pt x="106" y="301"/>
                    <a:pt x="106" y="301"/>
                    <a:pt x="106" y="301"/>
                  </a:cubicBezTo>
                  <a:cubicBezTo>
                    <a:pt x="106" y="301"/>
                    <a:pt x="106" y="301"/>
                    <a:pt x="106" y="301"/>
                  </a:cubicBezTo>
                  <a:cubicBezTo>
                    <a:pt x="107" y="301"/>
                    <a:pt x="107" y="301"/>
                    <a:pt x="107" y="301"/>
                  </a:cubicBezTo>
                  <a:cubicBezTo>
                    <a:pt x="107" y="301"/>
                    <a:pt x="107" y="301"/>
                    <a:pt x="107" y="301"/>
                  </a:cubicBezTo>
                  <a:cubicBezTo>
                    <a:pt x="107" y="301"/>
                    <a:pt x="107" y="301"/>
                    <a:pt x="107" y="301"/>
                  </a:cubicBezTo>
                  <a:cubicBezTo>
                    <a:pt x="107" y="301"/>
                    <a:pt x="107" y="300"/>
                    <a:pt x="107" y="300"/>
                  </a:cubicBezTo>
                  <a:close/>
                  <a:moveTo>
                    <a:pt x="163" y="321"/>
                  </a:moveTo>
                  <a:cubicBezTo>
                    <a:pt x="163" y="321"/>
                    <a:pt x="163" y="321"/>
                    <a:pt x="163" y="321"/>
                  </a:cubicBezTo>
                  <a:cubicBezTo>
                    <a:pt x="163" y="321"/>
                    <a:pt x="163" y="321"/>
                    <a:pt x="163" y="321"/>
                  </a:cubicBezTo>
                  <a:cubicBezTo>
                    <a:pt x="163" y="322"/>
                    <a:pt x="163" y="322"/>
                    <a:pt x="163" y="322"/>
                  </a:cubicBezTo>
                  <a:cubicBezTo>
                    <a:pt x="163" y="322"/>
                    <a:pt x="163" y="322"/>
                    <a:pt x="163" y="322"/>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2" y="321"/>
                    <a:pt x="162" y="321"/>
                    <a:pt x="162" y="321"/>
                  </a:cubicBezTo>
                  <a:cubicBezTo>
                    <a:pt x="162" y="322"/>
                    <a:pt x="162" y="322"/>
                    <a:pt x="162" y="322"/>
                  </a:cubicBezTo>
                  <a:cubicBezTo>
                    <a:pt x="162" y="322"/>
                    <a:pt x="162" y="322"/>
                    <a:pt x="162" y="322"/>
                  </a:cubicBezTo>
                  <a:cubicBezTo>
                    <a:pt x="162" y="322"/>
                    <a:pt x="162" y="322"/>
                    <a:pt x="162" y="322"/>
                  </a:cubicBezTo>
                  <a:cubicBezTo>
                    <a:pt x="161" y="321"/>
                    <a:pt x="161" y="321"/>
                    <a:pt x="161" y="321"/>
                  </a:cubicBezTo>
                  <a:cubicBezTo>
                    <a:pt x="161" y="322"/>
                    <a:pt x="161" y="322"/>
                    <a:pt x="161" y="322"/>
                  </a:cubicBezTo>
                  <a:cubicBezTo>
                    <a:pt x="161" y="321"/>
                    <a:pt x="161" y="321"/>
                    <a:pt x="161" y="321"/>
                  </a:cubicBezTo>
                  <a:cubicBezTo>
                    <a:pt x="162" y="321"/>
                    <a:pt x="162" y="321"/>
                    <a:pt x="162" y="321"/>
                  </a:cubicBezTo>
                  <a:cubicBezTo>
                    <a:pt x="161" y="321"/>
                    <a:pt x="161" y="321"/>
                    <a:pt x="161" y="321"/>
                  </a:cubicBezTo>
                  <a:cubicBezTo>
                    <a:pt x="161" y="321"/>
                    <a:pt x="161" y="321"/>
                    <a:pt x="161" y="321"/>
                  </a:cubicBezTo>
                  <a:cubicBezTo>
                    <a:pt x="160" y="321"/>
                    <a:pt x="160" y="321"/>
                    <a:pt x="160" y="321"/>
                  </a:cubicBezTo>
                  <a:cubicBezTo>
                    <a:pt x="160" y="321"/>
                    <a:pt x="160" y="321"/>
                    <a:pt x="160" y="321"/>
                  </a:cubicBezTo>
                  <a:cubicBezTo>
                    <a:pt x="160" y="320"/>
                    <a:pt x="160" y="320"/>
                    <a:pt x="160" y="320"/>
                  </a:cubicBezTo>
                  <a:cubicBezTo>
                    <a:pt x="161" y="320"/>
                    <a:pt x="161" y="320"/>
                    <a:pt x="161" y="320"/>
                  </a:cubicBezTo>
                  <a:cubicBezTo>
                    <a:pt x="161" y="320"/>
                    <a:pt x="161" y="320"/>
                    <a:pt x="161" y="320"/>
                  </a:cubicBezTo>
                  <a:cubicBezTo>
                    <a:pt x="160" y="320"/>
                    <a:pt x="160" y="320"/>
                    <a:pt x="160" y="320"/>
                  </a:cubicBezTo>
                  <a:cubicBezTo>
                    <a:pt x="160" y="320"/>
                    <a:pt x="160" y="320"/>
                    <a:pt x="160" y="320"/>
                  </a:cubicBezTo>
                  <a:cubicBezTo>
                    <a:pt x="160" y="320"/>
                    <a:pt x="160" y="320"/>
                    <a:pt x="160" y="320"/>
                  </a:cubicBezTo>
                  <a:cubicBezTo>
                    <a:pt x="159" y="320"/>
                    <a:pt x="159" y="320"/>
                    <a:pt x="159" y="320"/>
                  </a:cubicBezTo>
                  <a:cubicBezTo>
                    <a:pt x="160" y="320"/>
                    <a:pt x="160" y="320"/>
                    <a:pt x="160" y="320"/>
                  </a:cubicBezTo>
                  <a:cubicBezTo>
                    <a:pt x="160" y="320"/>
                    <a:pt x="160" y="320"/>
                    <a:pt x="160" y="320"/>
                  </a:cubicBezTo>
                  <a:cubicBezTo>
                    <a:pt x="160" y="319"/>
                    <a:pt x="160" y="319"/>
                    <a:pt x="160" y="319"/>
                  </a:cubicBezTo>
                  <a:cubicBezTo>
                    <a:pt x="160" y="319"/>
                    <a:pt x="160" y="319"/>
                    <a:pt x="160" y="319"/>
                  </a:cubicBezTo>
                  <a:cubicBezTo>
                    <a:pt x="159" y="319"/>
                    <a:pt x="159" y="319"/>
                    <a:pt x="159" y="319"/>
                  </a:cubicBezTo>
                  <a:cubicBezTo>
                    <a:pt x="159" y="320"/>
                    <a:pt x="159" y="320"/>
                    <a:pt x="159" y="320"/>
                  </a:cubicBezTo>
                  <a:cubicBezTo>
                    <a:pt x="159" y="320"/>
                    <a:pt x="159" y="320"/>
                    <a:pt x="159" y="320"/>
                  </a:cubicBezTo>
                  <a:cubicBezTo>
                    <a:pt x="159" y="320"/>
                    <a:pt x="159" y="320"/>
                    <a:pt x="159" y="320"/>
                  </a:cubicBezTo>
                  <a:cubicBezTo>
                    <a:pt x="159" y="320"/>
                    <a:pt x="159" y="320"/>
                    <a:pt x="159" y="320"/>
                  </a:cubicBezTo>
                  <a:cubicBezTo>
                    <a:pt x="159" y="319"/>
                    <a:pt x="159" y="319"/>
                    <a:pt x="159" y="318"/>
                  </a:cubicBezTo>
                  <a:cubicBezTo>
                    <a:pt x="158" y="320"/>
                    <a:pt x="158" y="320"/>
                    <a:pt x="158" y="320"/>
                  </a:cubicBezTo>
                  <a:cubicBezTo>
                    <a:pt x="159" y="320"/>
                    <a:pt x="159" y="320"/>
                    <a:pt x="159" y="320"/>
                  </a:cubicBezTo>
                  <a:cubicBezTo>
                    <a:pt x="159" y="320"/>
                    <a:pt x="159" y="320"/>
                    <a:pt x="159" y="320"/>
                  </a:cubicBezTo>
                  <a:cubicBezTo>
                    <a:pt x="158" y="320"/>
                    <a:pt x="158" y="320"/>
                    <a:pt x="158" y="320"/>
                  </a:cubicBezTo>
                  <a:cubicBezTo>
                    <a:pt x="158" y="320"/>
                    <a:pt x="158" y="320"/>
                    <a:pt x="158" y="320"/>
                  </a:cubicBezTo>
                  <a:cubicBezTo>
                    <a:pt x="158" y="320"/>
                    <a:pt x="158" y="320"/>
                    <a:pt x="158" y="320"/>
                  </a:cubicBezTo>
                  <a:cubicBezTo>
                    <a:pt x="158" y="319"/>
                    <a:pt x="158" y="319"/>
                    <a:pt x="158" y="319"/>
                  </a:cubicBezTo>
                  <a:cubicBezTo>
                    <a:pt x="158" y="319"/>
                    <a:pt x="158" y="319"/>
                    <a:pt x="158" y="319"/>
                  </a:cubicBezTo>
                  <a:cubicBezTo>
                    <a:pt x="157" y="319"/>
                    <a:pt x="157" y="319"/>
                    <a:pt x="157" y="319"/>
                  </a:cubicBezTo>
                  <a:cubicBezTo>
                    <a:pt x="158" y="319"/>
                    <a:pt x="158" y="319"/>
                    <a:pt x="158" y="319"/>
                  </a:cubicBezTo>
                  <a:cubicBezTo>
                    <a:pt x="157" y="318"/>
                    <a:pt x="158" y="318"/>
                    <a:pt x="157" y="318"/>
                  </a:cubicBezTo>
                  <a:cubicBezTo>
                    <a:pt x="157" y="318"/>
                    <a:pt x="157" y="318"/>
                    <a:pt x="157" y="318"/>
                  </a:cubicBezTo>
                  <a:cubicBezTo>
                    <a:pt x="157" y="317"/>
                    <a:pt x="157" y="317"/>
                    <a:pt x="157" y="317"/>
                  </a:cubicBezTo>
                  <a:cubicBezTo>
                    <a:pt x="157" y="317"/>
                    <a:pt x="157" y="317"/>
                    <a:pt x="157" y="317"/>
                  </a:cubicBezTo>
                  <a:cubicBezTo>
                    <a:pt x="157" y="317"/>
                    <a:pt x="157" y="317"/>
                    <a:pt x="157" y="317"/>
                  </a:cubicBezTo>
                  <a:cubicBezTo>
                    <a:pt x="157" y="318"/>
                    <a:pt x="157" y="318"/>
                    <a:pt x="157" y="318"/>
                  </a:cubicBezTo>
                  <a:cubicBezTo>
                    <a:pt x="157" y="317"/>
                    <a:pt x="157" y="317"/>
                    <a:pt x="157" y="317"/>
                  </a:cubicBezTo>
                  <a:cubicBezTo>
                    <a:pt x="156" y="317"/>
                    <a:pt x="156" y="317"/>
                    <a:pt x="156" y="317"/>
                  </a:cubicBezTo>
                  <a:cubicBezTo>
                    <a:pt x="156" y="317"/>
                    <a:pt x="156" y="317"/>
                    <a:pt x="156" y="317"/>
                  </a:cubicBezTo>
                  <a:cubicBezTo>
                    <a:pt x="156" y="317"/>
                    <a:pt x="156" y="317"/>
                    <a:pt x="156" y="317"/>
                  </a:cubicBezTo>
                  <a:cubicBezTo>
                    <a:pt x="156" y="317"/>
                    <a:pt x="156" y="317"/>
                    <a:pt x="156"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6"/>
                    <a:pt x="155" y="316"/>
                    <a:pt x="155" y="316"/>
                  </a:cubicBezTo>
                  <a:cubicBezTo>
                    <a:pt x="155" y="316"/>
                    <a:pt x="155" y="316"/>
                    <a:pt x="155" y="316"/>
                  </a:cubicBezTo>
                  <a:cubicBezTo>
                    <a:pt x="154" y="317"/>
                    <a:pt x="154" y="317"/>
                    <a:pt x="154" y="317"/>
                  </a:cubicBezTo>
                  <a:cubicBezTo>
                    <a:pt x="154" y="316"/>
                    <a:pt x="154" y="316"/>
                    <a:pt x="154" y="316"/>
                  </a:cubicBezTo>
                  <a:cubicBezTo>
                    <a:pt x="154" y="316"/>
                    <a:pt x="154" y="316"/>
                    <a:pt x="154" y="316"/>
                  </a:cubicBezTo>
                  <a:cubicBezTo>
                    <a:pt x="154" y="316"/>
                    <a:pt x="154" y="316"/>
                    <a:pt x="154" y="316"/>
                  </a:cubicBezTo>
                  <a:cubicBezTo>
                    <a:pt x="153" y="316"/>
                    <a:pt x="153" y="316"/>
                    <a:pt x="153" y="316"/>
                  </a:cubicBezTo>
                  <a:cubicBezTo>
                    <a:pt x="153" y="316"/>
                    <a:pt x="153" y="316"/>
                    <a:pt x="153" y="316"/>
                  </a:cubicBezTo>
                  <a:cubicBezTo>
                    <a:pt x="154" y="316"/>
                    <a:pt x="154" y="316"/>
                    <a:pt x="154" y="316"/>
                  </a:cubicBezTo>
                  <a:cubicBezTo>
                    <a:pt x="153" y="315"/>
                    <a:pt x="153" y="315"/>
                    <a:pt x="153" y="315"/>
                  </a:cubicBezTo>
                  <a:cubicBezTo>
                    <a:pt x="153" y="315"/>
                    <a:pt x="153" y="315"/>
                    <a:pt x="153" y="315"/>
                  </a:cubicBezTo>
                  <a:cubicBezTo>
                    <a:pt x="153" y="315"/>
                    <a:pt x="153" y="315"/>
                    <a:pt x="153" y="315"/>
                  </a:cubicBezTo>
                  <a:cubicBezTo>
                    <a:pt x="154" y="315"/>
                    <a:pt x="154" y="315"/>
                    <a:pt x="154" y="315"/>
                  </a:cubicBezTo>
                  <a:cubicBezTo>
                    <a:pt x="155" y="315"/>
                    <a:pt x="155" y="315"/>
                    <a:pt x="155" y="315"/>
                  </a:cubicBezTo>
                  <a:cubicBezTo>
                    <a:pt x="155" y="315"/>
                    <a:pt x="155" y="315"/>
                    <a:pt x="156" y="315"/>
                  </a:cubicBezTo>
                  <a:cubicBezTo>
                    <a:pt x="156" y="315"/>
                    <a:pt x="156" y="315"/>
                    <a:pt x="156" y="315"/>
                  </a:cubicBezTo>
                  <a:cubicBezTo>
                    <a:pt x="156" y="314"/>
                    <a:pt x="156" y="314"/>
                    <a:pt x="156" y="314"/>
                  </a:cubicBezTo>
                  <a:cubicBezTo>
                    <a:pt x="155" y="314"/>
                    <a:pt x="155" y="314"/>
                    <a:pt x="155" y="314"/>
                  </a:cubicBezTo>
                  <a:cubicBezTo>
                    <a:pt x="155" y="314"/>
                    <a:pt x="155" y="314"/>
                    <a:pt x="155" y="314"/>
                  </a:cubicBezTo>
                  <a:cubicBezTo>
                    <a:pt x="154" y="315"/>
                    <a:pt x="154" y="315"/>
                    <a:pt x="154" y="315"/>
                  </a:cubicBezTo>
                  <a:cubicBezTo>
                    <a:pt x="154" y="315"/>
                    <a:pt x="154" y="315"/>
                    <a:pt x="154" y="315"/>
                  </a:cubicBezTo>
                  <a:cubicBezTo>
                    <a:pt x="154" y="315"/>
                    <a:pt x="154" y="315"/>
                    <a:pt x="154" y="315"/>
                  </a:cubicBezTo>
                  <a:cubicBezTo>
                    <a:pt x="154" y="314"/>
                    <a:pt x="154" y="314"/>
                    <a:pt x="154" y="314"/>
                  </a:cubicBezTo>
                  <a:cubicBezTo>
                    <a:pt x="153" y="315"/>
                    <a:pt x="153" y="315"/>
                    <a:pt x="153" y="315"/>
                  </a:cubicBezTo>
                  <a:cubicBezTo>
                    <a:pt x="153" y="314"/>
                    <a:pt x="153" y="314"/>
                    <a:pt x="153" y="314"/>
                  </a:cubicBezTo>
                  <a:cubicBezTo>
                    <a:pt x="152" y="315"/>
                    <a:pt x="152" y="315"/>
                    <a:pt x="152" y="315"/>
                  </a:cubicBezTo>
                  <a:cubicBezTo>
                    <a:pt x="152" y="314"/>
                    <a:pt x="152" y="314"/>
                    <a:pt x="152" y="314"/>
                  </a:cubicBezTo>
                  <a:cubicBezTo>
                    <a:pt x="152" y="315"/>
                    <a:pt x="152" y="315"/>
                    <a:pt x="152" y="315"/>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3" y="314"/>
                    <a:pt x="153" y="314"/>
                    <a:pt x="153" y="314"/>
                  </a:cubicBezTo>
                  <a:cubicBezTo>
                    <a:pt x="153" y="314"/>
                    <a:pt x="153" y="314"/>
                    <a:pt x="153" y="314"/>
                  </a:cubicBezTo>
                  <a:cubicBezTo>
                    <a:pt x="153" y="314"/>
                    <a:pt x="153" y="314"/>
                    <a:pt x="153" y="314"/>
                  </a:cubicBezTo>
                  <a:cubicBezTo>
                    <a:pt x="154" y="313"/>
                    <a:pt x="154" y="313"/>
                    <a:pt x="154" y="313"/>
                  </a:cubicBezTo>
                  <a:cubicBezTo>
                    <a:pt x="153" y="313"/>
                    <a:pt x="153" y="313"/>
                    <a:pt x="153" y="313"/>
                  </a:cubicBezTo>
                  <a:cubicBezTo>
                    <a:pt x="153" y="314"/>
                    <a:pt x="153" y="314"/>
                    <a:pt x="152" y="313"/>
                  </a:cubicBezTo>
                  <a:cubicBezTo>
                    <a:pt x="152" y="314"/>
                    <a:pt x="152" y="314"/>
                    <a:pt x="152" y="314"/>
                  </a:cubicBezTo>
                  <a:cubicBezTo>
                    <a:pt x="152" y="314"/>
                    <a:pt x="152" y="314"/>
                    <a:pt x="152" y="314"/>
                  </a:cubicBezTo>
                  <a:cubicBezTo>
                    <a:pt x="151" y="313"/>
                    <a:pt x="151" y="313"/>
                    <a:pt x="151" y="313"/>
                  </a:cubicBezTo>
                  <a:cubicBezTo>
                    <a:pt x="151" y="314"/>
                    <a:pt x="151" y="314"/>
                    <a:pt x="151" y="314"/>
                  </a:cubicBezTo>
                  <a:cubicBezTo>
                    <a:pt x="151" y="314"/>
                    <a:pt x="151" y="314"/>
                    <a:pt x="151" y="314"/>
                  </a:cubicBezTo>
                  <a:cubicBezTo>
                    <a:pt x="151" y="314"/>
                    <a:pt x="151" y="314"/>
                    <a:pt x="151" y="314"/>
                  </a:cubicBezTo>
                  <a:cubicBezTo>
                    <a:pt x="151" y="314"/>
                    <a:pt x="151" y="314"/>
                    <a:pt x="151" y="314"/>
                  </a:cubicBezTo>
                  <a:cubicBezTo>
                    <a:pt x="150" y="314"/>
                    <a:pt x="150" y="314"/>
                    <a:pt x="150" y="314"/>
                  </a:cubicBezTo>
                  <a:cubicBezTo>
                    <a:pt x="150" y="314"/>
                    <a:pt x="150" y="314"/>
                    <a:pt x="150" y="314"/>
                  </a:cubicBezTo>
                  <a:cubicBezTo>
                    <a:pt x="150" y="313"/>
                    <a:pt x="150" y="313"/>
                    <a:pt x="150" y="313"/>
                  </a:cubicBezTo>
                  <a:cubicBezTo>
                    <a:pt x="150" y="313"/>
                    <a:pt x="150" y="313"/>
                    <a:pt x="150" y="313"/>
                  </a:cubicBezTo>
                  <a:cubicBezTo>
                    <a:pt x="150" y="313"/>
                    <a:pt x="150" y="313"/>
                    <a:pt x="150" y="313"/>
                  </a:cubicBezTo>
                  <a:cubicBezTo>
                    <a:pt x="150" y="312"/>
                    <a:pt x="150" y="312"/>
                    <a:pt x="150" y="312"/>
                  </a:cubicBezTo>
                  <a:cubicBezTo>
                    <a:pt x="150" y="312"/>
                    <a:pt x="150" y="312"/>
                    <a:pt x="150" y="312"/>
                  </a:cubicBezTo>
                  <a:cubicBezTo>
                    <a:pt x="151" y="313"/>
                    <a:pt x="151" y="313"/>
                    <a:pt x="151" y="313"/>
                  </a:cubicBezTo>
                  <a:cubicBezTo>
                    <a:pt x="151" y="312"/>
                    <a:pt x="151" y="312"/>
                    <a:pt x="151" y="312"/>
                  </a:cubicBezTo>
                  <a:cubicBezTo>
                    <a:pt x="150" y="312"/>
                    <a:pt x="150" y="312"/>
                    <a:pt x="150" y="312"/>
                  </a:cubicBezTo>
                  <a:cubicBezTo>
                    <a:pt x="151" y="312"/>
                    <a:pt x="151" y="312"/>
                    <a:pt x="151" y="312"/>
                  </a:cubicBezTo>
                  <a:cubicBezTo>
                    <a:pt x="151" y="311"/>
                    <a:pt x="151" y="311"/>
                    <a:pt x="151" y="311"/>
                  </a:cubicBezTo>
                  <a:cubicBezTo>
                    <a:pt x="151" y="311"/>
                    <a:pt x="151" y="311"/>
                    <a:pt x="151" y="311"/>
                  </a:cubicBezTo>
                  <a:cubicBezTo>
                    <a:pt x="150" y="311"/>
                    <a:pt x="151" y="311"/>
                    <a:pt x="150" y="312"/>
                  </a:cubicBezTo>
                  <a:cubicBezTo>
                    <a:pt x="149" y="312"/>
                    <a:pt x="149" y="312"/>
                    <a:pt x="149" y="312"/>
                  </a:cubicBezTo>
                  <a:cubicBezTo>
                    <a:pt x="149" y="312"/>
                    <a:pt x="149" y="312"/>
                    <a:pt x="149" y="312"/>
                  </a:cubicBezTo>
                  <a:cubicBezTo>
                    <a:pt x="150" y="311"/>
                    <a:pt x="150" y="311"/>
                    <a:pt x="150" y="311"/>
                  </a:cubicBezTo>
                  <a:cubicBezTo>
                    <a:pt x="149" y="311"/>
                    <a:pt x="149" y="311"/>
                    <a:pt x="149" y="311"/>
                  </a:cubicBezTo>
                  <a:cubicBezTo>
                    <a:pt x="150" y="311"/>
                    <a:pt x="150" y="311"/>
                    <a:pt x="150" y="311"/>
                  </a:cubicBezTo>
                  <a:cubicBezTo>
                    <a:pt x="149" y="310"/>
                    <a:pt x="149" y="310"/>
                    <a:pt x="149" y="310"/>
                  </a:cubicBezTo>
                  <a:cubicBezTo>
                    <a:pt x="149" y="310"/>
                    <a:pt x="149" y="310"/>
                    <a:pt x="149" y="310"/>
                  </a:cubicBezTo>
                  <a:cubicBezTo>
                    <a:pt x="149" y="310"/>
                    <a:pt x="149" y="310"/>
                    <a:pt x="149" y="310"/>
                  </a:cubicBezTo>
                  <a:cubicBezTo>
                    <a:pt x="149" y="310"/>
                    <a:pt x="149" y="310"/>
                    <a:pt x="149" y="310"/>
                  </a:cubicBezTo>
                  <a:cubicBezTo>
                    <a:pt x="150" y="310"/>
                    <a:pt x="150" y="310"/>
                    <a:pt x="150" y="310"/>
                  </a:cubicBezTo>
                  <a:cubicBezTo>
                    <a:pt x="149" y="309"/>
                    <a:pt x="149" y="309"/>
                    <a:pt x="149" y="309"/>
                  </a:cubicBezTo>
                  <a:cubicBezTo>
                    <a:pt x="149" y="309"/>
                    <a:pt x="149" y="309"/>
                    <a:pt x="149" y="309"/>
                  </a:cubicBezTo>
                  <a:cubicBezTo>
                    <a:pt x="149" y="309"/>
                    <a:pt x="149" y="309"/>
                    <a:pt x="149" y="309"/>
                  </a:cubicBezTo>
                  <a:cubicBezTo>
                    <a:pt x="149" y="308"/>
                    <a:pt x="149" y="308"/>
                    <a:pt x="149" y="308"/>
                  </a:cubicBezTo>
                  <a:cubicBezTo>
                    <a:pt x="150" y="309"/>
                    <a:pt x="150" y="309"/>
                    <a:pt x="150" y="309"/>
                  </a:cubicBezTo>
                  <a:cubicBezTo>
                    <a:pt x="150" y="309"/>
                    <a:pt x="150" y="309"/>
                    <a:pt x="150" y="309"/>
                  </a:cubicBezTo>
                  <a:cubicBezTo>
                    <a:pt x="151" y="309"/>
                    <a:pt x="151" y="309"/>
                    <a:pt x="151" y="309"/>
                  </a:cubicBezTo>
                  <a:cubicBezTo>
                    <a:pt x="151" y="309"/>
                    <a:pt x="151" y="309"/>
                    <a:pt x="151" y="309"/>
                  </a:cubicBezTo>
                  <a:cubicBezTo>
                    <a:pt x="151" y="310"/>
                    <a:pt x="151" y="310"/>
                    <a:pt x="151" y="310"/>
                  </a:cubicBezTo>
                  <a:cubicBezTo>
                    <a:pt x="151" y="310"/>
                    <a:pt x="151" y="310"/>
                    <a:pt x="151" y="310"/>
                  </a:cubicBezTo>
                  <a:cubicBezTo>
                    <a:pt x="151" y="310"/>
                    <a:pt x="151" y="310"/>
                    <a:pt x="151" y="310"/>
                  </a:cubicBezTo>
                  <a:cubicBezTo>
                    <a:pt x="152" y="310"/>
                    <a:pt x="151" y="309"/>
                    <a:pt x="152" y="309"/>
                  </a:cubicBezTo>
                  <a:cubicBezTo>
                    <a:pt x="151" y="309"/>
                    <a:pt x="151" y="309"/>
                    <a:pt x="151" y="309"/>
                  </a:cubicBezTo>
                  <a:cubicBezTo>
                    <a:pt x="151" y="309"/>
                    <a:pt x="151" y="309"/>
                    <a:pt x="151" y="309"/>
                  </a:cubicBezTo>
                  <a:cubicBezTo>
                    <a:pt x="151" y="308"/>
                    <a:pt x="151" y="308"/>
                    <a:pt x="151" y="308"/>
                  </a:cubicBezTo>
                  <a:cubicBezTo>
                    <a:pt x="151" y="308"/>
                    <a:pt x="151" y="308"/>
                    <a:pt x="151" y="308"/>
                  </a:cubicBezTo>
                  <a:cubicBezTo>
                    <a:pt x="150" y="308"/>
                    <a:pt x="150" y="308"/>
                    <a:pt x="150" y="308"/>
                  </a:cubicBezTo>
                  <a:cubicBezTo>
                    <a:pt x="150" y="308"/>
                    <a:pt x="150" y="308"/>
                    <a:pt x="150" y="308"/>
                  </a:cubicBezTo>
                  <a:cubicBezTo>
                    <a:pt x="150" y="308"/>
                    <a:pt x="150" y="308"/>
                    <a:pt x="150" y="308"/>
                  </a:cubicBezTo>
                  <a:cubicBezTo>
                    <a:pt x="150" y="307"/>
                    <a:pt x="150" y="307"/>
                    <a:pt x="150" y="307"/>
                  </a:cubicBezTo>
                  <a:cubicBezTo>
                    <a:pt x="150" y="307"/>
                    <a:pt x="150" y="307"/>
                    <a:pt x="150" y="307"/>
                  </a:cubicBezTo>
                  <a:cubicBezTo>
                    <a:pt x="150" y="307"/>
                    <a:pt x="150" y="307"/>
                    <a:pt x="150" y="307"/>
                  </a:cubicBezTo>
                  <a:cubicBezTo>
                    <a:pt x="150" y="307"/>
                    <a:pt x="150" y="307"/>
                    <a:pt x="150" y="307"/>
                  </a:cubicBezTo>
                  <a:cubicBezTo>
                    <a:pt x="149" y="307"/>
                    <a:pt x="149" y="307"/>
                    <a:pt x="149" y="307"/>
                  </a:cubicBezTo>
                  <a:cubicBezTo>
                    <a:pt x="149" y="307"/>
                    <a:pt x="149" y="307"/>
                    <a:pt x="149" y="307"/>
                  </a:cubicBezTo>
                  <a:cubicBezTo>
                    <a:pt x="149" y="307"/>
                    <a:pt x="149" y="307"/>
                    <a:pt x="149" y="307"/>
                  </a:cubicBezTo>
                  <a:cubicBezTo>
                    <a:pt x="149" y="306"/>
                    <a:pt x="149" y="306"/>
                    <a:pt x="149" y="306"/>
                  </a:cubicBezTo>
                  <a:cubicBezTo>
                    <a:pt x="149" y="306"/>
                    <a:pt x="149" y="306"/>
                    <a:pt x="149" y="305"/>
                  </a:cubicBezTo>
                  <a:cubicBezTo>
                    <a:pt x="149" y="305"/>
                    <a:pt x="149" y="305"/>
                    <a:pt x="149" y="305"/>
                  </a:cubicBezTo>
                  <a:cubicBezTo>
                    <a:pt x="149" y="306"/>
                    <a:pt x="149" y="306"/>
                    <a:pt x="149" y="306"/>
                  </a:cubicBezTo>
                  <a:cubicBezTo>
                    <a:pt x="150" y="306"/>
                    <a:pt x="150" y="306"/>
                    <a:pt x="150" y="306"/>
                  </a:cubicBezTo>
                  <a:cubicBezTo>
                    <a:pt x="150" y="306"/>
                    <a:pt x="150" y="306"/>
                    <a:pt x="150" y="306"/>
                  </a:cubicBezTo>
                  <a:cubicBezTo>
                    <a:pt x="149" y="305"/>
                    <a:pt x="149" y="305"/>
                    <a:pt x="149" y="305"/>
                  </a:cubicBezTo>
                  <a:cubicBezTo>
                    <a:pt x="150" y="305"/>
                    <a:pt x="150" y="305"/>
                    <a:pt x="150" y="305"/>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8" y="303"/>
                    <a:pt x="148" y="303"/>
                    <a:pt x="148" y="303"/>
                  </a:cubicBezTo>
                  <a:cubicBezTo>
                    <a:pt x="148" y="302"/>
                    <a:pt x="148" y="302"/>
                    <a:pt x="148" y="302"/>
                  </a:cubicBezTo>
                  <a:cubicBezTo>
                    <a:pt x="148" y="302"/>
                    <a:pt x="148" y="302"/>
                    <a:pt x="148" y="302"/>
                  </a:cubicBezTo>
                  <a:cubicBezTo>
                    <a:pt x="148" y="302"/>
                    <a:pt x="148" y="302"/>
                    <a:pt x="148" y="302"/>
                  </a:cubicBezTo>
                  <a:cubicBezTo>
                    <a:pt x="148" y="302"/>
                    <a:pt x="148" y="302"/>
                    <a:pt x="148" y="302"/>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7" y="300"/>
                    <a:pt x="147" y="300"/>
                    <a:pt x="147" y="299"/>
                  </a:cubicBezTo>
                  <a:cubicBezTo>
                    <a:pt x="147" y="299"/>
                    <a:pt x="147" y="299"/>
                    <a:pt x="147" y="299"/>
                  </a:cubicBezTo>
                  <a:cubicBezTo>
                    <a:pt x="147" y="299"/>
                    <a:pt x="147" y="299"/>
                    <a:pt x="147" y="299"/>
                  </a:cubicBezTo>
                  <a:cubicBezTo>
                    <a:pt x="147" y="298"/>
                    <a:pt x="147" y="298"/>
                    <a:pt x="147" y="298"/>
                  </a:cubicBezTo>
                  <a:cubicBezTo>
                    <a:pt x="146" y="297"/>
                    <a:pt x="146" y="297"/>
                    <a:pt x="146" y="297"/>
                  </a:cubicBezTo>
                  <a:cubicBezTo>
                    <a:pt x="147" y="297"/>
                    <a:pt x="147" y="297"/>
                    <a:pt x="147" y="297"/>
                  </a:cubicBezTo>
                  <a:cubicBezTo>
                    <a:pt x="146" y="297"/>
                    <a:pt x="146" y="297"/>
                    <a:pt x="146" y="297"/>
                  </a:cubicBezTo>
                  <a:cubicBezTo>
                    <a:pt x="147" y="297"/>
                    <a:pt x="147" y="297"/>
                    <a:pt x="147" y="297"/>
                  </a:cubicBezTo>
                  <a:cubicBezTo>
                    <a:pt x="146" y="296"/>
                    <a:pt x="146" y="296"/>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4"/>
                    <a:pt x="146" y="294"/>
                    <a:pt x="146" y="294"/>
                  </a:cubicBezTo>
                  <a:cubicBezTo>
                    <a:pt x="146" y="293"/>
                    <a:pt x="146" y="293"/>
                    <a:pt x="146" y="293"/>
                  </a:cubicBezTo>
                  <a:cubicBezTo>
                    <a:pt x="146" y="293"/>
                    <a:pt x="146" y="293"/>
                    <a:pt x="146" y="293"/>
                  </a:cubicBezTo>
                  <a:cubicBezTo>
                    <a:pt x="146" y="293"/>
                    <a:pt x="146" y="293"/>
                    <a:pt x="146" y="293"/>
                  </a:cubicBezTo>
                  <a:cubicBezTo>
                    <a:pt x="146" y="292"/>
                    <a:pt x="146" y="292"/>
                    <a:pt x="146" y="292"/>
                  </a:cubicBezTo>
                  <a:cubicBezTo>
                    <a:pt x="146" y="292"/>
                    <a:pt x="146" y="292"/>
                    <a:pt x="146" y="292"/>
                  </a:cubicBezTo>
                  <a:cubicBezTo>
                    <a:pt x="146" y="292"/>
                    <a:pt x="146" y="292"/>
                    <a:pt x="146" y="292"/>
                  </a:cubicBezTo>
                  <a:cubicBezTo>
                    <a:pt x="147" y="291"/>
                    <a:pt x="147" y="291"/>
                    <a:pt x="147" y="291"/>
                  </a:cubicBezTo>
                  <a:cubicBezTo>
                    <a:pt x="147" y="291"/>
                    <a:pt x="147" y="291"/>
                    <a:pt x="147" y="291"/>
                  </a:cubicBezTo>
                  <a:cubicBezTo>
                    <a:pt x="148" y="291"/>
                    <a:pt x="148" y="291"/>
                    <a:pt x="148" y="291"/>
                  </a:cubicBezTo>
                  <a:cubicBezTo>
                    <a:pt x="148" y="291"/>
                    <a:pt x="148" y="291"/>
                    <a:pt x="148" y="291"/>
                  </a:cubicBezTo>
                  <a:cubicBezTo>
                    <a:pt x="149" y="291"/>
                    <a:pt x="149" y="291"/>
                    <a:pt x="149" y="291"/>
                  </a:cubicBezTo>
                  <a:cubicBezTo>
                    <a:pt x="149" y="291"/>
                    <a:pt x="149" y="291"/>
                    <a:pt x="149" y="291"/>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1" y="292"/>
                    <a:pt x="151" y="292"/>
                    <a:pt x="151" y="292"/>
                  </a:cubicBezTo>
                  <a:cubicBezTo>
                    <a:pt x="151" y="292"/>
                    <a:pt x="151" y="292"/>
                    <a:pt x="151" y="292"/>
                  </a:cubicBezTo>
                  <a:cubicBezTo>
                    <a:pt x="151" y="293"/>
                    <a:pt x="151" y="293"/>
                    <a:pt x="152" y="294"/>
                  </a:cubicBezTo>
                  <a:cubicBezTo>
                    <a:pt x="152" y="294"/>
                    <a:pt x="152" y="294"/>
                    <a:pt x="152" y="294"/>
                  </a:cubicBezTo>
                  <a:cubicBezTo>
                    <a:pt x="152" y="294"/>
                    <a:pt x="152" y="294"/>
                    <a:pt x="152" y="294"/>
                  </a:cubicBezTo>
                  <a:cubicBezTo>
                    <a:pt x="152" y="294"/>
                    <a:pt x="152" y="294"/>
                    <a:pt x="152" y="294"/>
                  </a:cubicBezTo>
                  <a:cubicBezTo>
                    <a:pt x="152" y="295"/>
                    <a:pt x="152" y="295"/>
                    <a:pt x="152" y="295"/>
                  </a:cubicBezTo>
                  <a:cubicBezTo>
                    <a:pt x="152" y="295"/>
                    <a:pt x="152" y="295"/>
                    <a:pt x="152" y="295"/>
                  </a:cubicBezTo>
                  <a:cubicBezTo>
                    <a:pt x="153" y="295"/>
                    <a:pt x="153" y="295"/>
                    <a:pt x="153" y="295"/>
                  </a:cubicBezTo>
                  <a:cubicBezTo>
                    <a:pt x="153" y="296"/>
                    <a:pt x="153" y="296"/>
                    <a:pt x="153" y="296"/>
                  </a:cubicBezTo>
                  <a:cubicBezTo>
                    <a:pt x="153" y="296"/>
                    <a:pt x="153" y="296"/>
                    <a:pt x="153" y="296"/>
                  </a:cubicBezTo>
                  <a:cubicBezTo>
                    <a:pt x="153" y="297"/>
                    <a:pt x="153" y="297"/>
                    <a:pt x="153" y="297"/>
                  </a:cubicBezTo>
                  <a:cubicBezTo>
                    <a:pt x="154" y="298"/>
                    <a:pt x="154" y="298"/>
                    <a:pt x="154" y="298"/>
                  </a:cubicBezTo>
                  <a:cubicBezTo>
                    <a:pt x="153" y="298"/>
                    <a:pt x="153" y="298"/>
                    <a:pt x="153" y="298"/>
                  </a:cubicBezTo>
                  <a:cubicBezTo>
                    <a:pt x="153" y="298"/>
                    <a:pt x="153" y="298"/>
                    <a:pt x="153" y="298"/>
                  </a:cubicBezTo>
                  <a:cubicBezTo>
                    <a:pt x="153" y="299"/>
                    <a:pt x="153" y="299"/>
                    <a:pt x="153" y="299"/>
                  </a:cubicBezTo>
                  <a:cubicBezTo>
                    <a:pt x="154" y="298"/>
                    <a:pt x="154" y="298"/>
                    <a:pt x="154" y="298"/>
                  </a:cubicBezTo>
                  <a:cubicBezTo>
                    <a:pt x="154" y="298"/>
                    <a:pt x="154" y="298"/>
                    <a:pt x="154" y="298"/>
                  </a:cubicBezTo>
                  <a:cubicBezTo>
                    <a:pt x="154" y="299"/>
                    <a:pt x="154" y="299"/>
                    <a:pt x="154" y="299"/>
                  </a:cubicBezTo>
                  <a:cubicBezTo>
                    <a:pt x="154" y="299"/>
                    <a:pt x="154" y="299"/>
                    <a:pt x="154" y="299"/>
                  </a:cubicBezTo>
                  <a:cubicBezTo>
                    <a:pt x="154" y="300"/>
                    <a:pt x="154" y="300"/>
                    <a:pt x="154" y="300"/>
                  </a:cubicBezTo>
                  <a:cubicBezTo>
                    <a:pt x="154" y="300"/>
                    <a:pt x="154" y="300"/>
                    <a:pt x="154" y="300"/>
                  </a:cubicBezTo>
                  <a:cubicBezTo>
                    <a:pt x="154" y="300"/>
                    <a:pt x="154" y="300"/>
                    <a:pt x="154" y="300"/>
                  </a:cubicBezTo>
                  <a:cubicBezTo>
                    <a:pt x="154" y="300"/>
                    <a:pt x="154" y="300"/>
                    <a:pt x="154" y="300"/>
                  </a:cubicBezTo>
                  <a:cubicBezTo>
                    <a:pt x="154" y="301"/>
                    <a:pt x="154" y="301"/>
                    <a:pt x="154" y="301"/>
                  </a:cubicBezTo>
                  <a:cubicBezTo>
                    <a:pt x="154" y="301"/>
                    <a:pt x="154" y="301"/>
                    <a:pt x="154" y="301"/>
                  </a:cubicBezTo>
                  <a:cubicBezTo>
                    <a:pt x="155" y="301"/>
                    <a:pt x="155" y="301"/>
                    <a:pt x="155" y="301"/>
                  </a:cubicBezTo>
                  <a:cubicBezTo>
                    <a:pt x="154" y="301"/>
                    <a:pt x="154" y="301"/>
                    <a:pt x="154" y="301"/>
                  </a:cubicBezTo>
                  <a:cubicBezTo>
                    <a:pt x="154" y="302"/>
                    <a:pt x="154" y="302"/>
                    <a:pt x="154" y="302"/>
                  </a:cubicBezTo>
                  <a:cubicBezTo>
                    <a:pt x="154" y="302"/>
                    <a:pt x="154" y="302"/>
                    <a:pt x="154" y="302"/>
                  </a:cubicBezTo>
                  <a:cubicBezTo>
                    <a:pt x="155" y="302"/>
                    <a:pt x="155" y="302"/>
                    <a:pt x="155" y="302"/>
                  </a:cubicBezTo>
                  <a:cubicBezTo>
                    <a:pt x="155" y="302"/>
                    <a:pt x="155" y="302"/>
                    <a:pt x="155" y="302"/>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0"/>
                    <a:pt x="155" y="300"/>
                    <a:pt x="155" y="300"/>
                  </a:cubicBezTo>
                  <a:cubicBezTo>
                    <a:pt x="155" y="300"/>
                    <a:pt x="155" y="300"/>
                    <a:pt x="155" y="300"/>
                  </a:cubicBezTo>
                  <a:cubicBezTo>
                    <a:pt x="155" y="300"/>
                    <a:pt x="155" y="300"/>
                    <a:pt x="155" y="300"/>
                  </a:cubicBezTo>
                  <a:cubicBezTo>
                    <a:pt x="156" y="300"/>
                    <a:pt x="156" y="300"/>
                    <a:pt x="156" y="300"/>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6" y="299"/>
                    <a:pt x="156" y="299"/>
                    <a:pt x="156" y="299"/>
                  </a:cubicBezTo>
                  <a:cubicBezTo>
                    <a:pt x="156" y="299"/>
                    <a:pt x="156" y="299"/>
                    <a:pt x="156" y="299"/>
                  </a:cubicBezTo>
                  <a:cubicBezTo>
                    <a:pt x="156" y="299"/>
                    <a:pt x="156" y="299"/>
                    <a:pt x="156" y="299"/>
                  </a:cubicBezTo>
                  <a:cubicBezTo>
                    <a:pt x="156" y="298"/>
                    <a:pt x="156" y="298"/>
                    <a:pt x="156" y="298"/>
                  </a:cubicBezTo>
                  <a:cubicBezTo>
                    <a:pt x="156" y="298"/>
                    <a:pt x="156" y="298"/>
                    <a:pt x="156" y="298"/>
                  </a:cubicBezTo>
                  <a:cubicBezTo>
                    <a:pt x="155" y="298"/>
                    <a:pt x="155" y="298"/>
                    <a:pt x="155" y="298"/>
                  </a:cubicBezTo>
                  <a:cubicBezTo>
                    <a:pt x="155" y="298"/>
                    <a:pt x="155" y="298"/>
                    <a:pt x="155" y="298"/>
                  </a:cubicBezTo>
                  <a:cubicBezTo>
                    <a:pt x="155" y="298"/>
                    <a:pt x="155" y="298"/>
                    <a:pt x="155" y="298"/>
                  </a:cubicBezTo>
                  <a:cubicBezTo>
                    <a:pt x="155" y="297"/>
                    <a:pt x="155" y="297"/>
                    <a:pt x="155" y="297"/>
                  </a:cubicBezTo>
                  <a:cubicBezTo>
                    <a:pt x="155" y="297"/>
                    <a:pt x="155" y="297"/>
                    <a:pt x="155" y="297"/>
                  </a:cubicBezTo>
                  <a:cubicBezTo>
                    <a:pt x="155" y="297"/>
                    <a:pt x="155" y="297"/>
                    <a:pt x="155" y="297"/>
                  </a:cubicBezTo>
                  <a:cubicBezTo>
                    <a:pt x="155" y="296"/>
                    <a:pt x="155" y="296"/>
                    <a:pt x="155" y="296"/>
                  </a:cubicBezTo>
                  <a:cubicBezTo>
                    <a:pt x="155" y="296"/>
                    <a:pt x="155" y="296"/>
                    <a:pt x="155" y="296"/>
                  </a:cubicBezTo>
                  <a:cubicBezTo>
                    <a:pt x="155" y="296"/>
                    <a:pt x="155" y="296"/>
                    <a:pt x="155" y="296"/>
                  </a:cubicBezTo>
                  <a:cubicBezTo>
                    <a:pt x="156" y="295"/>
                    <a:pt x="156" y="295"/>
                    <a:pt x="156" y="295"/>
                  </a:cubicBezTo>
                  <a:cubicBezTo>
                    <a:pt x="156" y="295"/>
                    <a:pt x="156" y="295"/>
                    <a:pt x="156" y="295"/>
                  </a:cubicBezTo>
                  <a:cubicBezTo>
                    <a:pt x="156" y="295"/>
                    <a:pt x="156" y="295"/>
                    <a:pt x="156" y="295"/>
                  </a:cubicBezTo>
                  <a:cubicBezTo>
                    <a:pt x="156" y="295"/>
                    <a:pt x="156" y="295"/>
                    <a:pt x="156" y="295"/>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8" y="293"/>
                    <a:pt x="158" y="293"/>
                    <a:pt x="158" y="293"/>
                  </a:cubicBezTo>
                  <a:cubicBezTo>
                    <a:pt x="157" y="293"/>
                    <a:pt x="157" y="293"/>
                    <a:pt x="157" y="293"/>
                  </a:cubicBezTo>
                  <a:cubicBezTo>
                    <a:pt x="157" y="293"/>
                    <a:pt x="157" y="293"/>
                    <a:pt x="157" y="293"/>
                  </a:cubicBezTo>
                  <a:cubicBezTo>
                    <a:pt x="157" y="293"/>
                    <a:pt x="157" y="293"/>
                    <a:pt x="157" y="293"/>
                  </a:cubicBezTo>
                  <a:cubicBezTo>
                    <a:pt x="157" y="292"/>
                    <a:pt x="157" y="292"/>
                    <a:pt x="157" y="292"/>
                  </a:cubicBezTo>
                  <a:cubicBezTo>
                    <a:pt x="157" y="292"/>
                    <a:pt x="157" y="292"/>
                    <a:pt x="157" y="292"/>
                  </a:cubicBezTo>
                  <a:cubicBezTo>
                    <a:pt x="158" y="292"/>
                    <a:pt x="158" y="292"/>
                    <a:pt x="158" y="292"/>
                  </a:cubicBezTo>
                  <a:cubicBezTo>
                    <a:pt x="157" y="291"/>
                    <a:pt x="157" y="290"/>
                    <a:pt x="156" y="290"/>
                  </a:cubicBezTo>
                  <a:cubicBezTo>
                    <a:pt x="157" y="290"/>
                    <a:pt x="157" y="290"/>
                    <a:pt x="157" y="290"/>
                  </a:cubicBezTo>
                  <a:cubicBezTo>
                    <a:pt x="156" y="289"/>
                    <a:pt x="156" y="289"/>
                    <a:pt x="156" y="289"/>
                  </a:cubicBezTo>
                  <a:cubicBezTo>
                    <a:pt x="156" y="290"/>
                    <a:pt x="156" y="290"/>
                    <a:pt x="156" y="290"/>
                  </a:cubicBezTo>
                  <a:cubicBezTo>
                    <a:pt x="156" y="289"/>
                    <a:pt x="156" y="289"/>
                    <a:pt x="156" y="289"/>
                  </a:cubicBezTo>
                  <a:cubicBezTo>
                    <a:pt x="156" y="289"/>
                    <a:pt x="156" y="289"/>
                    <a:pt x="156" y="289"/>
                  </a:cubicBezTo>
                  <a:cubicBezTo>
                    <a:pt x="156" y="290"/>
                    <a:pt x="156" y="290"/>
                    <a:pt x="156" y="290"/>
                  </a:cubicBezTo>
                  <a:cubicBezTo>
                    <a:pt x="155" y="290"/>
                    <a:pt x="155" y="290"/>
                    <a:pt x="155" y="290"/>
                  </a:cubicBezTo>
                  <a:cubicBezTo>
                    <a:pt x="155" y="290"/>
                    <a:pt x="155" y="290"/>
                    <a:pt x="155" y="290"/>
                  </a:cubicBezTo>
                  <a:cubicBezTo>
                    <a:pt x="155" y="291"/>
                    <a:pt x="155" y="291"/>
                    <a:pt x="155" y="292"/>
                  </a:cubicBezTo>
                  <a:cubicBezTo>
                    <a:pt x="155" y="292"/>
                    <a:pt x="155" y="292"/>
                    <a:pt x="155" y="292"/>
                  </a:cubicBezTo>
                  <a:cubicBezTo>
                    <a:pt x="154" y="292"/>
                    <a:pt x="154" y="292"/>
                    <a:pt x="154" y="292"/>
                  </a:cubicBezTo>
                  <a:cubicBezTo>
                    <a:pt x="154" y="292"/>
                    <a:pt x="154" y="292"/>
                    <a:pt x="154" y="292"/>
                  </a:cubicBezTo>
                  <a:cubicBezTo>
                    <a:pt x="154" y="292"/>
                    <a:pt x="154" y="292"/>
                    <a:pt x="154" y="292"/>
                  </a:cubicBezTo>
                  <a:cubicBezTo>
                    <a:pt x="154" y="292"/>
                    <a:pt x="154" y="292"/>
                    <a:pt x="154" y="292"/>
                  </a:cubicBezTo>
                  <a:cubicBezTo>
                    <a:pt x="154" y="292"/>
                    <a:pt x="154" y="292"/>
                    <a:pt x="153" y="293"/>
                  </a:cubicBezTo>
                  <a:cubicBezTo>
                    <a:pt x="153" y="292"/>
                    <a:pt x="153" y="292"/>
                    <a:pt x="153" y="292"/>
                  </a:cubicBezTo>
                  <a:cubicBezTo>
                    <a:pt x="153" y="291"/>
                    <a:pt x="153" y="291"/>
                    <a:pt x="153" y="291"/>
                  </a:cubicBezTo>
                  <a:cubicBezTo>
                    <a:pt x="153" y="291"/>
                    <a:pt x="153" y="291"/>
                    <a:pt x="153" y="291"/>
                  </a:cubicBezTo>
                  <a:cubicBezTo>
                    <a:pt x="153" y="291"/>
                    <a:pt x="153" y="291"/>
                    <a:pt x="153" y="291"/>
                  </a:cubicBezTo>
                  <a:cubicBezTo>
                    <a:pt x="153" y="290"/>
                    <a:pt x="153" y="290"/>
                    <a:pt x="153" y="290"/>
                  </a:cubicBezTo>
                  <a:cubicBezTo>
                    <a:pt x="153" y="290"/>
                    <a:pt x="153" y="290"/>
                    <a:pt x="153" y="290"/>
                  </a:cubicBezTo>
                  <a:cubicBezTo>
                    <a:pt x="153" y="291"/>
                    <a:pt x="153" y="291"/>
                    <a:pt x="153" y="291"/>
                  </a:cubicBezTo>
                  <a:cubicBezTo>
                    <a:pt x="154" y="290"/>
                    <a:pt x="154" y="290"/>
                    <a:pt x="154"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89"/>
                    <a:pt x="153" y="289"/>
                    <a:pt x="153" y="289"/>
                  </a:cubicBezTo>
                  <a:cubicBezTo>
                    <a:pt x="153" y="289"/>
                    <a:pt x="153" y="289"/>
                    <a:pt x="153" y="289"/>
                  </a:cubicBezTo>
                  <a:cubicBezTo>
                    <a:pt x="152" y="288"/>
                    <a:pt x="152" y="288"/>
                    <a:pt x="152" y="288"/>
                  </a:cubicBezTo>
                  <a:cubicBezTo>
                    <a:pt x="152" y="288"/>
                    <a:pt x="152" y="288"/>
                    <a:pt x="152" y="288"/>
                  </a:cubicBezTo>
                  <a:cubicBezTo>
                    <a:pt x="152" y="288"/>
                    <a:pt x="152" y="288"/>
                    <a:pt x="152" y="288"/>
                  </a:cubicBezTo>
                  <a:cubicBezTo>
                    <a:pt x="151" y="288"/>
                    <a:pt x="151" y="288"/>
                    <a:pt x="151" y="288"/>
                  </a:cubicBezTo>
                  <a:cubicBezTo>
                    <a:pt x="151" y="289"/>
                    <a:pt x="151" y="289"/>
                    <a:pt x="151" y="289"/>
                  </a:cubicBezTo>
                  <a:cubicBezTo>
                    <a:pt x="151" y="289"/>
                    <a:pt x="151" y="289"/>
                    <a:pt x="151" y="289"/>
                  </a:cubicBezTo>
                  <a:cubicBezTo>
                    <a:pt x="151" y="289"/>
                    <a:pt x="151" y="289"/>
                    <a:pt x="151" y="289"/>
                  </a:cubicBezTo>
                  <a:cubicBezTo>
                    <a:pt x="151" y="290"/>
                    <a:pt x="151" y="290"/>
                    <a:pt x="151" y="290"/>
                  </a:cubicBezTo>
                  <a:cubicBezTo>
                    <a:pt x="150" y="290"/>
                    <a:pt x="150" y="290"/>
                    <a:pt x="150" y="290"/>
                  </a:cubicBezTo>
                  <a:cubicBezTo>
                    <a:pt x="150" y="290"/>
                    <a:pt x="150" y="290"/>
                    <a:pt x="150" y="290"/>
                  </a:cubicBezTo>
                  <a:cubicBezTo>
                    <a:pt x="150" y="290"/>
                    <a:pt x="150" y="290"/>
                    <a:pt x="150" y="290"/>
                  </a:cubicBezTo>
                  <a:cubicBezTo>
                    <a:pt x="150" y="290"/>
                    <a:pt x="150" y="290"/>
                    <a:pt x="149" y="290"/>
                  </a:cubicBezTo>
                  <a:cubicBezTo>
                    <a:pt x="149" y="290"/>
                    <a:pt x="149" y="290"/>
                    <a:pt x="149" y="290"/>
                  </a:cubicBezTo>
                  <a:cubicBezTo>
                    <a:pt x="148" y="290"/>
                    <a:pt x="148" y="290"/>
                    <a:pt x="148" y="290"/>
                  </a:cubicBezTo>
                  <a:cubicBezTo>
                    <a:pt x="148" y="290"/>
                    <a:pt x="148" y="290"/>
                    <a:pt x="148" y="290"/>
                  </a:cubicBezTo>
                  <a:cubicBezTo>
                    <a:pt x="148" y="289"/>
                    <a:pt x="148" y="289"/>
                    <a:pt x="148" y="289"/>
                  </a:cubicBezTo>
                  <a:cubicBezTo>
                    <a:pt x="147" y="289"/>
                    <a:pt x="147" y="289"/>
                    <a:pt x="147" y="289"/>
                  </a:cubicBezTo>
                  <a:cubicBezTo>
                    <a:pt x="147" y="289"/>
                    <a:pt x="147" y="289"/>
                    <a:pt x="147" y="289"/>
                  </a:cubicBezTo>
                  <a:cubicBezTo>
                    <a:pt x="147" y="289"/>
                    <a:pt x="147" y="289"/>
                    <a:pt x="147" y="289"/>
                  </a:cubicBezTo>
                  <a:cubicBezTo>
                    <a:pt x="147" y="288"/>
                    <a:pt x="147" y="288"/>
                    <a:pt x="147" y="288"/>
                  </a:cubicBezTo>
                  <a:cubicBezTo>
                    <a:pt x="147" y="288"/>
                    <a:pt x="147" y="288"/>
                    <a:pt x="147" y="288"/>
                  </a:cubicBezTo>
                  <a:cubicBezTo>
                    <a:pt x="147" y="288"/>
                    <a:pt x="147" y="288"/>
                    <a:pt x="147" y="288"/>
                  </a:cubicBezTo>
                  <a:cubicBezTo>
                    <a:pt x="147" y="287"/>
                    <a:pt x="147" y="287"/>
                    <a:pt x="147" y="287"/>
                  </a:cubicBezTo>
                  <a:cubicBezTo>
                    <a:pt x="147" y="287"/>
                    <a:pt x="147" y="287"/>
                    <a:pt x="147" y="287"/>
                  </a:cubicBezTo>
                  <a:cubicBezTo>
                    <a:pt x="147" y="287"/>
                    <a:pt x="147" y="287"/>
                    <a:pt x="147" y="287"/>
                  </a:cubicBezTo>
                  <a:cubicBezTo>
                    <a:pt x="146" y="287"/>
                    <a:pt x="146" y="287"/>
                    <a:pt x="146" y="287"/>
                  </a:cubicBezTo>
                  <a:cubicBezTo>
                    <a:pt x="146" y="287"/>
                    <a:pt x="146" y="287"/>
                    <a:pt x="146" y="287"/>
                  </a:cubicBezTo>
                  <a:cubicBezTo>
                    <a:pt x="145" y="287"/>
                    <a:pt x="145" y="287"/>
                    <a:pt x="145" y="287"/>
                  </a:cubicBezTo>
                  <a:cubicBezTo>
                    <a:pt x="144" y="287"/>
                    <a:pt x="144" y="287"/>
                    <a:pt x="144" y="287"/>
                  </a:cubicBezTo>
                  <a:cubicBezTo>
                    <a:pt x="144" y="288"/>
                    <a:pt x="144" y="288"/>
                    <a:pt x="144" y="288"/>
                  </a:cubicBezTo>
                  <a:cubicBezTo>
                    <a:pt x="144" y="288"/>
                    <a:pt x="144" y="288"/>
                    <a:pt x="144" y="288"/>
                  </a:cubicBezTo>
                  <a:cubicBezTo>
                    <a:pt x="144" y="288"/>
                    <a:pt x="144" y="288"/>
                    <a:pt x="144" y="288"/>
                  </a:cubicBezTo>
                  <a:cubicBezTo>
                    <a:pt x="144" y="288"/>
                    <a:pt x="144" y="288"/>
                    <a:pt x="144" y="288"/>
                  </a:cubicBezTo>
                  <a:cubicBezTo>
                    <a:pt x="144" y="289"/>
                    <a:pt x="144" y="289"/>
                    <a:pt x="144" y="289"/>
                  </a:cubicBezTo>
                  <a:cubicBezTo>
                    <a:pt x="144" y="289"/>
                    <a:pt x="144" y="289"/>
                    <a:pt x="144" y="289"/>
                  </a:cubicBezTo>
                  <a:cubicBezTo>
                    <a:pt x="143" y="289"/>
                    <a:pt x="143" y="289"/>
                    <a:pt x="143" y="289"/>
                  </a:cubicBezTo>
                  <a:cubicBezTo>
                    <a:pt x="143" y="289"/>
                    <a:pt x="143" y="289"/>
                    <a:pt x="143" y="289"/>
                  </a:cubicBezTo>
                  <a:cubicBezTo>
                    <a:pt x="143" y="289"/>
                    <a:pt x="143" y="289"/>
                    <a:pt x="143"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1" y="289"/>
                    <a:pt x="141" y="289"/>
                    <a:pt x="141" y="289"/>
                  </a:cubicBezTo>
                  <a:cubicBezTo>
                    <a:pt x="141" y="290"/>
                    <a:pt x="141" y="290"/>
                    <a:pt x="141" y="290"/>
                  </a:cubicBezTo>
                  <a:cubicBezTo>
                    <a:pt x="141" y="290"/>
                    <a:pt x="141" y="290"/>
                    <a:pt x="141" y="290"/>
                  </a:cubicBezTo>
                  <a:cubicBezTo>
                    <a:pt x="141" y="290"/>
                    <a:pt x="141" y="291"/>
                    <a:pt x="141" y="291"/>
                  </a:cubicBezTo>
                  <a:cubicBezTo>
                    <a:pt x="141" y="291"/>
                    <a:pt x="141" y="291"/>
                    <a:pt x="141" y="291"/>
                  </a:cubicBezTo>
                  <a:cubicBezTo>
                    <a:pt x="141" y="290"/>
                    <a:pt x="141" y="290"/>
                    <a:pt x="141" y="290"/>
                  </a:cubicBezTo>
                  <a:cubicBezTo>
                    <a:pt x="140" y="290"/>
                    <a:pt x="140" y="290"/>
                    <a:pt x="140" y="290"/>
                  </a:cubicBezTo>
                  <a:cubicBezTo>
                    <a:pt x="140" y="290"/>
                    <a:pt x="140" y="290"/>
                    <a:pt x="140" y="290"/>
                  </a:cubicBezTo>
                  <a:cubicBezTo>
                    <a:pt x="140" y="289"/>
                    <a:pt x="140" y="289"/>
                    <a:pt x="140" y="289"/>
                  </a:cubicBezTo>
                  <a:cubicBezTo>
                    <a:pt x="140" y="289"/>
                    <a:pt x="140" y="289"/>
                    <a:pt x="140" y="289"/>
                  </a:cubicBezTo>
                  <a:cubicBezTo>
                    <a:pt x="140" y="289"/>
                    <a:pt x="140" y="289"/>
                    <a:pt x="139" y="288"/>
                  </a:cubicBezTo>
                  <a:cubicBezTo>
                    <a:pt x="140" y="287"/>
                    <a:pt x="140" y="287"/>
                    <a:pt x="140" y="287"/>
                  </a:cubicBezTo>
                  <a:cubicBezTo>
                    <a:pt x="140" y="287"/>
                    <a:pt x="140" y="287"/>
                    <a:pt x="140" y="287"/>
                  </a:cubicBezTo>
                  <a:cubicBezTo>
                    <a:pt x="140" y="286"/>
                    <a:pt x="140" y="286"/>
                    <a:pt x="140" y="286"/>
                  </a:cubicBezTo>
                  <a:cubicBezTo>
                    <a:pt x="140" y="286"/>
                    <a:pt x="140" y="286"/>
                    <a:pt x="140" y="286"/>
                  </a:cubicBezTo>
                  <a:cubicBezTo>
                    <a:pt x="140" y="286"/>
                    <a:pt x="140" y="286"/>
                    <a:pt x="140" y="286"/>
                  </a:cubicBezTo>
                  <a:cubicBezTo>
                    <a:pt x="140" y="286"/>
                    <a:pt x="140" y="286"/>
                    <a:pt x="140" y="286"/>
                  </a:cubicBezTo>
                  <a:cubicBezTo>
                    <a:pt x="140" y="285"/>
                    <a:pt x="140" y="285"/>
                    <a:pt x="140" y="285"/>
                  </a:cubicBezTo>
                  <a:cubicBezTo>
                    <a:pt x="140" y="285"/>
                    <a:pt x="140" y="285"/>
                    <a:pt x="140" y="285"/>
                  </a:cubicBezTo>
                  <a:cubicBezTo>
                    <a:pt x="140" y="285"/>
                    <a:pt x="140" y="285"/>
                    <a:pt x="140" y="285"/>
                  </a:cubicBezTo>
                  <a:cubicBezTo>
                    <a:pt x="141" y="286"/>
                    <a:pt x="141" y="286"/>
                    <a:pt x="141" y="286"/>
                  </a:cubicBezTo>
                  <a:cubicBezTo>
                    <a:pt x="141" y="286"/>
                    <a:pt x="141" y="286"/>
                    <a:pt x="141" y="286"/>
                  </a:cubicBezTo>
                  <a:cubicBezTo>
                    <a:pt x="142" y="286"/>
                    <a:pt x="142" y="286"/>
                    <a:pt x="142" y="286"/>
                  </a:cubicBezTo>
                  <a:cubicBezTo>
                    <a:pt x="142" y="286"/>
                    <a:pt x="142" y="286"/>
                    <a:pt x="142" y="286"/>
                  </a:cubicBezTo>
                  <a:cubicBezTo>
                    <a:pt x="142" y="286"/>
                    <a:pt x="142" y="286"/>
                    <a:pt x="142" y="286"/>
                  </a:cubicBezTo>
                  <a:cubicBezTo>
                    <a:pt x="142" y="286"/>
                    <a:pt x="142" y="286"/>
                    <a:pt x="142" y="286"/>
                  </a:cubicBezTo>
                  <a:cubicBezTo>
                    <a:pt x="143" y="286"/>
                    <a:pt x="143" y="286"/>
                    <a:pt x="143" y="286"/>
                  </a:cubicBezTo>
                  <a:cubicBezTo>
                    <a:pt x="143" y="285"/>
                    <a:pt x="144" y="285"/>
                    <a:pt x="144" y="285"/>
                  </a:cubicBezTo>
                  <a:cubicBezTo>
                    <a:pt x="144" y="285"/>
                    <a:pt x="144" y="285"/>
                    <a:pt x="144" y="285"/>
                  </a:cubicBezTo>
                  <a:cubicBezTo>
                    <a:pt x="143" y="284"/>
                    <a:pt x="143" y="284"/>
                    <a:pt x="143" y="284"/>
                  </a:cubicBezTo>
                  <a:cubicBezTo>
                    <a:pt x="143" y="284"/>
                    <a:pt x="143" y="284"/>
                    <a:pt x="143" y="284"/>
                  </a:cubicBezTo>
                  <a:cubicBezTo>
                    <a:pt x="143" y="284"/>
                    <a:pt x="143" y="284"/>
                    <a:pt x="143" y="284"/>
                  </a:cubicBezTo>
                  <a:cubicBezTo>
                    <a:pt x="143" y="284"/>
                    <a:pt x="143" y="284"/>
                    <a:pt x="143" y="284"/>
                  </a:cubicBezTo>
                  <a:cubicBezTo>
                    <a:pt x="142" y="283"/>
                    <a:pt x="142" y="283"/>
                    <a:pt x="142" y="283"/>
                  </a:cubicBezTo>
                  <a:cubicBezTo>
                    <a:pt x="142" y="283"/>
                    <a:pt x="142" y="283"/>
                    <a:pt x="142" y="283"/>
                  </a:cubicBezTo>
                  <a:cubicBezTo>
                    <a:pt x="142" y="283"/>
                    <a:pt x="142" y="283"/>
                    <a:pt x="142" y="283"/>
                  </a:cubicBezTo>
                  <a:cubicBezTo>
                    <a:pt x="141" y="283"/>
                    <a:pt x="141" y="283"/>
                    <a:pt x="141" y="283"/>
                  </a:cubicBezTo>
                  <a:cubicBezTo>
                    <a:pt x="141" y="283"/>
                    <a:pt x="141" y="284"/>
                    <a:pt x="140" y="284"/>
                  </a:cubicBezTo>
                  <a:cubicBezTo>
                    <a:pt x="140" y="284"/>
                    <a:pt x="140" y="284"/>
                    <a:pt x="140" y="284"/>
                  </a:cubicBezTo>
                  <a:cubicBezTo>
                    <a:pt x="140" y="284"/>
                    <a:pt x="140" y="284"/>
                    <a:pt x="140" y="284"/>
                  </a:cubicBezTo>
                  <a:cubicBezTo>
                    <a:pt x="139" y="284"/>
                    <a:pt x="139" y="284"/>
                    <a:pt x="139" y="284"/>
                  </a:cubicBezTo>
                  <a:cubicBezTo>
                    <a:pt x="139" y="284"/>
                    <a:pt x="139" y="284"/>
                    <a:pt x="139" y="284"/>
                  </a:cubicBezTo>
                  <a:cubicBezTo>
                    <a:pt x="139" y="284"/>
                    <a:pt x="139" y="284"/>
                    <a:pt x="139" y="284"/>
                  </a:cubicBezTo>
                  <a:cubicBezTo>
                    <a:pt x="139" y="283"/>
                    <a:pt x="139" y="283"/>
                    <a:pt x="139" y="283"/>
                  </a:cubicBezTo>
                  <a:cubicBezTo>
                    <a:pt x="139" y="283"/>
                    <a:pt x="139" y="283"/>
                    <a:pt x="139" y="283"/>
                  </a:cubicBezTo>
                  <a:cubicBezTo>
                    <a:pt x="139" y="283"/>
                    <a:pt x="139" y="283"/>
                    <a:pt x="139" y="283"/>
                  </a:cubicBezTo>
                  <a:cubicBezTo>
                    <a:pt x="138" y="284"/>
                    <a:pt x="138" y="284"/>
                    <a:pt x="138" y="284"/>
                  </a:cubicBezTo>
                  <a:cubicBezTo>
                    <a:pt x="138" y="283"/>
                    <a:pt x="138" y="283"/>
                    <a:pt x="138" y="283"/>
                  </a:cubicBezTo>
                  <a:cubicBezTo>
                    <a:pt x="137" y="283"/>
                    <a:pt x="137" y="283"/>
                    <a:pt x="137" y="282"/>
                  </a:cubicBezTo>
                  <a:cubicBezTo>
                    <a:pt x="137" y="282"/>
                    <a:pt x="137" y="282"/>
                    <a:pt x="137" y="282"/>
                  </a:cubicBezTo>
                  <a:cubicBezTo>
                    <a:pt x="136" y="282"/>
                    <a:pt x="136" y="282"/>
                    <a:pt x="136" y="282"/>
                  </a:cubicBezTo>
                  <a:cubicBezTo>
                    <a:pt x="136" y="282"/>
                    <a:pt x="136" y="282"/>
                    <a:pt x="136" y="282"/>
                  </a:cubicBezTo>
                  <a:cubicBezTo>
                    <a:pt x="136" y="282"/>
                    <a:pt x="136" y="282"/>
                    <a:pt x="136" y="282"/>
                  </a:cubicBezTo>
                  <a:cubicBezTo>
                    <a:pt x="135" y="282"/>
                    <a:pt x="135" y="282"/>
                    <a:pt x="135" y="282"/>
                  </a:cubicBezTo>
                  <a:cubicBezTo>
                    <a:pt x="135" y="282"/>
                    <a:pt x="135" y="282"/>
                    <a:pt x="135" y="282"/>
                  </a:cubicBezTo>
                  <a:cubicBezTo>
                    <a:pt x="135" y="282"/>
                    <a:pt x="135" y="282"/>
                    <a:pt x="135" y="282"/>
                  </a:cubicBezTo>
                  <a:cubicBezTo>
                    <a:pt x="135" y="281"/>
                    <a:pt x="135" y="281"/>
                    <a:pt x="135" y="281"/>
                  </a:cubicBezTo>
                  <a:cubicBezTo>
                    <a:pt x="135" y="281"/>
                    <a:pt x="135" y="281"/>
                    <a:pt x="135" y="281"/>
                  </a:cubicBezTo>
                  <a:cubicBezTo>
                    <a:pt x="134" y="280"/>
                    <a:pt x="134" y="280"/>
                    <a:pt x="134" y="280"/>
                  </a:cubicBezTo>
                  <a:cubicBezTo>
                    <a:pt x="134" y="280"/>
                    <a:pt x="134" y="280"/>
                    <a:pt x="134" y="280"/>
                  </a:cubicBezTo>
                  <a:cubicBezTo>
                    <a:pt x="134" y="280"/>
                    <a:pt x="134" y="280"/>
                    <a:pt x="134" y="280"/>
                  </a:cubicBezTo>
                  <a:cubicBezTo>
                    <a:pt x="134" y="280"/>
                    <a:pt x="134" y="280"/>
                    <a:pt x="134" y="280"/>
                  </a:cubicBezTo>
                  <a:cubicBezTo>
                    <a:pt x="133" y="280"/>
                    <a:pt x="133" y="280"/>
                    <a:pt x="133" y="280"/>
                  </a:cubicBezTo>
                  <a:cubicBezTo>
                    <a:pt x="133" y="280"/>
                    <a:pt x="133" y="280"/>
                    <a:pt x="133" y="280"/>
                  </a:cubicBezTo>
                  <a:cubicBezTo>
                    <a:pt x="133" y="280"/>
                    <a:pt x="133" y="280"/>
                    <a:pt x="133" y="280"/>
                  </a:cubicBezTo>
                  <a:cubicBezTo>
                    <a:pt x="133" y="280"/>
                    <a:pt x="133" y="280"/>
                    <a:pt x="133" y="280"/>
                  </a:cubicBezTo>
                  <a:cubicBezTo>
                    <a:pt x="132" y="280"/>
                    <a:pt x="132" y="280"/>
                    <a:pt x="132" y="280"/>
                  </a:cubicBezTo>
                  <a:cubicBezTo>
                    <a:pt x="132" y="280"/>
                    <a:pt x="132" y="280"/>
                    <a:pt x="132" y="280"/>
                  </a:cubicBezTo>
                  <a:cubicBezTo>
                    <a:pt x="132" y="280"/>
                    <a:pt x="132" y="280"/>
                    <a:pt x="132" y="280"/>
                  </a:cubicBezTo>
                  <a:cubicBezTo>
                    <a:pt x="131" y="280"/>
                    <a:pt x="131" y="280"/>
                    <a:pt x="131" y="280"/>
                  </a:cubicBezTo>
                  <a:cubicBezTo>
                    <a:pt x="132" y="280"/>
                    <a:pt x="132" y="280"/>
                    <a:pt x="132" y="280"/>
                  </a:cubicBezTo>
                  <a:cubicBezTo>
                    <a:pt x="132" y="279"/>
                    <a:pt x="132" y="279"/>
                    <a:pt x="132" y="279"/>
                  </a:cubicBezTo>
                  <a:cubicBezTo>
                    <a:pt x="132" y="279"/>
                    <a:pt x="132" y="279"/>
                    <a:pt x="132" y="279"/>
                  </a:cubicBezTo>
                  <a:cubicBezTo>
                    <a:pt x="132" y="278"/>
                    <a:pt x="132" y="278"/>
                    <a:pt x="132" y="278"/>
                  </a:cubicBezTo>
                  <a:cubicBezTo>
                    <a:pt x="132" y="278"/>
                    <a:pt x="132" y="278"/>
                    <a:pt x="132" y="278"/>
                  </a:cubicBezTo>
                  <a:cubicBezTo>
                    <a:pt x="132" y="278"/>
                    <a:pt x="132" y="278"/>
                    <a:pt x="132" y="278"/>
                  </a:cubicBezTo>
                  <a:cubicBezTo>
                    <a:pt x="133" y="279"/>
                    <a:pt x="133" y="279"/>
                    <a:pt x="133" y="279"/>
                  </a:cubicBezTo>
                  <a:cubicBezTo>
                    <a:pt x="133" y="279"/>
                    <a:pt x="133" y="279"/>
                    <a:pt x="133" y="279"/>
                  </a:cubicBezTo>
                  <a:cubicBezTo>
                    <a:pt x="133" y="278"/>
                    <a:pt x="133" y="278"/>
                    <a:pt x="132" y="278"/>
                  </a:cubicBezTo>
                  <a:cubicBezTo>
                    <a:pt x="132" y="278"/>
                    <a:pt x="132" y="278"/>
                    <a:pt x="132" y="278"/>
                  </a:cubicBezTo>
                  <a:cubicBezTo>
                    <a:pt x="132" y="278"/>
                    <a:pt x="132" y="278"/>
                    <a:pt x="132" y="278"/>
                  </a:cubicBezTo>
                  <a:cubicBezTo>
                    <a:pt x="132" y="277"/>
                    <a:pt x="132" y="277"/>
                    <a:pt x="132" y="277"/>
                  </a:cubicBezTo>
                  <a:cubicBezTo>
                    <a:pt x="132" y="277"/>
                    <a:pt x="132" y="277"/>
                    <a:pt x="132" y="277"/>
                  </a:cubicBezTo>
                  <a:cubicBezTo>
                    <a:pt x="131" y="277"/>
                    <a:pt x="131" y="277"/>
                    <a:pt x="131" y="277"/>
                  </a:cubicBezTo>
                  <a:cubicBezTo>
                    <a:pt x="131" y="277"/>
                    <a:pt x="131" y="277"/>
                    <a:pt x="131" y="277"/>
                  </a:cubicBezTo>
                  <a:cubicBezTo>
                    <a:pt x="131" y="277"/>
                    <a:pt x="131" y="277"/>
                    <a:pt x="131" y="277"/>
                  </a:cubicBezTo>
                  <a:cubicBezTo>
                    <a:pt x="131" y="277"/>
                    <a:pt x="130" y="276"/>
                    <a:pt x="129" y="276"/>
                  </a:cubicBezTo>
                  <a:cubicBezTo>
                    <a:pt x="129" y="275"/>
                    <a:pt x="129" y="275"/>
                    <a:pt x="129" y="275"/>
                  </a:cubicBezTo>
                  <a:cubicBezTo>
                    <a:pt x="129" y="275"/>
                    <a:pt x="129" y="275"/>
                    <a:pt x="129" y="275"/>
                  </a:cubicBezTo>
                  <a:cubicBezTo>
                    <a:pt x="128" y="274"/>
                    <a:pt x="128" y="274"/>
                    <a:pt x="128" y="274"/>
                  </a:cubicBezTo>
                  <a:cubicBezTo>
                    <a:pt x="128" y="274"/>
                    <a:pt x="128" y="274"/>
                    <a:pt x="128" y="274"/>
                  </a:cubicBezTo>
                  <a:cubicBezTo>
                    <a:pt x="127" y="274"/>
                    <a:pt x="127" y="274"/>
                    <a:pt x="126" y="273"/>
                  </a:cubicBezTo>
                  <a:cubicBezTo>
                    <a:pt x="127" y="273"/>
                    <a:pt x="127" y="273"/>
                    <a:pt x="127" y="273"/>
                  </a:cubicBezTo>
                  <a:cubicBezTo>
                    <a:pt x="127" y="272"/>
                    <a:pt x="127" y="272"/>
                    <a:pt x="127" y="272"/>
                  </a:cubicBezTo>
                  <a:cubicBezTo>
                    <a:pt x="127" y="272"/>
                    <a:pt x="127" y="272"/>
                    <a:pt x="127" y="272"/>
                  </a:cubicBezTo>
                  <a:cubicBezTo>
                    <a:pt x="127" y="271"/>
                    <a:pt x="127" y="271"/>
                    <a:pt x="127" y="271"/>
                  </a:cubicBezTo>
                  <a:cubicBezTo>
                    <a:pt x="127" y="271"/>
                    <a:pt x="127" y="271"/>
                    <a:pt x="127" y="271"/>
                  </a:cubicBezTo>
                  <a:cubicBezTo>
                    <a:pt x="127" y="271"/>
                    <a:pt x="127" y="271"/>
                    <a:pt x="127" y="271"/>
                  </a:cubicBezTo>
                  <a:cubicBezTo>
                    <a:pt x="127" y="271"/>
                    <a:pt x="127" y="271"/>
                    <a:pt x="127" y="271"/>
                  </a:cubicBezTo>
                  <a:cubicBezTo>
                    <a:pt x="126" y="271"/>
                    <a:pt x="127" y="272"/>
                    <a:pt x="126" y="271"/>
                  </a:cubicBezTo>
                  <a:cubicBezTo>
                    <a:pt x="126" y="271"/>
                    <a:pt x="126" y="271"/>
                    <a:pt x="126" y="271"/>
                  </a:cubicBezTo>
                  <a:cubicBezTo>
                    <a:pt x="126" y="271"/>
                    <a:pt x="126" y="271"/>
                    <a:pt x="126" y="271"/>
                  </a:cubicBezTo>
                  <a:cubicBezTo>
                    <a:pt x="125" y="270"/>
                    <a:pt x="125" y="270"/>
                    <a:pt x="125" y="270"/>
                  </a:cubicBezTo>
                  <a:cubicBezTo>
                    <a:pt x="125" y="270"/>
                    <a:pt x="125" y="270"/>
                    <a:pt x="125" y="270"/>
                  </a:cubicBezTo>
                  <a:cubicBezTo>
                    <a:pt x="125" y="271"/>
                    <a:pt x="125" y="271"/>
                    <a:pt x="125" y="271"/>
                  </a:cubicBezTo>
                  <a:cubicBezTo>
                    <a:pt x="125" y="270"/>
                    <a:pt x="125" y="270"/>
                    <a:pt x="125" y="270"/>
                  </a:cubicBezTo>
                  <a:cubicBezTo>
                    <a:pt x="124" y="271"/>
                    <a:pt x="124" y="271"/>
                    <a:pt x="124" y="271"/>
                  </a:cubicBezTo>
                  <a:cubicBezTo>
                    <a:pt x="124" y="271"/>
                    <a:pt x="124" y="271"/>
                    <a:pt x="124" y="271"/>
                  </a:cubicBezTo>
                  <a:cubicBezTo>
                    <a:pt x="124" y="272"/>
                    <a:pt x="124" y="272"/>
                    <a:pt x="124" y="272"/>
                  </a:cubicBezTo>
                  <a:cubicBezTo>
                    <a:pt x="124" y="272"/>
                    <a:pt x="124" y="272"/>
                    <a:pt x="124"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2" y="272"/>
                    <a:pt x="122" y="272"/>
                    <a:pt x="122" y="272"/>
                  </a:cubicBezTo>
                  <a:cubicBezTo>
                    <a:pt x="122" y="272"/>
                    <a:pt x="122" y="272"/>
                    <a:pt x="122" y="272"/>
                  </a:cubicBezTo>
                  <a:cubicBezTo>
                    <a:pt x="122" y="272"/>
                    <a:pt x="122" y="272"/>
                    <a:pt x="122" y="272"/>
                  </a:cubicBezTo>
                  <a:cubicBezTo>
                    <a:pt x="122" y="271"/>
                    <a:pt x="122" y="271"/>
                    <a:pt x="121" y="270"/>
                  </a:cubicBezTo>
                  <a:cubicBezTo>
                    <a:pt x="121" y="270"/>
                    <a:pt x="121" y="270"/>
                    <a:pt x="120" y="270"/>
                  </a:cubicBezTo>
                  <a:cubicBezTo>
                    <a:pt x="120" y="270"/>
                    <a:pt x="120" y="270"/>
                    <a:pt x="120" y="270"/>
                  </a:cubicBezTo>
                  <a:cubicBezTo>
                    <a:pt x="120" y="269"/>
                    <a:pt x="120" y="269"/>
                    <a:pt x="120" y="269"/>
                  </a:cubicBezTo>
                  <a:cubicBezTo>
                    <a:pt x="120" y="269"/>
                    <a:pt x="120" y="269"/>
                    <a:pt x="120" y="269"/>
                  </a:cubicBezTo>
                  <a:cubicBezTo>
                    <a:pt x="120" y="269"/>
                    <a:pt x="120" y="269"/>
                    <a:pt x="120" y="269"/>
                  </a:cubicBezTo>
                  <a:cubicBezTo>
                    <a:pt x="120" y="269"/>
                    <a:pt x="120" y="269"/>
                    <a:pt x="120" y="269"/>
                  </a:cubicBezTo>
                  <a:cubicBezTo>
                    <a:pt x="120" y="268"/>
                    <a:pt x="120" y="268"/>
                    <a:pt x="120" y="268"/>
                  </a:cubicBezTo>
                  <a:cubicBezTo>
                    <a:pt x="120" y="268"/>
                    <a:pt x="120" y="268"/>
                    <a:pt x="120" y="268"/>
                  </a:cubicBezTo>
                  <a:cubicBezTo>
                    <a:pt x="119" y="267"/>
                    <a:pt x="119" y="267"/>
                    <a:pt x="119" y="267"/>
                  </a:cubicBezTo>
                  <a:cubicBezTo>
                    <a:pt x="120" y="267"/>
                    <a:pt x="120" y="267"/>
                    <a:pt x="120" y="267"/>
                  </a:cubicBezTo>
                  <a:cubicBezTo>
                    <a:pt x="120" y="267"/>
                    <a:pt x="120" y="267"/>
                    <a:pt x="120" y="267"/>
                  </a:cubicBezTo>
                  <a:cubicBezTo>
                    <a:pt x="121" y="266"/>
                    <a:pt x="121" y="266"/>
                    <a:pt x="121" y="266"/>
                  </a:cubicBezTo>
                  <a:cubicBezTo>
                    <a:pt x="120" y="266"/>
                    <a:pt x="120" y="266"/>
                    <a:pt x="120" y="266"/>
                  </a:cubicBezTo>
                  <a:cubicBezTo>
                    <a:pt x="119" y="267"/>
                    <a:pt x="119" y="267"/>
                    <a:pt x="119" y="267"/>
                  </a:cubicBezTo>
                  <a:cubicBezTo>
                    <a:pt x="119" y="266"/>
                    <a:pt x="119" y="266"/>
                    <a:pt x="119" y="265"/>
                  </a:cubicBezTo>
                  <a:cubicBezTo>
                    <a:pt x="119" y="265"/>
                    <a:pt x="119" y="265"/>
                    <a:pt x="119" y="265"/>
                  </a:cubicBezTo>
                  <a:cubicBezTo>
                    <a:pt x="120" y="265"/>
                    <a:pt x="119" y="265"/>
                    <a:pt x="119" y="264"/>
                  </a:cubicBezTo>
                  <a:cubicBezTo>
                    <a:pt x="119" y="264"/>
                    <a:pt x="119" y="264"/>
                    <a:pt x="119" y="264"/>
                  </a:cubicBezTo>
                  <a:cubicBezTo>
                    <a:pt x="119" y="264"/>
                    <a:pt x="119" y="264"/>
                    <a:pt x="119" y="264"/>
                  </a:cubicBezTo>
                  <a:cubicBezTo>
                    <a:pt x="119" y="264"/>
                    <a:pt x="119" y="264"/>
                    <a:pt x="119" y="264"/>
                  </a:cubicBezTo>
                  <a:cubicBezTo>
                    <a:pt x="119" y="263"/>
                    <a:pt x="119" y="263"/>
                    <a:pt x="119" y="263"/>
                  </a:cubicBezTo>
                  <a:cubicBezTo>
                    <a:pt x="119" y="263"/>
                    <a:pt x="119" y="263"/>
                    <a:pt x="119" y="263"/>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20" y="261"/>
                    <a:pt x="120" y="261"/>
                    <a:pt x="120" y="261"/>
                  </a:cubicBezTo>
                  <a:cubicBezTo>
                    <a:pt x="119" y="261"/>
                    <a:pt x="119" y="261"/>
                    <a:pt x="119" y="261"/>
                  </a:cubicBezTo>
                  <a:cubicBezTo>
                    <a:pt x="119" y="261"/>
                    <a:pt x="119" y="261"/>
                    <a:pt x="119" y="261"/>
                  </a:cubicBezTo>
                  <a:cubicBezTo>
                    <a:pt x="119" y="261"/>
                    <a:pt x="119" y="261"/>
                    <a:pt x="119" y="261"/>
                  </a:cubicBezTo>
                  <a:cubicBezTo>
                    <a:pt x="119" y="261"/>
                    <a:pt x="119" y="261"/>
                    <a:pt x="119" y="261"/>
                  </a:cubicBezTo>
                  <a:cubicBezTo>
                    <a:pt x="118" y="261"/>
                    <a:pt x="118" y="261"/>
                    <a:pt x="118" y="261"/>
                  </a:cubicBezTo>
                  <a:cubicBezTo>
                    <a:pt x="118" y="261"/>
                    <a:pt x="118" y="261"/>
                    <a:pt x="118" y="261"/>
                  </a:cubicBezTo>
                  <a:cubicBezTo>
                    <a:pt x="117" y="262"/>
                    <a:pt x="117" y="262"/>
                    <a:pt x="117" y="262"/>
                  </a:cubicBezTo>
                  <a:cubicBezTo>
                    <a:pt x="117" y="262"/>
                    <a:pt x="117" y="262"/>
                    <a:pt x="117" y="262"/>
                  </a:cubicBezTo>
                  <a:cubicBezTo>
                    <a:pt x="117" y="262"/>
                    <a:pt x="117" y="262"/>
                    <a:pt x="117"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7" y="263"/>
                    <a:pt x="117" y="263"/>
                    <a:pt x="117" y="263"/>
                  </a:cubicBezTo>
                  <a:cubicBezTo>
                    <a:pt x="116" y="263"/>
                    <a:pt x="116" y="263"/>
                    <a:pt x="116" y="263"/>
                  </a:cubicBezTo>
                  <a:cubicBezTo>
                    <a:pt x="116" y="263"/>
                    <a:pt x="116" y="263"/>
                    <a:pt x="116" y="263"/>
                  </a:cubicBezTo>
                  <a:cubicBezTo>
                    <a:pt x="116" y="263"/>
                    <a:pt x="116" y="263"/>
                    <a:pt x="116" y="263"/>
                  </a:cubicBezTo>
                  <a:cubicBezTo>
                    <a:pt x="116" y="264"/>
                    <a:pt x="116" y="264"/>
                    <a:pt x="116" y="264"/>
                  </a:cubicBezTo>
                  <a:cubicBezTo>
                    <a:pt x="117" y="264"/>
                    <a:pt x="117" y="264"/>
                    <a:pt x="117" y="264"/>
                  </a:cubicBezTo>
                  <a:cubicBezTo>
                    <a:pt x="116" y="264"/>
                    <a:pt x="116" y="264"/>
                    <a:pt x="116" y="264"/>
                  </a:cubicBezTo>
                  <a:cubicBezTo>
                    <a:pt x="117" y="264"/>
                    <a:pt x="117" y="264"/>
                    <a:pt x="117" y="264"/>
                  </a:cubicBezTo>
                  <a:cubicBezTo>
                    <a:pt x="116" y="264"/>
                    <a:pt x="116" y="264"/>
                    <a:pt x="116" y="264"/>
                  </a:cubicBezTo>
                  <a:cubicBezTo>
                    <a:pt x="117" y="265"/>
                    <a:pt x="117" y="265"/>
                    <a:pt x="117" y="265"/>
                  </a:cubicBezTo>
                  <a:cubicBezTo>
                    <a:pt x="117" y="265"/>
                    <a:pt x="116" y="265"/>
                    <a:pt x="116" y="266"/>
                  </a:cubicBezTo>
                  <a:cubicBezTo>
                    <a:pt x="116" y="265"/>
                    <a:pt x="116" y="265"/>
                    <a:pt x="116" y="265"/>
                  </a:cubicBezTo>
                  <a:cubicBezTo>
                    <a:pt x="115" y="265"/>
                    <a:pt x="115" y="265"/>
                    <a:pt x="115" y="265"/>
                  </a:cubicBezTo>
                  <a:cubicBezTo>
                    <a:pt x="115" y="266"/>
                    <a:pt x="115" y="266"/>
                    <a:pt x="114" y="266"/>
                  </a:cubicBezTo>
                  <a:cubicBezTo>
                    <a:pt x="114" y="266"/>
                    <a:pt x="114" y="266"/>
                    <a:pt x="114" y="266"/>
                  </a:cubicBezTo>
                  <a:cubicBezTo>
                    <a:pt x="114" y="266"/>
                    <a:pt x="114" y="266"/>
                    <a:pt x="114" y="266"/>
                  </a:cubicBezTo>
                  <a:cubicBezTo>
                    <a:pt x="114" y="266"/>
                    <a:pt x="114" y="266"/>
                    <a:pt x="114" y="266"/>
                  </a:cubicBezTo>
                  <a:cubicBezTo>
                    <a:pt x="114" y="267"/>
                    <a:pt x="114" y="267"/>
                    <a:pt x="114" y="267"/>
                  </a:cubicBezTo>
                  <a:cubicBezTo>
                    <a:pt x="114" y="267"/>
                    <a:pt x="114" y="267"/>
                    <a:pt x="114" y="267"/>
                  </a:cubicBezTo>
                  <a:cubicBezTo>
                    <a:pt x="114" y="267"/>
                    <a:pt x="114" y="267"/>
                    <a:pt x="114" y="267"/>
                  </a:cubicBezTo>
                  <a:cubicBezTo>
                    <a:pt x="114" y="267"/>
                    <a:pt x="114" y="267"/>
                    <a:pt x="114" y="267"/>
                  </a:cubicBezTo>
                  <a:cubicBezTo>
                    <a:pt x="113" y="268"/>
                    <a:pt x="113" y="268"/>
                    <a:pt x="113" y="268"/>
                  </a:cubicBezTo>
                  <a:cubicBezTo>
                    <a:pt x="113" y="268"/>
                    <a:pt x="113" y="268"/>
                    <a:pt x="113" y="268"/>
                  </a:cubicBezTo>
                  <a:cubicBezTo>
                    <a:pt x="113" y="267"/>
                    <a:pt x="113" y="267"/>
                    <a:pt x="113" y="267"/>
                  </a:cubicBezTo>
                  <a:cubicBezTo>
                    <a:pt x="112" y="267"/>
                    <a:pt x="112" y="267"/>
                    <a:pt x="112" y="267"/>
                  </a:cubicBezTo>
                  <a:cubicBezTo>
                    <a:pt x="112" y="267"/>
                    <a:pt x="112" y="267"/>
                    <a:pt x="112" y="267"/>
                  </a:cubicBezTo>
                  <a:cubicBezTo>
                    <a:pt x="112" y="267"/>
                    <a:pt x="112" y="267"/>
                    <a:pt x="112" y="267"/>
                  </a:cubicBezTo>
                  <a:cubicBezTo>
                    <a:pt x="112" y="267"/>
                    <a:pt x="112" y="267"/>
                    <a:pt x="112" y="267"/>
                  </a:cubicBezTo>
                  <a:cubicBezTo>
                    <a:pt x="111" y="267"/>
                    <a:pt x="111" y="267"/>
                    <a:pt x="111" y="267"/>
                  </a:cubicBezTo>
                  <a:cubicBezTo>
                    <a:pt x="111" y="267"/>
                    <a:pt x="110" y="267"/>
                    <a:pt x="110" y="267"/>
                  </a:cubicBezTo>
                  <a:cubicBezTo>
                    <a:pt x="110" y="267"/>
                    <a:pt x="110" y="267"/>
                    <a:pt x="110"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8" y="267"/>
                    <a:pt x="108" y="267"/>
                    <a:pt x="108" y="267"/>
                  </a:cubicBezTo>
                  <a:cubicBezTo>
                    <a:pt x="108" y="267"/>
                    <a:pt x="108" y="267"/>
                    <a:pt x="108" y="267"/>
                  </a:cubicBezTo>
                  <a:cubicBezTo>
                    <a:pt x="108" y="267"/>
                    <a:pt x="108" y="267"/>
                    <a:pt x="108" y="267"/>
                  </a:cubicBezTo>
                  <a:cubicBezTo>
                    <a:pt x="108" y="267"/>
                    <a:pt x="108" y="267"/>
                    <a:pt x="108" y="267"/>
                  </a:cubicBezTo>
                  <a:cubicBezTo>
                    <a:pt x="108" y="268"/>
                    <a:pt x="108" y="268"/>
                    <a:pt x="108" y="268"/>
                  </a:cubicBezTo>
                  <a:cubicBezTo>
                    <a:pt x="108" y="267"/>
                    <a:pt x="108" y="267"/>
                    <a:pt x="108" y="267"/>
                  </a:cubicBezTo>
                  <a:cubicBezTo>
                    <a:pt x="108" y="268"/>
                    <a:pt x="108" y="268"/>
                    <a:pt x="108" y="268"/>
                  </a:cubicBezTo>
                  <a:cubicBezTo>
                    <a:pt x="107" y="267"/>
                    <a:pt x="107" y="267"/>
                    <a:pt x="107" y="267"/>
                  </a:cubicBezTo>
                  <a:cubicBezTo>
                    <a:pt x="106" y="267"/>
                    <a:pt x="106" y="267"/>
                    <a:pt x="106" y="267"/>
                  </a:cubicBezTo>
                  <a:cubicBezTo>
                    <a:pt x="107" y="267"/>
                    <a:pt x="107" y="267"/>
                    <a:pt x="107" y="267"/>
                  </a:cubicBezTo>
                  <a:cubicBezTo>
                    <a:pt x="106" y="267"/>
                    <a:pt x="105" y="266"/>
                    <a:pt x="105" y="265"/>
                  </a:cubicBezTo>
                  <a:cubicBezTo>
                    <a:pt x="105" y="265"/>
                    <a:pt x="105" y="265"/>
                    <a:pt x="105" y="265"/>
                  </a:cubicBezTo>
                  <a:cubicBezTo>
                    <a:pt x="104" y="264"/>
                    <a:pt x="104" y="264"/>
                    <a:pt x="104" y="264"/>
                  </a:cubicBezTo>
                  <a:cubicBezTo>
                    <a:pt x="105" y="264"/>
                    <a:pt x="105" y="264"/>
                    <a:pt x="105" y="264"/>
                  </a:cubicBezTo>
                  <a:cubicBezTo>
                    <a:pt x="105" y="263"/>
                    <a:pt x="105" y="263"/>
                    <a:pt x="105" y="263"/>
                  </a:cubicBezTo>
                  <a:cubicBezTo>
                    <a:pt x="105" y="263"/>
                    <a:pt x="105" y="263"/>
                    <a:pt x="105" y="263"/>
                  </a:cubicBezTo>
                  <a:cubicBezTo>
                    <a:pt x="105" y="263"/>
                    <a:pt x="105" y="263"/>
                    <a:pt x="105"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7" y="262"/>
                    <a:pt x="107" y="262"/>
                    <a:pt x="107" y="262"/>
                  </a:cubicBezTo>
                  <a:cubicBezTo>
                    <a:pt x="107" y="262"/>
                    <a:pt x="107" y="262"/>
                    <a:pt x="107" y="262"/>
                  </a:cubicBezTo>
                  <a:cubicBezTo>
                    <a:pt x="107" y="262"/>
                    <a:pt x="107" y="262"/>
                    <a:pt x="107" y="262"/>
                  </a:cubicBezTo>
                  <a:cubicBezTo>
                    <a:pt x="107" y="262"/>
                    <a:pt x="107" y="262"/>
                    <a:pt x="107" y="262"/>
                  </a:cubicBezTo>
                  <a:cubicBezTo>
                    <a:pt x="108" y="262"/>
                    <a:pt x="108" y="262"/>
                    <a:pt x="108" y="262"/>
                  </a:cubicBezTo>
                  <a:cubicBezTo>
                    <a:pt x="108" y="262"/>
                    <a:pt x="108" y="262"/>
                    <a:pt x="108" y="262"/>
                  </a:cubicBezTo>
                  <a:cubicBezTo>
                    <a:pt x="108" y="262"/>
                    <a:pt x="108" y="262"/>
                    <a:pt x="108" y="262"/>
                  </a:cubicBezTo>
                  <a:cubicBezTo>
                    <a:pt x="108" y="262"/>
                    <a:pt x="108" y="262"/>
                    <a:pt x="108" y="262"/>
                  </a:cubicBezTo>
                  <a:cubicBezTo>
                    <a:pt x="109" y="262"/>
                    <a:pt x="109" y="262"/>
                    <a:pt x="109" y="261"/>
                  </a:cubicBezTo>
                  <a:cubicBezTo>
                    <a:pt x="109" y="261"/>
                    <a:pt x="109" y="261"/>
                    <a:pt x="109" y="261"/>
                  </a:cubicBezTo>
                  <a:cubicBezTo>
                    <a:pt x="110" y="261"/>
                    <a:pt x="110" y="261"/>
                    <a:pt x="110" y="261"/>
                  </a:cubicBezTo>
                  <a:cubicBezTo>
                    <a:pt x="109" y="261"/>
                    <a:pt x="109" y="261"/>
                    <a:pt x="109" y="261"/>
                  </a:cubicBezTo>
                  <a:cubicBezTo>
                    <a:pt x="109" y="260"/>
                    <a:pt x="109" y="260"/>
                    <a:pt x="109" y="260"/>
                  </a:cubicBezTo>
                  <a:cubicBezTo>
                    <a:pt x="110" y="260"/>
                    <a:pt x="110" y="260"/>
                    <a:pt x="110" y="260"/>
                  </a:cubicBezTo>
                  <a:cubicBezTo>
                    <a:pt x="110" y="259"/>
                    <a:pt x="110" y="259"/>
                    <a:pt x="110" y="259"/>
                  </a:cubicBezTo>
                  <a:cubicBezTo>
                    <a:pt x="110" y="259"/>
                    <a:pt x="110" y="259"/>
                    <a:pt x="110" y="259"/>
                  </a:cubicBezTo>
                  <a:cubicBezTo>
                    <a:pt x="110" y="259"/>
                    <a:pt x="110" y="259"/>
                    <a:pt x="110" y="259"/>
                  </a:cubicBezTo>
                  <a:cubicBezTo>
                    <a:pt x="111" y="259"/>
                    <a:pt x="111" y="259"/>
                    <a:pt x="111" y="259"/>
                  </a:cubicBezTo>
                  <a:cubicBezTo>
                    <a:pt x="111" y="259"/>
                    <a:pt x="111" y="259"/>
                    <a:pt x="111" y="259"/>
                  </a:cubicBezTo>
                  <a:cubicBezTo>
                    <a:pt x="111" y="259"/>
                    <a:pt x="111" y="259"/>
                    <a:pt x="111" y="259"/>
                  </a:cubicBezTo>
                  <a:cubicBezTo>
                    <a:pt x="111" y="259"/>
                    <a:pt x="111" y="259"/>
                    <a:pt x="111" y="259"/>
                  </a:cubicBezTo>
                  <a:cubicBezTo>
                    <a:pt x="111" y="258"/>
                    <a:pt x="111" y="258"/>
                    <a:pt x="111" y="258"/>
                  </a:cubicBezTo>
                  <a:cubicBezTo>
                    <a:pt x="112" y="259"/>
                    <a:pt x="112" y="259"/>
                    <a:pt x="112" y="259"/>
                  </a:cubicBezTo>
                  <a:cubicBezTo>
                    <a:pt x="112" y="258"/>
                    <a:pt x="112" y="258"/>
                    <a:pt x="112" y="258"/>
                  </a:cubicBezTo>
                  <a:cubicBezTo>
                    <a:pt x="112" y="258"/>
                    <a:pt x="112" y="258"/>
                    <a:pt x="112" y="258"/>
                  </a:cubicBezTo>
                  <a:cubicBezTo>
                    <a:pt x="113" y="258"/>
                    <a:pt x="113" y="258"/>
                    <a:pt x="113" y="258"/>
                  </a:cubicBezTo>
                  <a:cubicBezTo>
                    <a:pt x="112" y="258"/>
                    <a:pt x="112" y="258"/>
                    <a:pt x="112" y="258"/>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6"/>
                    <a:pt x="113" y="256"/>
                    <a:pt x="113" y="255"/>
                  </a:cubicBezTo>
                  <a:cubicBezTo>
                    <a:pt x="113" y="255"/>
                    <a:pt x="113" y="255"/>
                    <a:pt x="113" y="255"/>
                  </a:cubicBezTo>
                  <a:cubicBezTo>
                    <a:pt x="113" y="255"/>
                    <a:pt x="113" y="255"/>
                    <a:pt x="113" y="255"/>
                  </a:cubicBezTo>
                  <a:cubicBezTo>
                    <a:pt x="114" y="255"/>
                    <a:pt x="114" y="255"/>
                    <a:pt x="114" y="255"/>
                  </a:cubicBezTo>
                  <a:cubicBezTo>
                    <a:pt x="114" y="255"/>
                    <a:pt x="114" y="255"/>
                    <a:pt x="114"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4"/>
                    <a:pt x="115" y="254"/>
                    <a:pt x="115" y="254"/>
                  </a:cubicBezTo>
                  <a:cubicBezTo>
                    <a:pt x="115" y="254"/>
                    <a:pt x="115" y="254"/>
                    <a:pt x="115" y="254"/>
                  </a:cubicBezTo>
                  <a:cubicBezTo>
                    <a:pt x="115" y="254"/>
                    <a:pt x="115" y="254"/>
                    <a:pt x="115" y="254"/>
                  </a:cubicBezTo>
                  <a:cubicBezTo>
                    <a:pt x="115" y="254"/>
                    <a:pt x="115" y="254"/>
                    <a:pt x="115" y="254"/>
                  </a:cubicBezTo>
                  <a:cubicBezTo>
                    <a:pt x="116" y="254"/>
                    <a:pt x="116" y="254"/>
                    <a:pt x="116" y="254"/>
                  </a:cubicBezTo>
                  <a:cubicBezTo>
                    <a:pt x="116" y="254"/>
                    <a:pt x="116" y="254"/>
                    <a:pt x="116" y="254"/>
                  </a:cubicBezTo>
                  <a:cubicBezTo>
                    <a:pt x="116" y="254"/>
                    <a:pt x="116" y="254"/>
                    <a:pt x="116" y="254"/>
                  </a:cubicBezTo>
                  <a:cubicBezTo>
                    <a:pt x="116" y="254"/>
                    <a:pt x="116" y="254"/>
                    <a:pt x="116" y="254"/>
                  </a:cubicBezTo>
                  <a:cubicBezTo>
                    <a:pt x="117" y="254"/>
                    <a:pt x="117" y="254"/>
                    <a:pt x="117" y="254"/>
                  </a:cubicBezTo>
                  <a:cubicBezTo>
                    <a:pt x="117" y="254"/>
                    <a:pt x="117" y="254"/>
                    <a:pt x="117" y="254"/>
                  </a:cubicBezTo>
                  <a:cubicBezTo>
                    <a:pt x="117" y="254"/>
                    <a:pt x="117" y="254"/>
                    <a:pt x="117" y="254"/>
                  </a:cubicBezTo>
                  <a:cubicBezTo>
                    <a:pt x="118" y="254"/>
                    <a:pt x="118" y="254"/>
                    <a:pt x="118" y="254"/>
                  </a:cubicBezTo>
                  <a:cubicBezTo>
                    <a:pt x="117" y="254"/>
                    <a:pt x="118" y="254"/>
                    <a:pt x="118" y="255"/>
                  </a:cubicBezTo>
                  <a:cubicBezTo>
                    <a:pt x="119" y="255"/>
                    <a:pt x="119" y="255"/>
                    <a:pt x="119" y="255"/>
                  </a:cubicBezTo>
                  <a:cubicBezTo>
                    <a:pt x="119" y="255"/>
                    <a:pt x="119" y="255"/>
                    <a:pt x="119" y="255"/>
                  </a:cubicBezTo>
                  <a:cubicBezTo>
                    <a:pt x="119" y="255"/>
                    <a:pt x="119" y="255"/>
                    <a:pt x="119" y="255"/>
                  </a:cubicBezTo>
                  <a:cubicBezTo>
                    <a:pt x="119" y="255"/>
                    <a:pt x="120" y="256"/>
                    <a:pt x="120" y="256"/>
                  </a:cubicBezTo>
                  <a:cubicBezTo>
                    <a:pt x="121" y="257"/>
                    <a:pt x="121" y="257"/>
                    <a:pt x="121" y="257"/>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0" y="255"/>
                    <a:pt x="120" y="255"/>
                    <a:pt x="120" y="255"/>
                  </a:cubicBezTo>
                  <a:cubicBezTo>
                    <a:pt x="121" y="255"/>
                    <a:pt x="121" y="255"/>
                    <a:pt x="121" y="255"/>
                  </a:cubicBezTo>
                  <a:cubicBezTo>
                    <a:pt x="120" y="255"/>
                    <a:pt x="120" y="255"/>
                    <a:pt x="120" y="255"/>
                  </a:cubicBezTo>
                  <a:cubicBezTo>
                    <a:pt x="120" y="255"/>
                    <a:pt x="120" y="255"/>
                    <a:pt x="120" y="255"/>
                  </a:cubicBezTo>
                  <a:cubicBezTo>
                    <a:pt x="120" y="254"/>
                    <a:pt x="120" y="254"/>
                    <a:pt x="120" y="254"/>
                  </a:cubicBezTo>
                  <a:cubicBezTo>
                    <a:pt x="120" y="255"/>
                    <a:pt x="120" y="255"/>
                    <a:pt x="120" y="255"/>
                  </a:cubicBezTo>
                  <a:cubicBezTo>
                    <a:pt x="120" y="254"/>
                    <a:pt x="119" y="254"/>
                    <a:pt x="119" y="253"/>
                  </a:cubicBezTo>
                  <a:cubicBezTo>
                    <a:pt x="119" y="253"/>
                    <a:pt x="119" y="253"/>
                    <a:pt x="119" y="253"/>
                  </a:cubicBezTo>
                  <a:cubicBezTo>
                    <a:pt x="119" y="253"/>
                    <a:pt x="120" y="252"/>
                    <a:pt x="120" y="252"/>
                  </a:cubicBezTo>
                  <a:cubicBezTo>
                    <a:pt x="119" y="252"/>
                    <a:pt x="119" y="252"/>
                    <a:pt x="119" y="252"/>
                  </a:cubicBezTo>
                  <a:cubicBezTo>
                    <a:pt x="120" y="251"/>
                    <a:pt x="120" y="251"/>
                    <a:pt x="120" y="251"/>
                  </a:cubicBezTo>
                  <a:cubicBezTo>
                    <a:pt x="120" y="251"/>
                    <a:pt x="120" y="251"/>
                    <a:pt x="120" y="251"/>
                  </a:cubicBezTo>
                  <a:cubicBezTo>
                    <a:pt x="119" y="251"/>
                    <a:pt x="119" y="251"/>
                    <a:pt x="119" y="251"/>
                  </a:cubicBezTo>
                  <a:cubicBezTo>
                    <a:pt x="119" y="252"/>
                    <a:pt x="119" y="252"/>
                    <a:pt x="119" y="252"/>
                  </a:cubicBezTo>
                  <a:cubicBezTo>
                    <a:pt x="119" y="252"/>
                    <a:pt x="119" y="252"/>
                    <a:pt x="119" y="252"/>
                  </a:cubicBezTo>
                  <a:cubicBezTo>
                    <a:pt x="119" y="252"/>
                    <a:pt x="119" y="252"/>
                    <a:pt x="118" y="253"/>
                  </a:cubicBezTo>
                  <a:cubicBezTo>
                    <a:pt x="119" y="254"/>
                    <a:pt x="119" y="254"/>
                    <a:pt x="119" y="254"/>
                  </a:cubicBezTo>
                  <a:cubicBezTo>
                    <a:pt x="119" y="254"/>
                    <a:pt x="119" y="254"/>
                    <a:pt x="119" y="254"/>
                  </a:cubicBezTo>
                  <a:cubicBezTo>
                    <a:pt x="119" y="253"/>
                    <a:pt x="119" y="253"/>
                    <a:pt x="119" y="253"/>
                  </a:cubicBezTo>
                  <a:cubicBezTo>
                    <a:pt x="118" y="254"/>
                    <a:pt x="117" y="253"/>
                    <a:pt x="116" y="252"/>
                  </a:cubicBezTo>
                  <a:cubicBezTo>
                    <a:pt x="116" y="252"/>
                    <a:pt x="116" y="252"/>
                    <a:pt x="116" y="252"/>
                  </a:cubicBezTo>
                  <a:cubicBezTo>
                    <a:pt x="116" y="252"/>
                    <a:pt x="116" y="252"/>
                    <a:pt x="116" y="252"/>
                  </a:cubicBezTo>
                  <a:cubicBezTo>
                    <a:pt x="116" y="252"/>
                    <a:pt x="116" y="252"/>
                    <a:pt x="116" y="252"/>
                  </a:cubicBezTo>
                  <a:cubicBezTo>
                    <a:pt x="115" y="252"/>
                    <a:pt x="115" y="252"/>
                    <a:pt x="115" y="252"/>
                  </a:cubicBezTo>
                  <a:cubicBezTo>
                    <a:pt x="115" y="252"/>
                    <a:pt x="115" y="252"/>
                    <a:pt x="115" y="252"/>
                  </a:cubicBezTo>
                  <a:cubicBezTo>
                    <a:pt x="114" y="253"/>
                    <a:pt x="114" y="253"/>
                    <a:pt x="114" y="253"/>
                  </a:cubicBezTo>
                  <a:cubicBezTo>
                    <a:pt x="114" y="253"/>
                    <a:pt x="114" y="253"/>
                    <a:pt x="114" y="253"/>
                  </a:cubicBezTo>
                  <a:cubicBezTo>
                    <a:pt x="114" y="253"/>
                    <a:pt x="114" y="253"/>
                    <a:pt x="114" y="253"/>
                  </a:cubicBezTo>
                  <a:cubicBezTo>
                    <a:pt x="114" y="253"/>
                    <a:pt x="114" y="253"/>
                    <a:pt x="114" y="253"/>
                  </a:cubicBezTo>
                  <a:cubicBezTo>
                    <a:pt x="114" y="253"/>
                    <a:pt x="113" y="253"/>
                    <a:pt x="113" y="253"/>
                  </a:cubicBezTo>
                  <a:cubicBezTo>
                    <a:pt x="113" y="254"/>
                    <a:pt x="113" y="254"/>
                    <a:pt x="113" y="254"/>
                  </a:cubicBezTo>
                  <a:cubicBezTo>
                    <a:pt x="112" y="254"/>
                    <a:pt x="112" y="254"/>
                    <a:pt x="111" y="254"/>
                  </a:cubicBezTo>
                  <a:cubicBezTo>
                    <a:pt x="110" y="254"/>
                    <a:pt x="110" y="254"/>
                    <a:pt x="110" y="254"/>
                  </a:cubicBezTo>
                  <a:cubicBezTo>
                    <a:pt x="110" y="253"/>
                    <a:pt x="110" y="253"/>
                    <a:pt x="110" y="253"/>
                  </a:cubicBezTo>
                  <a:cubicBezTo>
                    <a:pt x="110" y="253"/>
                    <a:pt x="110" y="253"/>
                    <a:pt x="110" y="253"/>
                  </a:cubicBezTo>
                  <a:cubicBezTo>
                    <a:pt x="110" y="253"/>
                    <a:pt x="110" y="253"/>
                    <a:pt x="110" y="253"/>
                  </a:cubicBezTo>
                  <a:cubicBezTo>
                    <a:pt x="109" y="253"/>
                    <a:pt x="109" y="253"/>
                    <a:pt x="109" y="253"/>
                  </a:cubicBezTo>
                  <a:cubicBezTo>
                    <a:pt x="109" y="253"/>
                    <a:pt x="109" y="253"/>
                    <a:pt x="109" y="253"/>
                  </a:cubicBezTo>
                  <a:cubicBezTo>
                    <a:pt x="109" y="252"/>
                    <a:pt x="109" y="252"/>
                    <a:pt x="109" y="252"/>
                  </a:cubicBezTo>
                  <a:cubicBezTo>
                    <a:pt x="109" y="252"/>
                    <a:pt x="109" y="252"/>
                    <a:pt x="109" y="252"/>
                  </a:cubicBezTo>
                  <a:cubicBezTo>
                    <a:pt x="109" y="252"/>
                    <a:pt x="109" y="252"/>
                    <a:pt x="109" y="252"/>
                  </a:cubicBezTo>
                  <a:cubicBezTo>
                    <a:pt x="109" y="251"/>
                    <a:pt x="109" y="251"/>
                    <a:pt x="109" y="251"/>
                  </a:cubicBezTo>
                  <a:cubicBezTo>
                    <a:pt x="109" y="251"/>
                    <a:pt x="109" y="251"/>
                    <a:pt x="109" y="251"/>
                  </a:cubicBezTo>
                  <a:cubicBezTo>
                    <a:pt x="110" y="251"/>
                    <a:pt x="110" y="251"/>
                    <a:pt x="110" y="251"/>
                  </a:cubicBezTo>
                  <a:cubicBezTo>
                    <a:pt x="109" y="251"/>
                    <a:pt x="109" y="251"/>
                    <a:pt x="109" y="251"/>
                  </a:cubicBezTo>
                  <a:cubicBezTo>
                    <a:pt x="110" y="250"/>
                    <a:pt x="110" y="250"/>
                    <a:pt x="110" y="250"/>
                  </a:cubicBezTo>
                  <a:cubicBezTo>
                    <a:pt x="111" y="250"/>
                    <a:pt x="111" y="250"/>
                    <a:pt x="112" y="249"/>
                  </a:cubicBezTo>
                  <a:cubicBezTo>
                    <a:pt x="112" y="249"/>
                    <a:pt x="112" y="248"/>
                    <a:pt x="112" y="248"/>
                  </a:cubicBezTo>
                  <a:cubicBezTo>
                    <a:pt x="112" y="248"/>
                    <a:pt x="112" y="248"/>
                    <a:pt x="112" y="248"/>
                  </a:cubicBezTo>
                  <a:cubicBezTo>
                    <a:pt x="112" y="248"/>
                    <a:pt x="112" y="248"/>
                    <a:pt x="112" y="248"/>
                  </a:cubicBezTo>
                  <a:cubicBezTo>
                    <a:pt x="111" y="248"/>
                    <a:pt x="111" y="248"/>
                    <a:pt x="111" y="248"/>
                  </a:cubicBezTo>
                  <a:cubicBezTo>
                    <a:pt x="111" y="248"/>
                    <a:pt x="111" y="248"/>
                    <a:pt x="111" y="248"/>
                  </a:cubicBezTo>
                  <a:cubicBezTo>
                    <a:pt x="111" y="248"/>
                    <a:pt x="111" y="248"/>
                    <a:pt x="111" y="248"/>
                  </a:cubicBezTo>
                  <a:cubicBezTo>
                    <a:pt x="111" y="248"/>
                    <a:pt x="111" y="248"/>
                    <a:pt x="111" y="248"/>
                  </a:cubicBezTo>
                  <a:cubicBezTo>
                    <a:pt x="111" y="247"/>
                    <a:pt x="111" y="247"/>
                    <a:pt x="110" y="247"/>
                  </a:cubicBezTo>
                  <a:cubicBezTo>
                    <a:pt x="110" y="247"/>
                    <a:pt x="110" y="247"/>
                    <a:pt x="110" y="247"/>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1" y="248"/>
                    <a:pt x="111" y="248"/>
                    <a:pt x="111" y="248"/>
                  </a:cubicBezTo>
                  <a:cubicBezTo>
                    <a:pt x="110" y="248"/>
                    <a:pt x="110" y="248"/>
                    <a:pt x="110" y="248"/>
                  </a:cubicBezTo>
                  <a:cubicBezTo>
                    <a:pt x="111" y="249"/>
                    <a:pt x="111" y="249"/>
                    <a:pt x="111" y="249"/>
                  </a:cubicBezTo>
                  <a:cubicBezTo>
                    <a:pt x="110" y="249"/>
                    <a:pt x="110" y="249"/>
                    <a:pt x="110" y="249"/>
                  </a:cubicBezTo>
                  <a:cubicBezTo>
                    <a:pt x="109" y="249"/>
                    <a:pt x="109" y="249"/>
                    <a:pt x="109" y="249"/>
                  </a:cubicBezTo>
                  <a:cubicBezTo>
                    <a:pt x="109" y="249"/>
                    <a:pt x="109" y="249"/>
                    <a:pt x="109" y="249"/>
                  </a:cubicBezTo>
                  <a:cubicBezTo>
                    <a:pt x="109" y="250"/>
                    <a:pt x="109" y="250"/>
                    <a:pt x="108" y="250"/>
                  </a:cubicBezTo>
                  <a:cubicBezTo>
                    <a:pt x="109" y="250"/>
                    <a:pt x="109" y="250"/>
                    <a:pt x="109" y="250"/>
                  </a:cubicBezTo>
                  <a:cubicBezTo>
                    <a:pt x="109" y="251"/>
                    <a:pt x="109" y="251"/>
                    <a:pt x="109" y="251"/>
                  </a:cubicBezTo>
                  <a:cubicBezTo>
                    <a:pt x="108" y="251"/>
                    <a:pt x="108" y="251"/>
                    <a:pt x="108" y="251"/>
                  </a:cubicBezTo>
                  <a:cubicBezTo>
                    <a:pt x="108" y="251"/>
                    <a:pt x="108" y="251"/>
                    <a:pt x="108" y="251"/>
                  </a:cubicBezTo>
                  <a:cubicBezTo>
                    <a:pt x="108" y="252"/>
                    <a:pt x="108" y="252"/>
                    <a:pt x="108" y="252"/>
                  </a:cubicBezTo>
                  <a:cubicBezTo>
                    <a:pt x="108" y="252"/>
                    <a:pt x="108" y="252"/>
                    <a:pt x="108" y="252"/>
                  </a:cubicBezTo>
                  <a:cubicBezTo>
                    <a:pt x="108" y="253"/>
                    <a:pt x="108" y="253"/>
                    <a:pt x="109" y="253"/>
                  </a:cubicBezTo>
                  <a:cubicBezTo>
                    <a:pt x="109" y="253"/>
                    <a:pt x="109" y="253"/>
                    <a:pt x="109" y="253"/>
                  </a:cubicBezTo>
                  <a:cubicBezTo>
                    <a:pt x="109" y="253"/>
                    <a:pt x="109" y="253"/>
                    <a:pt x="109" y="253"/>
                  </a:cubicBezTo>
                  <a:cubicBezTo>
                    <a:pt x="109" y="254"/>
                    <a:pt x="109" y="254"/>
                    <a:pt x="109" y="254"/>
                  </a:cubicBezTo>
                  <a:cubicBezTo>
                    <a:pt x="109" y="254"/>
                    <a:pt x="110" y="254"/>
                    <a:pt x="110" y="255"/>
                  </a:cubicBezTo>
                  <a:cubicBezTo>
                    <a:pt x="110" y="255"/>
                    <a:pt x="110" y="255"/>
                    <a:pt x="110" y="255"/>
                  </a:cubicBezTo>
                  <a:cubicBezTo>
                    <a:pt x="111" y="255"/>
                    <a:pt x="111" y="255"/>
                    <a:pt x="111" y="255"/>
                  </a:cubicBezTo>
                  <a:cubicBezTo>
                    <a:pt x="111" y="255"/>
                    <a:pt x="111" y="255"/>
                    <a:pt x="111" y="255"/>
                  </a:cubicBezTo>
                  <a:cubicBezTo>
                    <a:pt x="111" y="256"/>
                    <a:pt x="111" y="256"/>
                    <a:pt x="111" y="256"/>
                  </a:cubicBezTo>
                  <a:cubicBezTo>
                    <a:pt x="111" y="256"/>
                    <a:pt x="111" y="256"/>
                    <a:pt x="111" y="256"/>
                  </a:cubicBezTo>
                  <a:cubicBezTo>
                    <a:pt x="111" y="256"/>
                    <a:pt x="111" y="256"/>
                    <a:pt x="111" y="256"/>
                  </a:cubicBezTo>
                  <a:cubicBezTo>
                    <a:pt x="111" y="256"/>
                    <a:pt x="111" y="256"/>
                    <a:pt x="111" y="256"/>
                  </a:cubicBezTo>
                  <a:cubicBezTo>
                    <a:pt x="111" y="257"/>
                    <a:pt x="111" y="257"/>
                    <a:pt x="111"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09" y="257"/>
                    <a:pt x="109" y="257"/>
                    <a:pt x="109" y="257"/>
                  </a:cubicBezTo>
                  <a:cubicBezTo>
                    <a:pt x="109" y="258"/>
                    <a:pt x="109" y="258"/>
                    <a:pt x="109" y="258"/>
                  </a:cubicBezTo>
                  <a:cubicBezTo>
                    <a:pt x="108" y="258"/>
                    <a:pt x="108" y="258"/>
                    <a:pt x="108" y="258"/>
                  </a:cubicBezTo>
                  <a:cubicBezTo>
                    <a:pt x="109" y="258"/>
                    <a:pt x="109" y="258"/>
                    <a:pt x="109" y="258"/>
                  </a:cubicBezTo>
                  <a:cubicBezTo>
                    <a:pt x="108" y="258"/>
                    <a:pt x="108" y="258"/>
                    <a:pt x="108" y="258"/>
                  </a:cubicBezTo>
                  <a:cubicBezTo>
                    <a:pt x="108" y="258"/>
                    <a:pt x="108" y="258"/>
                    <a:pt x="108" y="258"/>
                  </a:cubicBezTo>
                  <a:cubicBezTo>
                    <a:pt x="108" y="259"/>
                    <a:pt x="108" y="259"/>
                    <a:pt x="108" y="259"/>
                  </a:cubicBezTo>
                  <a:cubicBezTo>
                    <a:pt x="108" y="259"/>
                    <a:pt x="108" y="259"/>
                    <a:pt x="108" y="259"/>
                  </a:cubicBezTo>
                  <a:cubicBezTo>
                    <a:pt x="108" y="260"/>
                    <a:pt x="108" y="260"/>
                    <a:pt x="108" y="260"/>
                  </a:cubicBezTo>
                  <a:cubicBezTo>
                    <a:pt x="107" y="260"/>
                    <a:pt x="107" y="260"/>
                    <a:pt x="107" y="260"/>
                  </a:cubicBezTo>
                  <a:cubicBezTo>
                    <a:pt x="107" y="260"/>
                    <a:pt x="107" y="260"/>
                    <a:pt x="107"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5" y="260"/>
                    <a:pt x="105" y="260"/>
                    <a:pt x="105" y="260"/>
                  </a:cubicBezTo>
                  <a:cubicBezTo>
                    <a:pt x="105" y="260"/>
                    <a:pt x="105" y="260"/>
                    <a:pt x="105" y="260"/>
                  </a:cubicBezTo>
                  <a:cubicBezTo>
                    <a:pt x="104" y="260"/>
                    <a:pt x="104" y="261"/>
                    <a:pt x="103" y="262"/>
                  </a:cubicBezTo>
                  <a:cubicBezTo>
                    <a:pt x="103" y="262"/>
                    <a:pt x="103" y="262"/>
                    <a:pt x="103" y="262"/>
                  </a:cubicBezTo>
                  <a:cubicBezTo>
                    <a:pt x="103" y="262"/>
                    <a:pt x="103" y="262"/>
                    <a:pt x="103" y="262"/>
                  </a:cubicBezTo>
                  <a:cubicBezTo>
                    <a:pt x="103" y="262"/>
                    <a:pt x="103" y="262"/>
                    <a:pt x="103" y="262"/>
                  </a:cubicBezTo>
                  <a:cubicBezTo>
                    <a:pt x="103" y="261"/>
                    <a:pt x="103" y="261"/>
                    <a:pt x="103" y="261"/>
                  </a:cubicBezTo>
                  <a:cubicBezTo>
                    <a:pt x="103" y="261"/>
                    <a:pt x="103" y="261"/>
                    <a:pt x="103" y="261"/>
                  </a:cubicBezTo>
                  <a:cubicBezTo>
                    <a:pt x="103" y="260"/>
                    <a:pt x="103" y="260"/>
                    <a:pt x="103" y="260"/>
                  </a:cubicBezTo>
                  <a:cubicBezTo>
                    <a:pt x="103" y="261"/>
                    <a:pt x="103" y="261"/>
                    <a:pt x="103" y="261"/>
                  </a:cubicBezTo>
                  <a:cubicBezTo>
                    <a:pt x="104" y="260"/>
                    <a:pt x="104" y="260"/>
                    <a:pt x="104" y="260"/>
                  </a:cubicBezTo>
                  <a:cubicBezTo>
                    <a:pt x="104" y="260"/>
                    <a:pt x="104" y="260"/>
                    <a:pt x="104" y="260"/>
                  </a:cubicBezTo>
                  <a:cubicBezTo>
                    <a:pt x="104" y="260"/>
                    <a:pt x="104" y="260"/>
                    <a:pt x="104" y="260"/>
                  </a:cubicBezTo>
                  <a:cubicBezTo>
                    <a:pt x="104" y="260"/>
                    <a:pt x="104" y="260"/>
                    <a:pt x="104" y="260"/>
                  </a:cubicBezTo>
                  <a:cubicBezTo>
                    <a:pt x="104" y="259"/>
                    <a:pt x="104" y="259"/>
                    <a:pt x="104" y="259"/>
                  </a:cubicBezTo>
                  <a:cubicBezTo>
                    <a:pt x="104" y="260"/>
                    <a:pt x="104" y="260"/>
                    <a:pt x="104" y="260"/>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8"/>
                    <a:pt x="105" y="258"/>
                    <a:pt x="105" y="258"/>
                  </a:cubicBezTo>
                  <a:cubicBezTo>
                    <a:pt x="106" y="258"/>
                    <a:pt x="106" y="258"/>
                    <a:pt x="106" y="258"/>
                  </a:cubicBezTo>
                  <a:cubicBezTo>
                    <a:pt x="106" y="258"/>
                    <a:pt x="106" y="258"/>
                    <a:pt x="106" y="258"/>
                  </a:cubicBezTo>
                  <a:cubicBezTo>
                    <a:pt x="106" y="258"/>
                    <a:pt x="106" y="258"/>
                    <a:pt x="106" y="258"/>
                  </a:cubicBezTo>
                  <a:cubicBezTo>
                    <a:pt x="106" y="257"/>
                    <a:pt x="106" y="257"/>
                    <a:pt x="106" y="257"/>
                  </a:cubicBezTo>
                  <a:cubicBezTo>
                    <a:pt x="106" y="257"/>
                    <a:pt x="106" y="257"/>
                    <a:pt x="106" y="256"/>
                  </a:cubicBezTo>
                  <a:cubicBezTo>
                    <a:pt x="105" y="256"/>
                    <a:pt x="105" y="256"/>
                    <a:pt x="105" y="256"/>
                  </a:cubicBezTo>
                  <a:cubicBezTo>
                    <a:pt x="105" y="256"/>
                    <a:pt x="105" y="256"/>
                    <a:pt x="105" y="256"/>
                  </a:cubicBezTo>
                  <a:cubicBezTo>
                    <a:pt x="105" y="256"/>
                    <a:pt x="105" y="256"/>
                    <a:pt x="105" y="256"/>
                  </a:cubicBezTo>
                  <a:cubicBezTo>
                    <a:pt x="105" y="256"/>
                    <a:pt x="105" y="256"/>
                    <a:pt x="105" y="256"/>
                  </a:cubicBezTo>
                  <a:cubicBezTo>
                    <a:pt x="105" y="255"/>
                    <a:pt x="105" y="255"/>
                    <a:pt x="105" y="255"/>
                  </a:cubicBezTo>
                  <a:cubicBezTo>
                    <a:pt x="105" y="255"/>
                    <a:pt x="105" y="255"/>
                    <a:pt x="105" y="255"/>
                  </a:cubicBezTo>
                  <a:cubicBezTo>
                    <a:pt x="105" y="255"/>
                    <a:pt x="105" y="255"/>
                    <a:pt x="105" y="255"/>
                  </a:cubicBezTo>
                  <a:cubicBezTo>
                    <a:pt x="105" y="255"/>
                    <a:pt x="105" y="255"/>
                    <a:pt x="105" y="255"/>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3"/>
                    <a:pt x="104" y="253"/>
                    <a:pt x="104" y="253"/>
                  </a:cubicBezTo>
                  <a:cubicBezTo>
                    <a:pt x="104" y="253"/>
                    <a:pt x="104" y="253"/>
                    <a:pt x="104" y="253"/>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5"/>
                    <a:pt x="104" y="255"/>
                    <a:pt x="104" y="255"/>
                  </a:cubicBezTo>
                  <a:cubicBezTo>
                    <a:pt x="104" y="255"/>
                    <a:pt x="104" y="255"/>
                    <a:pt x="104" y="255"/>
                  </a:cubicBezTo>
                  <a:cubicBezTo>
                    <a:pt x="104" y="255"/>
                    <a:pt x="104" y="255"/>
                    <a:pt x="104" y="255"/>
                  </a:cubicBezTo>
                  <a:cubicBezTo>
                    <a:pt x="104" y="255"/>
                    <a:pt x="104" y="255"/>
                    <a:pt x="104" y="255"/>
                  </a:cubicBezTo>
                  <a:cubicBezTo>
                    <a:pt x="104" y="256"/>
                    <a:pt x="104" y="256"/>
                    <a:pt x="104" y="256"/>
                  </a:cubicBezTo>
                  <a:cubicBezTo>
                    <a:pt x="104" y="256"/>
                    <a:pt x="104" y="256"/>
                    <a:pt x="104" y="256"/>
                  </a:cubicBezTo>
                  <a:cubicBezTo>
                    <a:pt x="104" y="257"/>
                    <a:pt x="104" y="257"/>
                    <a:pt x="104" y="257"/>
                  </a:cubicBezTo>
                  <a:cubicBezTo>
                    <a:pt x="103" y="257"/>
                    <a:pt x="103" y="257"/>
                    <a:pt x="103" y="257"/>
                  </a:cubicBezTo>
                  <a:cubicBezTo>
                    <a:pt x="103" y="257"/>
                    <a:pt x="103" y="257"/>
                    <a:pt x="103" y="257"/>
                  </a:cubicBezTo>
                  <a:cubicBezTo>
                    <a:pt x="102" y="257"/>
                    <a:pt x="102" y="257"/>
                    <a:pt x="102" y="257"/>
                  </a:cubicBezTo>
                  <a:cubicBezTo>
                    <a:pt x="102" y="256"/>
                    <a:pt x="102" y="256"/>
                    <a:pt x="102" y="256"/>
                  </a:cubicBezTo>
                  <a:cubicBezTo>
                    <a:pt x="102" y="255"/>
                    <a:pt x="102" y="255"/>
                    <a:pt x="102" y="255"/>
                  </a:cubicBezTo>
                  <a:cubicBezTo>
                    <a:pt x="102" y="255"/>
                    <a:pt x="102" y="255"/>
                    <a:pt x="102" y="255"/>
                  </a:cubicBezTo>
                  <a:cubicBezTo>
                    <a:pt x="102" y="255"/>
                    <a:pt x="101" y="255"/>
                    <a:pt x="101" y="255"/>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0" y="256"/>
                    <a:pt x="100" y="256"/>
                    <a:pt x="100" y="256"/>
                  </a:cubicBezTo>
                  <a:cubicBezTo>
                    <a:pt x="100" y="256"/>
                    <a:pt x="100" y="256"/>
                    <a:pt x="100" y="256"/>
                  </a:cubicBezTo>
                  <a:cubicBezTo>
                    <a:pt x="100" y="256"/>
                    <a:pt x="100" y="256"/>
                    <a:pt x="100" y="256"/>
                  </a:cubicBezTo>
                  <a:cubicBezTo>
                    <a:pt x="99" y="255"/>
                    <a:pt x="99" y="255"/>
                    <a:pt x="99" y="255"/>
                  </a:cubicBezTo>
                  <a:cubicBezTo>
                    <a:pt x="99" y="255"/>
                    <a:pt x="99" y="255"/>
                    <a:pt x="99" y="255"/>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3"/>
                    <a:pt x="99" y="253"/>
                    <a:pt x="99" y="253"/>
                  </a:cubicBezTo>
                  <a:cubicBezTo>
                    <a:pt x="99" y="253"/>
                    <a:pt x="99" y="253"/>
                    <a:pt x="99" y="253"/>
                  </a:cubicBezTo>
                  <a:cubicBezTo>
                    <a:pt x="99" y="252"/>
                    <a:pt x="99" y="252"/>
                    <a:pt x="99" y="252"/>
                  </a:cubicBezTo>
                  <a:cubicBezTo>
                    <a:pt x="99" y="252"/>
                    <a:pt x="99" y="252"/>
                    <a:pt x="99" y="252"/>
                  </a:cubicBezTo>
                  <a:cubicBezTo>
                    <a:pt x="99" y="252"/>
                    <a:pt x="99" y="252"/>
                    <a:pt x="99" y="252"/>
                  </a:cubicBezTo>
                  <a:cubicBezTo>
                    <a:pt x="99" y="251"/>
                    <a:pt x="98" y="250"/>
                    <a:pt x="97" y="250"/>
                  </a:cubicBezTo>
                  <a:cubicBezTo>
                    <a:pt x="98" y="249"/>
                    <a:pt x="98" y="249"/>
                    <a:pt x="98" y="249"/>
                  </a:cubicBezTo>
                  <a:cubicBezTo>
                    <a:pt x="98" y="249"/>
                    <a:pt x="98" y="249"/>
                    <a:pt x="99" y="249"/>
                  </a:cubicBezTo>
                  <a:cubicBezTo>
                    <a:pt x="100" y="249"/>
                    <a:pt x="100" y="249"/>
                    <a:pt x="100" y="249"/>
                  </a:cubicBezTo>
                  <a:cubicBezTo>
                    <a:pt x="100" y="248"/>
                    <a:pt x="100" y="248"/>
                    <a:pt x="100" y="248"/>
                  </a:cubicBezTo>
                  <a:cubicBezTo>
                    <a:pt x="100" y="249"/>
                    <a:pt x="100" y="249"/>
                    <a:pt x="100" y="249"/>
                  </a:cubicBezTo>
                  <a:cubicBezTo>
                    <a:pt x="101" y="248"/>
                    <a:pt x="101" y="248"/>
                    <a:pt x="101" y="248"/>
                  </a:cubicBezTo>
                  <a:cubicBezTo>
                    <a:pt x="101" y="249"/>
                    <a:pt x="101" y="249"/>
                    <a:pt x="101" y="249"/>
                  </a:cubicBezTo>
                  <a:cubicBezTo>
                    <a:pt x="102" y="248"/>
                    <a:pt x="102" y="248"/>
                    <a:pt x="102" y="248"/>
                  </a:cubicBezTo>
                  <a:cubicBezTo>
                    <a:pt x="102" y="248"/>
                    <a:pt x="102" y="248"/>
                    <a:pt x="102" y="248"/>
                  </a:cubicBezTo>
                  <a:cubicBezTo>
                    <a:pt x="103" y="248"/>
                    <a:pt x="103" y="248"/>
                    <a:pt x="103" y="248"/>
                  </a:cubicBezTo>
                  <a:cubicBezTo>
                    <a:pt x="102" y="248"/>
                    <a:pt x="102" y="248"/>
                    <a:pt x="102" y="248"/>
                  </a:cubicBezTo>
                  <a:cubicBezTo>
                    <a:pt x="101" y="248"/>
                    <a:pt x="101" y="248"/>
                    <a:pt x="101" y="248"/>
                  </a:cubicBezTo>
                  <a:cubicBezTo>
                    <a:pt x="101" y="248"/>
                    <a:pt x="101" y="248"/>
                    <a:pt x="101" y="248"/>
                  </a:cubicBezTo>
                  <a:cubicBezTo>
                    <a:pt x="101" y="248"/>
                    <a:pt x="101" y="248"/>
                    <a:pt x="101" y="248"/>
                  </a:cubicBezTo>
                  <a:cubicBezTo>
                    <a:pt x="101" y="248"/>
                    <a:pt x="101" y="248"/>
                    <a:pt x="101" y="248"/>
                  </a:cubicBezTo>
                  <a:cubicBezTo>
                    <a:pt x="101" y="247"/>
                    <a:pt x="101" y="247"/>
                    <a:pt x="101" y="247"/>
                  </a:cubicBezTo>
                  <a:cubicBezTo>
                    <a:pt x="102" y="246"/>
                    <a:pt x="102" y="246"/>
                    <a:pt x="102" y="246"/>
                  </a:cubicBezTo>
                  <a:cubicBezTo>
                    <a:pt x="101" y="246"/>
                    <a:pt x="101" y="246"/>
                    <a:pt x="101" y="246"/>
                  </a:cubicBezTo>
                  <a:cubicBezTo>
                    <a:pt x="102" y="246"/>
                    <a:pt x="102" y="246"/>
                    <a:pt x="102" y="246"/>
                  </a:cubicBezTo>
                  <a:cubicBezTo>
                    <a:pt x="101" y="245"/>
                    <a:pt x="101" y="245"/>
                    <a:pt x="101" y="245"/>
                  </a:cubicBezTo>
                  <a:cubicBezTo>
                    <a:pt x="101" y="244"/>
                    <a:pt x="101" y="244"/>
                    <a:pt x="101" y="244"/>
                  </a:cubicBezTo>
                  <a:cubicBezTo>
                    <a:pt x="101" y="244"/>
                    <a:pt x="101" y="244"/>
                    <a:pt x="101" y="244"/>
                  </a:cubicBezTo>
                  <a:cubicBezTo>
                    <a:pt x="100" y="244"/>
                    <a:pt x="100" y="244"/>
                    <a:pt x="100" y="244"/>
                  </a:cubicBezTo>
                  <a:cubicBezTo>
                    <a:pt x="100" y="244"/>
                    <a:pt x="100" y="244"/>
                    <a:pt x="100" y="244"/>
                  </a:cubicBezTo>
                  <a:cubicBezTo>
                    <a:pt x="100" y="243"/>
                    <a:pt x="100" y="243"/>
                    <a:pt x="100" y="243"/>
                  </a:cubicBezTo>
                  <a:cubicBezTo>
                    <a:pt x="100" y="243"/>
                    <a:pt x="100" y="243"/>
                    <a:pt x="100" y="243"/>
                  </a:cubicBezTo>
                  <a:cubicBezTo>
                    <a:pt x="100" y="242"/>
                    <a:pt x="100" y="242"/>
                    <a:pt x="100" y="242"/>
                  </a:cubicBezTo>
                  <a:cubicBezTo>
                    <a:pt x="100" y="242"/>
                    <a:pt x="100" y="242"/>
                    <a:pt x="100" y="242"/>
                  </a:cubicBezTo>
                  <a:cubicBezTo>
                    <a:pt x="100" y="242"/>
                    <a:pt x="100" y="242"/>
                    <a:pt x="100" y="242"/>
                  </a:cubicBezTo>
                  <a:cubicBezTo>
                    <a:pt x="99" y="243"/>
                    <a:pt x="99" y="243"/>
                    <a:pt x="99" y="243"/>
                  </a:cubicBezTo>
                  <a:cubicBezTo>
                    <a:pt x="99" y="243"/>
                    <a:pt x="99" y="243"/>
                    <a:pt x="99" y="243"/>
                  </a:cubicBezTo>
                  <a:cubicBezTo>
                    <a:pt x="99" y="243"/>
                    <a:pt x="99" y="243"/>
                    <a:pt x="99" y="243"/>
                  </a:cubicBezTo>
                  <a:cubicBezTo>
                    <a:pt x="99" y="243"/>
                    <a:pt x="99" y="243"/>
                    <a:pt x="99" y="243"/>
                  </a:cubicBezTo>
                  <a:cubicBezTo>
                    <a:pt x="100" y="244"/>
                    <a:pt x="100" y="244"/>
                    <a:pt x="100" y="244"/>
                  </a:cubicBezTo>
                  <a:cubicBezTo>
                    <a:pt x="99" y="244"/>
                    <a:pt x="99" y="244"/>
                    <a:pt x="99" y="244"/>
                  </a:cubicBezTo>
                  <a:cubicBezTo>
                    <a:pt x="99" y="244"/>
                    <a:pt x="99" y="244"/>
                    <a:pt x="100" y="245"/>
                  </a:cubicBezTo>
                  <a:cubicBezTo>
                    <a:pt x="100" y="244"/>
                    <a:pt x="100" y="245"/>
                    <a:pt x="100" y="245"/>
                  </a:cubicBezTo>
                  <a:cubicBezTo>
                    <a:pt x="100" y="245"/>
                    <a:pt x="100" y="245"/>
                    <a:pt x="100" y="245"/>
                  </a:cubicBezTo>
                  <a:cubicBezTo>
                    <a:pt x="101" y="245"/>
                    <a:pt x="101" y="245"/>
                    <a:pt x="101" y="245"/>
                  </a:cubicBezTo>
                  <a:cubicBezTo>
                    <a:pt x="101" y="245"/>
                    <a:pt x="101" y="246"/>
                    <a:pt x="101" y="246"/>
                  </a:cubicBezTo>
                  <a:cubicBezTo>
                    <a:pt x="101" y="247"/>
                    <a:pt x="101" y="247"/>
                    <a:pt x="101" y="247"/>
                  </a:cubicBezTo>
                  <a:cubicBezTo>
                    <a:pt x="101" y="247"/>
                    <a:pt x="101" y="247"/>
                    <a:pt x="101" y="247"/>
                  </a:cubicBezTo>
                  <a:cubicBezTo>
                    <a:pt x="101" y="247"/>
                    <a:pt x="101" y="247"/>
                    <a:pt x="101" y="247"/>
                  </a:cubicBezTo>
                  <a:cubicBezTo>
                    <a:pt x="100" y="247"/>
                    <a:pt x="100" y="247"/>
                    <a:pt x="100" y="247"/>
                  </a:cubicBezTo>
                  <a:cubicBezTo>
                    <a:pt x="100" y="247"/>
                    <a:pt x="100" y="247"/>
                    <a:pt x="100" y="247"/>
                  </a:cubicBezTo>
                  <a:cubicBezTo>
                    <a:pt x="99" y="247"/>
                    <a:pt x="99" y="247"/>
                    <a:pt x="99" y="247"/>
                  </a:cubicBezTo>
                  <a:cubicBezTo>
                    <a:pt x="99" y="247"/>
                    <a:pt x="98" y="248"/>
                    <a:pt x="98" y="248"/>
                  </a:cubicBezTo>
                  <a:cubicBezTo>
                    <a:pt x="98" y="248"/>
                    <a:pt x="98" y="248"/>
                    <a:pt x="98" y="248"/>
                  </a:cubicBezTo>
                  <a:cubicBezTo>
                    <a:pt x="98" y="248"/>
                    <a:pt x="98" y="248"/>
                    <a:pt x="98" y="248"/>
                  </a:cubicBezTo>
                  <a:cubicBezTo>
                    <a:pt x="98" y="248"/>
                    <a:pt x="98" y="248"/>
                    <a:pt x="98" y="248"/>
                  </a:cubicBezTo>
                  <a:cubicBezTo>
                    <a:pt x="97" y="248"/>
                    <a:pt x="97" y="248"/>
                    <a:pt x="97" y="248"/>
                  </a:cubicBezTo>
                  <a:cubicBezTo>
                    <a:pt x="97" y="248"/>
                    <a:pt x="97" y="248"/>
                    <a:pt x="97" y="248"/>
                  </a:cubicBezTo>
                  <a:cubicBezTo>
                    <a:pt x="97" y="249"/>
                    <a:pt x="97" y="249"/>
                    <a:pt x="97" y="249"/>
                  </a:cubicBezTo>
                  <a:cubicBezTo>
                    <a:pt x="97" y="250"/>
                    <a:pt x="97" y="250"/>
                    <a:pt x="97" y="250"/>
                  </a:cubicBezTo>
                  <a:cubicBezTo>
                    <a:pt x="97" y="250"/>
                    <a:pt x="97" y="250"/>
                    <a:pt x="97" y="250"/>
                  </a:cubicBezTo>
                  <a:cubicBezTo>
                    <a:pt x="97" y="251"/>
                    <a:pt x="97" y="251"/>
                    <a:pt x="97" y="251"/>
                  </a:cubicBezTo>
                  <a:cubicBezTo>
                    <a:pt x="97" y="251"/>
                    <a:pt x="97" y="251"/>
                    <a:pt x="97" y="251"/>
                  </a:cubicBezTo>
                  <a:cubicBezTo>
                    <a:pt x="97" y="252"/>
                    <a:pt x="97" y="252"/>
                    <a:pt x="97" y="252"/>
                  </a:cubicBezTo>
                  <a:cubicBezTo>
                    <a:pt x="97" y="252"/>
                    <a:pt x="97" y="252"/>
                    <a:pt x="97" y="252"/>
                  </a:cubicBezTo>
                  <a:cubicBezTo>
                    <a:pt x="98" y="252"/>
                    <a:pt x="98" y="252"/>
                    <a:pt x="98" y="252"/>
                  </a:cubicBezTo>
                  <a:cubicBezTo>
                    <a:pt x="97" y="252"/>
                    <a:pt x="97" y="252"/>
                    <a:pt x="97" y="252"/>
                  </a:cubicBezTo>
                  <a:cubicBezTo>
                    <a:pt x="98" y="252"/>
                    <a:pt x="98" y="252"/>
                    <a:pt x="98" y="252"/>
                  </a:cubicBezTo>
                  <a:cubicBezTo>
                    <a:pt x="98" y="253"/>
                    <a:pt x="98" y="253"/>
                    <a:pt x="98" y="253"/>
                  </a:cubicBezTo>
                  <a:cubicBezTo>
                    <a:pt x="98" y="253"/>
                    <a:pt x="97" y="254"/>
                    <a:pt x="97" y="254"/>
                  </a:cubicBezTo>
                  <a:cubicBezTo>
                    <a:pt x="97" y="254"/>
                    <a:pt x="97" y="254"/>
                    <a:pt x="97" y="254"/>
                  </a:cubicBezTo>
                  <a:cubicBezTo>
                    <a:pt x="96" y="254"/>
                    <a:pt x="96" y="254"/>
                    <a:pt x="96" y="254"/>
                  </a:cubicBezTo>
                  <a:cubicBezTo>
                    <a:pt x="96" y="254"/>
                    <a:pt x="96" y="254"/>
                    <a:pt x="96" y="254"/>
                  </a:cubicBezTo>
                  <a:cubicBezTo>
                    <a:pt x="96" y="255"/>
                    <a:pt x="96" y="255"/>
                    <a:pt x="96" y="255"/>
                  </a:cubicBezTo>
                  <a:cubicBezTo>
                    <a:pt x="96" y="254"/>
                    <a:pt x="96" y="254"/>
                    <a:pt x="96" y="254"/>
                  </a:cubicBezTo>
                  <a:cubicBezTo>
                    <a:pt x="95" y="255"/>
                    <a:pt x="95" y="255"/>
                    <a:pt x="95" y="255"/>
                  </a:cubicBezTo>
                  <a:cubicBezTo>
                    <a:pt x="95" y="255"/>
                    <a:pt x="95" y="255"/>
                    <a:pt x="95" y="255"/>
                  </a:cubicBezTo>
                  <a:cubicBezTo>
                    <a:pt x="95" y="255"/>
                    <a:pt x="95" y="255"/>
                    <a:pt x="95" y="255"/>
                  </a:cubicBezTo>
                  <a:cubicBezTo>
                    <a:pt x="95" y="255"/>
                    <a:pt x="95" y="255"/>
                    <a:pt x="95" y="255"/>
                  </a:cubicBezTo>
                  <a:cubicBezTo>
                    <a:pt x="94" y="255"/>
                    <a:pt x="94" y="255"/>
                    <a:pt x="94" y="255"/>
                  </a:cubicBezTo>
                  <a:cubicBezTo>
                    <a:pt x="94" y="254"/>
                    <a:pt x="94" y="254"/>
                    <a:pt x="94" y="254"/>
                  </a:cubicBezTo>
                  <a:cubicBezTo>
                    <a:pt x="94" y="255"/>
                    <a:pt x="94" y="255"/>
                    <a:pt x="94" y="255"/>
                  </a:cubicBezTo>
                  <a:cubicBezTo>
                    <a:pt x="93" y="254"/>
                    <a:pt x="93" y="254"/>
                    <a:pt x="93" y="254"/>
                  </a:cubicBezTo>
                  <a:cubicBezTo>
                    <a:pt x="93" y="254"/>
                    <a:pt x="93" y="254"/>
                    <a:pt x="93" y="254"/>
                  </a:cubicBezTo>
                  <a:cubicBezTo>
                    <a:pt x="93" y="253"/>
                    <a:pt x="93" y="253"/>
                    <a:pt x="93" y="253"/>
                  </a:cubicBezTo>
                  <a:cubicBezTo>
                    <a:pt x="93" y="253"/>
                    <a:pt x="93" y="253"/>
                    <a:pt x="93" y="253"/>
                  </a:cubicBezTo>
                  <a:cubicBezTo>
                    <a:pt x="92" y="253"/>
                    <a:pt x="92" y="253"/>
                    <a:pt x="92" y="253"/>
                  </a:cubicBezTo>
                  <a:cubicBezTo>
                    <a:pt x="92" y="253"/>
                    <a:pt x="92" y="253"/>
                    <a:pt x="92" y="253"/>
                  </a:cubicBezTo>
                  <a:cubicBezTo>
                    <a:pt x="92" y="252"/>
                    <a:pt x="92" y="252"/>
                    <a:pt x="92" y="252"/>
                  </a:cubicBezTo>
                  <a:cubicBezTo>
                    <a:pt x="92" y="253"/>
                    <a:pt x="92" y="253"/>
                    <a:pt x="92" y="253"/>
                  </a:cubicBezTo>
                  <a:cubicBezTo>
                    <a:pt x="91" y="252"/>
                    <a:pt x="91" y="252"/>
                    <a:pt x="91" y="252"/>
                  </a:cubicBezTo>
                  <a:cubicBezTo>
                    <a:pt x="91" y="252"/>
                    <a:pt x="91" y="252"/>
                    <a:pt x="91" y="252"/>
                  </a:cubicBezTo>
                  <a:cubicBezTo>
                    <a:pt x="91" y="252"/>
                    <a:pt x="91" y="251"/>
                    <a:pt x="91" y="251"/>
                  </a:cubicBezTo>
                  <a:cubicBezTo>
                    <a:pt x="90" y="251"/>
                    <a:pt x="90" y="251"/>
                    <a:pt x="90" y="251"/>
                  </a:cubicBezTo>
                  <a:cubicBezTo>
                    <a:pt x="90" y="250"/>
                    <a:pt x="90" y="250"/>
                    <a:pt x="90" y="250"/>
                  </a:cubicBezTo>
                  <a:cubicBezTo>
                    <a:pt x="90" y="250"/>
                    <a:pt x="90" y="250"/>
                    <a:pt x="90" y="250"/>
                  </a:cubicBezTo>
                  <a:cubicBezTo>
                    <a:pt x="90" y="250"/>
                    <a:pt x="90" y="250"/>
                    <a:pt x="90" y="250"/>
                  </a:cubicBezTo>
                  <a:cubicBezTo>
                    <a:pt x="89" y="250"/>
                    <a:pt x="89" y="250"/>
                    <a:pt x="89" y="250"/>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8"/>
                    <a:pt x="89" y="249"/>
                    <a:pt x="90" y="249"/>
                  </a:cubicBezTo>
                  <a:cubicBezTo>
                    <a:pt x="89" y="248"/>
                    <a:pt x="89" y="248"/>
                    <a:pt x="89" y="248"/>
                  </a:cubicBezTo>
                  <a:cubicBezTo>
                    <a:pt x="88" y="248"/>
                    <a:pt x="88" y="248"/>
                    <a:pt x="88" y="248"/>
                  </a:cubicBezTo>
                  <a:cubicBezTo>
                    <a:pt x="88" y="249"/>
                    <a:pt x="88" y="248"/>
                    <a:pt x="88" y="249"/>
                  </a:cubicBezTo>
                  <a:cubicBezTo>
                    <a:pt x="88" y="249"/>
                    <a:pt x="88" y="249"/>
                    <a:pt x="88" y="249"/>
                  </a:cubicBezTo>
                  <a:cubicBezTo>
                    <a:pt x="88" y="249"/>
                    <a:pt x="88" y="249"/>
                    <a:pt x="88" y="249"/>
                  </a:cubicBezTo>
                  <a:cubicBezTo>
                    <a:pt x="88" y="250"/>
                    <a:pt x="88" y="250"/>
                    <a:pt x="88" y="250"/>
                  </a:cubicBezTo>
                  <a:cubicBezTo>
                    <a:pt x="88" y="251"/>
                    <a:pt x="88" y="251"/>
                    <a:pt x="88" y="251"/>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1"/>
                    <a:pt x="87" y="251"/>
                    <a:pt x="87" y="251"/>
                  </a:cubicBezTo>
                  <a:cubicBezTo>
                    <a:pt x="86" y="251"/>
                    <a:pt x="86" y="251"/>
                    <a:pt x="86" y="251"/>
                  </a:cubicBezTo>
                  <a:cubicBezTo>
                    <a:pt x="86" y="251"/>
                    <a:pt x="86" y="251"/>
                    <a:pt x="86" y="251"/>
                  </a:cubicBezTo>
                  <a:cubicBezTo>
                    <a:pt x="86" y="250"/>
                    <a:pt x="86" y="250"/>
                    <a:pt x="86" y="250"/>
                  </a:cubicBezTo>
                  <a:cubicBezTo>
                    <a:pt x="86" y="250"/>
                    <a:pt x="86" y="250"/>
                    <a:pt x="86" y="250"/>
                  </a:cubicBezTo>
                  <a:cubicBezTo>
                    <a:pt x="86" y="250"/>
                    <a:pt x="86" y="250"/>
                    <a:pt x="86" y="250"/>
                  </a:cubicBezTo>
                  <a:cubicBezTo>
                    <a:pt x="86" y="250"/>
                    <a:pt x="86" y="250"/>
                    <a:pt x="86"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5" y="251"/>
                    <a:pt x="85" y="251"/>
                    <a:pt x="85" y="251"/>
                  </a:cubicBezTo>
                  <a:cubicBezTo>
                    <a:pt x="84" y="251"/>
                    <a:pt x="84" y="251"/>
                    <a:pt x="84" y="251"/>
                  </a:cubicBezTo>
                  <a:cubicBezTo>
                    <a:pt x="84" y="251"/>
                    <a:pt x="84" y="251"/>
                    <a:pt x="84" y="251"/>
                  </a:cubicBezTo>
                  <a:cubicBezTo>
                    <a:pt x="84" y="251"/>
                    <a:pt x="84" y="251"/>
                    <a:pt x="84" y="251"/>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3" y="250"/>
                    <a:pt x="83" y="250"/>
                    <a:pt x="83" y="250"/>
                  </a:cubicBezTo>
                  <a:cubicBezTo>
                    <a:pt x="83" y="250"/>
                    <a:pt x="83" y="250"/>
                    <a:pt x="83" y="250"/>
                  </a:cubicBezTo>
                  <a:cubicBezTo>
                    <a:pt x="83" y="249"/>
                    <a:pt x="83" y="249"/>
                    <a:pt x="83" y="249"/>
                  </a:cubicBezTo>
                  <a:cubicBezTo>
                    <a:pt x="83" y="249"/>
                    <a:pt x="83" y="249"/>
                    <a:pt x="83" y="249"/>
                  </a:cubicBezTo>
                  <a:cubicBezTo>
                    <a:pt x="82" y="249"/>
                    <a:pt x="82" y="249"/>
                    <a:pt x="82" y="249"/>
                  </a:cubicBezTo>
                  <a:cubicBezTo>
                    <a:pt x="82" y="249"/>
                    <a:pt x="82" y="249"/>
                    <a:pt x="82" y="249"/>
                  </a:cubicBezTo>
                  <a:cubicBezTo>
                    <a:pt x="82" y="249"/>
                    <a:pt x="82" y="249"/>
                    <a:pt x="82" y="249"/>
                  </a:cubicBezTo>
                  <a:cubicBezTo>
                    <a:pt x="82" y="249"/>
                    <a:pt x="82" y="249"/>
                    <a:pt x="82" y="249"/>
                  </a:cubicBezTo>
                  <a:cubicBezTo>
                    <a:pt x="81" y="248"/>
                    <a:pt x="81" y="248"/>
                    <a:pt x="81" y="248"/>
                  </a:cubicBezTo>
                  <a:cubicBezTo>
                    <a:pt x="81" y="248"/>
                    <a:pt x="81" y="248"/>
                    <a:pt x="81" y="248"/>
                  </a:cubicBezTo>
                  <a:cubicBezTo>
                    <a:pt x="81" y="248"/>
                    <a:pt x="81" y="248"/>
                    <a:pt x="80" y="247"/>
                  </a:cubicBezTo>
                  <a:cubicBezTo>
                    <a:pt x="80" y="248"/>
                    <a:pt x="80" y="248"/>
                    <a:pt x="80" y="248"/>
                  </a:cubicBezTo>
                  <a:cubicBezTo>
                    <a:pt x="80" y="247"/>
                    <a:pt x="80" y="247"/>
                    <a:pt x="80" y="247"/>
                  </a:cubicBezTo>
                  <a:cubicBezTo>
                    <a:pt x="80" y="247"/>
                    <a:pt x="80" y="247"/>
                    <a:pt x="80" y="247"/>
                  </a:cubicBezTo>
                  <a:cubicBezTo>
                    <a:pt x="80" y="247"/>
                    <a:pt x="80" y="247"/>
                    <a:pt x="80" y="247"/>
                  </a:cubicBezTo>
                  <a:cubicBezTo>
                    <a:pt x="80" y="247"/>
                    <a:pt x="80" y="247"/>
                    <a:pt x="80" y="247"/>
                  </a:cubicBezTo>
                  <a:cubicBezTo>
                    <a:pt x="79" y="246"/>
                    <a:pt x="79" y="246"/>
                    <a:pt x="79" y="246"/>
                  </a:cubicBezTo>
                  <a:cubicBezTo>
                    <a:pt x="79" y="247"/>
                    <a:pt x="79" y="247"/>
                    <a:pt x="79" y="247"/>
                  </a:cubicBezTo>
                  <a:cubicBezTo>
                    <a:pt x="79" y="246"/>
                    <a:pt x="79" y="246"/>
                    <a:pt x="79" y="246"/>
                  </a:cubicBezTo>
                  <a:cubicBezTo>
                    <a:pt x="79" y="246"/>
                    <a:pt x="79" y="246"/>
                    <a:pt x="79" y="246"/>
                  </a:cubicBezTo>
                  <a:cubicBezTo>
                    <a:pt x="78" y="246"/>
                    <a:pt x="78"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3"/>
                    <a:pt x="76" y="243"/>
                    <a:pt x="76" y="243"/>
                  </a:cubicBezTo>
                  <a:cubicBezTo>
                    <a:pt x="76" y="243"/>
                    <a:pt x="76" y="243"/>
                    <a:pt x="76" y="243"/>
                  </a:cubicBezTo>
                  <a:cubicBezTo>
                    <a:pt x="75" y="243"/>
                    <a:pt x="75" y="243"/>
                    <a:pt x="75" y="243"/>
                  </a:cubicBezTo>
                  <a:cubicBezTo>
                    <a:pt x="75" y="243"/>
                    <a:pt x="75" y="243"/>
                    <a:pt x="75" y="242"/>
                  </a:cubicBezTo>
                  <a:cubicBezTo>
                    <a:pt x="75" y="242"/>
                    <a:pt x="75" y="242"/>
                    <a:pt x="75" y="242"/>
                  </a:cubicBezTo>
                  <a:cubicBezTo>
                    <a:pt x="75" y="242"/>
                    <a:pt x="75" y="242"/>
                    <a:pt x="75" y="242"/>
                  </a:cubicBezTo>
                  <a:cubicBezTo>
                    <a:pt x="74" y="242"/>
                    <a:pt x="74" y="242"/>
                    <a:pt x="74" y="242"/>
                  </a:cubicBezTo>
                  <a:cubicBezTo>
                    <a:pt x="74" y="241"/>
                    <a:pt x="74" y="241"/>
                    <a:pt x="74" y="241"/>
                  </a:cubicBezTo>
                  <a:cubicBezTo>
                    <a:pt x="74" y="241"/>
                    <a:pt x="74" y="241"/>
                    <a:pt x="74"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6" y="241"/>
                    <a:pt x="76" y="241"/>
                    <a:pt x="76" y="241"/>
                  </a:cubicBezTo>
                  <a:cubicBezTo>
                    <a:pt x="75" y="241"/>
                    <a:pt x="75" y="241"/>
                    <a:pt x="75" y="241"/>
                  </a:cubicBezTo>
                  <a:cubicBezTo>
                    <a:pt x="75" y="241"/>
                    <a:pt x="75" y="241"/>
                    <a:pt x="75" y="241"/>
                  </a:cubicBezTo>
                  <a:cubicBezTo>
                    <a:pt x="75" y="240"/>
                    <a:pt x="75" y="240"/>
                    <a:pt x="75" y="240"/>
                  </a:cubicBezTo>
                  <a:cubicBezTo>
                    <a:pt x="75" y="241"/>
                    <a:pt x="75" y="241"/>
                    <a:pt x="75" y="241"/>
                  </a:cubicBezTo>
                  <a:cubicBezTo>
                    <a:pt x="75" y="240"/>
                    <a:pt x="75" y="240"/>
                    <a:pt x="75" y="240"/>
                  </a:cubicBezTo>
                  <a:cubicBezTo>
                    <a:pt x="74" y="241"/>
                    <a:pt x="74" y="241"/>
                    <a:pt x="74" y="241"/>
                  </a:cubicBezTo>
                  <a:cubicBezTo>
                    <a:pt x="75" y="240"/>
                    <a:pt x="75" y="240"/>
                    <a:pt x="75" y="240"/>
                  </a:cubicBezTo>
                  <a:cubicBezTo>
                    <a:pt x="74" y="240"/>
                    <a:pt x="74" y="240"/>
                    <a:pt x="74" y="240"/>
                  </a:cubicBezTo>
                  <a:cubicBezTo>
                    <a:pt x="74" y="240"/>
                    <a:pt x="74" y="240"/>
                    <a:pt x="74" y="240"/>
                  </a:cubicBezTo>
                  <a:cubicBezTo>
                    <a:pt x="74" y="240"/>
                    <a:pt x="74" y="240"/>
                    <a:pt x="74" y="240"/>
                  </a:cubicBezTo>
                  <a:cubicBezTo>
                    <a:pt x="74" y="240"/>
                    <a:pt x="74" y="240"/>
                    <a:pt x="74" y="240"/>
                  </a:cubicBezTo>
                  <a:cubicBezTo>
                    <a:pt x="73" y="239"/>
                    <a:pt x="73" y="239"/>
                    <a:pt x="73" y="239"/>
                  </a:cubicBezTo>
                  <a:cubicBezTo>
                    <a:pt x="73" y="239"/>
                    <a:pt x="73" y="239"/>
                    <a:pt x="73" y="239"/>
                  </a:cubicBezTo>
                  <a:cubicBezTo>
                    <a:pt x="72" y="239"/>
                    <a:pt x="72" y="239"/>
                    <a:pt x="72" y="239"/>
                  </a:cubicBezTo>
                  <a:cubicBezTo>
                    <a:pt x="72" y="239"/>
                    <a:pt x="72" y="239"/>
                    <a:pt x="72" y="239"/>
                  </a:cubicBezTo>
                  <a:cubicBezTo>
                    <a:pt x="72" y="238"/>
                    <a:pt x="72" y="238"/>
                    <a:pt x="72" y="238"/>
                  </a:cubicBezTo>
                  <a:cubicBezTo>
                    <a:pt x="73" y="238"/>
                    <a:pt x="73" y="238"/>
                    <a:pt x="73" y="238"/>
                  </a:cubicBezTo>
                  <a:cubicBezTo>
                    <a:pt x="73" y="237"/>
                    <a:pt x="73" y="237"/>
                    <a:pt x="73" y="237"/>
                  </a:cubicBezTo>
                  <a:cubicBezTo>
                    <a:pt x="72" y="238"/>
                    <a:pt x="72" y="238"/>
                    <a:pt x="72" y="238"/>
                  </a:cubicBezTo>
                  <a:cubicBezTo>
                    <a:pt x="72" y="237"/>
                    <a:pt x="72" y="237"/>
                    <a:pt x="72" y="238"/>
                  </a:cubicBezTo>
                  <a:cubicBezTo>
                    <a:pt x="72" y="238"/>
                    <a:pt x="72" y="238"/>
                    <a:pt x="72" y="238"/>
                  </a:cubicBezTo>
                  <a:cubicBezTo>
                    <a:pt x="71" y="238"/>
                    <a:pt x="71" y="238"/>
                    <a:pt x="71" y="238"/>
                  </a:cubicBezTo>
                  <a:cubicBezTo>
                    <a:pt x="71" y="238"/>
                    <a:pt x="71" y="238"/>
                    <a:pt x="71" y="238"/>
                  </a:cubicBezTo>
                  <a:cubicBezTo>
                    <a:pt x="71" y="238"/>
                    <a:pt x="71" y="238"/>
                    <a:pt x="71" y="238"/>
                  </a:cubicBezTo>
                  <a:cubicBezTo>
                    <a:pt x="71" y="238"/>
                    <a:pt x="71" y="238"/>
                    <a:pt x="71" y="238"/>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0" y="238"/>
                    <a:pt x="70" y="238"/>
                    <a:pt x="70" y="238"/>
                  </a:cubicBezTo>
                  <a:cubicBezTo>
                    <a:pt x="70" y="238"/>
                    <a:pt x="70" y="238"/>
                    <a:pt x="70" y="238"/>
                  </a:cubicBezTo>
                  <a:cubicBezTo>
                    <a:pt x="70" y="238"/>
                    <a:pt x="70" y="238"/>
                    <a:pt x="70" y="238"/>
                  </a:cubicBezTo>
                  <a:cubicBezTo>
                    <a:pt x="70" y="238"/>
                    <a:pt x="70" y="238"/>
                    <a:pt x="70" y="238"/>
                  </a:cubicBezTo>
                  <a:cubicBezTo>
                    <a:pt x="70" y="238"/>
                    <a:pt x="69" y="238"/>
                    <a:pt x="69" y="237"/>
                  </a:cubicBezTo>
                  <a:cubicBezTo>
                    <a:pt x="69" y="237"/>
                    <a:pt x="69" y="237"/>
                    <a:pt x="69" y="237"/>
                  </a:cubicBezTo>
                  <a:cubicBezTo>
                    <a:pt x="69" y="236"/>
                    <a:pt x="69" y="236"/>
                    <a:pt x="69" y="236"/>
                  </a:cubicBezTo>
                  <a:cubicBezTo>
                    <a:pt x="69" y="236"/>
                    <a:pt x="69" y="236"/>
                    <a:pt x="69" y="236"/>
                  </a:cubicBezTo>
                  <a:cubicBezTo>
                    <a:pt x="69" y="237"/>
                    <a:pt x="69" y="237"/>
                    <a:pt x="69" y="237"/>
                  </a:cubicBezTo>
                  <a:cubicBezTo>
                    <a:pt x="69" y="237"/>
                    <a:pt x="69" y="237"/>
                    <a:pt x="69" y="237"/>
                  </a:cubicBezTo>
                  <a:cubicBezTo>
                    <a:pt x="69" y="238"/>
                    <a:pt x="69" y="237"/>
                    <a:pt x="68" y="238"/>
                  </a:cubicBezTo>
                  <a:cubicBezTo>
                    <a:pt x="68" y="238"/>
                    <a:pt x="68" y="238"/>
                    <a:pt x="68" y="238"/>
                  </a:cubicBezTo>
                  <a:cubicBezTo>
                    <a:pt x="68" y="238"/>
                    <a:pt x="68" y="238"/>
                    <a:pt x="68" y="238"/>
                  </a:cubicBezTo>
                  <a:cubicBezTo>
                    <a:pt x="67" y="238"/>
                    <a:pt x="67" y="237"/>
                    <a:pt x="67" y="237"/>
                  </a:cubicBezTo>
                  <a:cubicBezTo>
                    <a:pt x="67" y="237"/>
                    <a:pt x="67" y="237"/>
                    <a:pt x="67" y="237"/>
                  </a:cubicBezTo>
                  <a:cubicBezTo>
                    <a:pt x="67" y="237"/>
                    <a:pt x="67" y="237"/>
                    <a:pt x="67" y="237"/>
                  </a:cubicBezTo>
                  <a:cubicBezTo>
                    <a:pt x="66" y="237"/>
                    <a:pt x="66" y="237"/>
                    <a:pt x="66" y="237"/>
                  </a:cubicBezTo>
                  <a:cubicBezTo>
                    <a:pt x="67" y="238"/>
                    <a:pt x="67" y="238"/>
                    <a:pt x="67" y="238"/>
                  </a:cubicBezTo>
                  <a:cubicBezTo>
                    <a:pt x="66" y="237"/>
                    <a:pt x="66" y="237"/>
                    <a:pt x="66" y="237"/>
                  </a:cubicBezTo>
                  <a:cubicBezTo>
                    <a:pt x="66" y="237"/>
                    <a:pt x="65" y="237"/>
                    <a:pt x="65" y="236"/>
                  </a:cubicBezTo>
                  <a:cubicBezTo>
                    <a:pt x="65" y="236"/>
                    <a:pt x="65" y="236"/>
                    <a:pt x="65" y="236"/>
                  </a:cubicBezTo>
                  <a:cubicBezTo>
                    <a:pt x="64" y="236"/>
                    <a:pt x="64" y="236"/>
                    <a:pt x="64" y="236"/>
                  </a:cubicBezTo>
                  <a:cubicBezTo>
                    <a:pt x="64" y="236"/>
                    <a:pt x="64" y="236"/>
                    <a:pt x="64" y="236"/>
                  </a:cubicBezTo>
                  <a:cubicBezTo>
                    <a:pt x="64" y="236"/>
                    <a:pt x="64" y="236"/>
                    <a:pt x="64" y="236"/>
                  </a:cubicBezTo>
                  <a:cubicBezTo>
                    <a:pt x="64" y="236"/>
                    <a:pt x="64" y="236"/>
                    <a:pt x="64" y="236"/>
                  </a:cubicBezTo>
                  <a:cubicBezTo>
                    <a:pt x="63" y="235"/>
                    <a:pt x="63" y="235"/>
                    <a:pt x="63" y="235"/>
                  </a:cubicBezTo>
                  <a:cubicBezTo>
                    <a:pt x="63" y="235"/>
                    <a:pt x="63" y="235"/>
                    <a:pt x="63" y="234"/>
                  </a:cubicBezTo>
                  <a:cubicBezTo>
                    <a:pt x="63" y="234"/>
                    <a:pt x="63" y="234"/>
                    <a:pt x="63" y="234"/>
                  </a:cubicBezTo>
                  <a:cubicBezTo>
                    <a:pt x="63" y="234"/>
                    <a:pt x="63" y="234"/>
                    <a:pt x="63" y="234"/>
                  </a:cubicBezTo>
                  <a:cubicBezTo>
                    <a:pt x="63" y="234"/>
                    <a:pt x="63" y="234"/>
                    <a:pt x="63" y="234"/>
                  </a:cubicBezTo>
                  <a:cubicBezTo>
                    <a:pt x="62" y="233"/>
                    <a:pt x="62" y="233"/>
                    <a:pt x="62" y="233"/>
                  </a:cubicBezTo>
                  <a:cubicBezTo>
                    <a:pt x="63" y="233"/>
                    <a:pt x="63" y="233"/>
                    <a:pt x="63" y="233"/>
                  </a:cubicBezTo>
                  <a:cubicBezTo>
                    <a:pt x="63" y="233"/>
                    <a:pt x="63" y="233"/>
                    <a:pt x="63" y="233"/>
                  </a:cubicBezTo>
                  <a:cubicBezTo>
                    <a:pt x="64" y="233"/>
                    <a:pt x="64" y="233"/>
                    <a:pt x="64" y="233"/>
                  </a:cubicBezTo>
                  <a:cubicBezTo>
                    <a:pt x="64" y="233"/>
                    <a:pt x="64" y="233"/>
                    <a:pt x="64" y="233"/>
                  </a:cubicBezTo>
                  <a:cubicBezTo>
                    <a:pt x="64" y="233"/>
                    <a:pt x="64" y="233"/>
                    <a:pt x="64" y="233"/>
                  </a:cubicBezTo>
                  <a:cubicBezTo>
                    <a:pt x="64" y="233"/>
                    <a:pt x="64" y="233"/>
                    <a:pt x="64" y="233"/>
                  </a:cubicBezTo>
                  <a:cubicBezTo>
                    <a:pt x="63" y="233"/>
                    <a:pt x="63" y="233"/>
                    <a:pt x="63" y="233"/>
                  </a:cubicBezTo>
                  <a:cubicBezTo>
                    <a:pt x="63" y="233"/>
                    <a:pt x="63" y="233"/>
                    <a:pt x="63" y="233"/>
                  </a:cubicBezTo>
                  <a:cubicBezTo>
                    <a:pt x="63" y="232"/>
                    <a:pt x="63" y="232"/>
                    <a:pt x="63" y="232"/>
                  </a:cubicBezTo>
                  <a:cubicBezTo>
                    <a:pt x="64" y="232"/>
                    <a:pt x="64" y="232"/>
                    <a:pt x="64" y="232"/>
                  </a:cubicBezTo>
                  <a:cubicBezTo>
                    <a:pt x="64" y="232"/>
                    <a:pt x="64" y="232"/>
                    <a:pt x="64" y="232"/>
                  </a:cubicBezTo>
                  <a:cubicBezTo>
                    <a:pt x="64" y="232"/>
                    <a:pt x="64" y="232"/>
                    <a:pt x="64" y="232"/>
                  </a:cubicBezTo>
                  <a:cubicBezTo>
                    <a:pt x="64" y="232"/>
                    <a:pt x="64" y="232"/>
                    <a:pt x="64" y="232"/>
                  </a:cubicBezTo>
                  <a:cubicBezTo>
                    <a:pt x="63" y="232"/>
                    <a:pt x="63" y="232"/>
                    <a:pt x="63" y="232"/>
                  </a:cubicBezTo>
                  <a:cubicBezTo>
                    <a:pt x="63" y="232"/>
                    <a:pt x="63" y="232"/>
                    <a:pt x="63" y="232"/>
                  </a:cubicBezTo>
                  <a:cubicBezTo>
                    <a:pt x="63" y="231"/>
                    <a:pt x="63" y="231"/>
                    <a:pt x="63" y="231"/>
                  </a:cubicBezTo>
                  <a:cubicBezTo>
                    <a:pt x="63" y="231"/>
                    <a:pt x="63" y="231"/>
                    <a:pt x="63" y="231"/>
                  </a:cubicBezTo>
                  <a:cubicBezTo>
                    <a:pt x="62" y="230"/>
                    <a:pt x="62" y="230"/>
                    <a:pt x="62" y="230"/>
                  </a:cubicBezTo>
                  <a:cubicBezTo>
                    <a:pt x="63" y="230"/>
                    <a:pt x="63" y="230"/>
                    <a:pt x="63" y="230"/>
                  </a:cubicBezTo>
                  <a:cubicBezTo>
                    <a:pt x="63" y="230"/>
                    <a:pt x="63" y="230"/>
                    <a:pt x="63" y="230"/>
                  </a:cubicBezTo>
                  <a:cubicBezTo>
                    <a:pt x="63" y="230"/>
                    <a:pt x="63" y="230"/>
                    <a:pt x="63" y="230"/>
                  </a:cubicBezTo>
                  <a:cubicBezTo>
                    <a:pt x="64" y="230"/>
                    <a:pt x="64" y="230"/>
                    <a:pt x="64" y="230"/>
                  </a:cubicBezTo>
                  <a:cubicBezTo>
                    <a:pt x="64" y="230"/>
                    <a:pt x="64" y="230"/>
                    <a:pt x="64" y="230"/>
                  </a:cubicBezTo>
                  <a:cubicBezTo>
                    <a:pt x="63" y="229"/>
                    <a:pt x="63" y="229"/>
                    <a:pt x="63" y="229"/>
                  </a:cubicBezTo>
                  <a:cubicBezTo>
                    <a:pt x="63" y="229"/>
                    <a:pt x="62" y="229"/>
                    <a:pt x="62" y="229"/>
                  </a:cubicBezTo>
                  <a:cubicBezTo>
                    <a:pt x="61" y="228"/>
                    <a:pt x="61" y="228"/>
                    <a:pt x="61" y="228"/>
                  </a:cubicBezTo>
                  <a:cubicBezTo>
                    <a:pt x="61" y="228"/>
                    <a:pt x="60" y="228"/>
                    <a:pt x="60" y="227"/>
                  </a:cubicBezTo>
                  <a:cubicBezTo>
                    <a:pt x="60" y="227"/>
                    <a:pt x="60" y="227"/>
                    <a:pt x="60" y="227"/>
                  </a:cubicBezTo>
                  <a:cubicBezTo>
                    <a:pt x="59" y="226"/>
                    <a:pt x="59" y="226"/>
                    <a:pt x="59" y="226"/>
                  </a:cubicBezTo>
                  <a:cubicBezTo>
                    <a:pt x="59" y="226"/>
                    <a:pt x="59" y="226"/>
                    <a:pt x="59" y="226"/>
                  </a:cubicBezTo>
                  <a:cubicBezTo>
                    <a:pt x="59" y="226"/>
                    <a:pt x="59" y="226"/>
                    <a:pt x="59" y="226"/>
                  </a:cubicBezTo>
                  <a:cubicBezTo>
                    <a:pt x="59" y="226"/>
                    <a:pt x="59" y="226"/>
                    <a:pt x="59" y="226"/>
                  </a:cubicBezTo>
                  <a:cubicBezTo>
                    <a:pt x="58" y="226"/>
                    <a:pt x="58" y="226"/>
                    <a:pt x="58" y="226"/>
                  </a:cubicBezTo>
                  <a:cubicBezTo>
                    <a:pt x="58" y="226"/>
                    <a:pt x="58" y="226"/>
                    <a:pt x="58" y="226"/>
                  </a:cubicBezTo>
                  <a:cubicBezTo>
                    <a:pt x="58" y="226"/>
                    <a:pt x="58" y="226"/>
                    <a:pt x="58" y="226"/>
                  </a:cubicBezTo>
                  <a:cubicBezTo>
                    <a:pt x="58" y="225"/>
                    <a:pt x="58" y="225"/>
                    <a:pt x="58" y="225"/>
                  </a:cubicBezTo>
                  <a:cubicBezTo>
                    <a:pt x="59" y="224"/>
                    <a:pt x="59" y="224"/>
                    <a:pt x="59" y="224"/>
                  </a:cubicBezTo>
                  <a:cubicBezTo>
                    <a:pt x="59" y="224"/>
                    <a:pt x="59" y="224"/>
                    <a:pt x="59" y="224"/>
                  </a:cubicBezTo>
                  <a:cubicBezTo>
                    <a:pt x="59" y="224"/>
                    <a:pt x="59" y="224"/>
                    <a:pt x="59" y="224"/>
                  </a:cubicBezTo>
                  <a:cubicBezTo>
                    <a:pt x="59" y="224"/>
                    <a:pt x="59" y="224"/>
                    <a:pt x="59" y="224"/>
                  </a:cubicBezTo>
                  <a:cubicBezTo>
                    <a:pt x="58" y="223"/>
                    <a:pt x="58" y="223"/>
                    <a:pt x="58" y="223"/>
                  </a:cubicBezTo>
                  <a:cubicBezTo>
                    <a:pt x="58" y="222"/>
                    <a:pt x="58" y="222"/>
                    <a:pt x="58" y="222"/>
                  </a:cubicBezTo>
                  <a:cubicBezTo>
                    <a:pt x="59" y="222"/>
                    <a:pt x="59" y="222"/>
                    <a:pt x="59" y="222"/>
                  </a:cubicBezTo>
                  <a:cubicBezTo>
                    <a:pt x="59" y="221"/>
                    <a:pt x="59" y="221"/>
                    <a:pt x="59" y="221"/>
                  </a:cubicBezTo>
                  <a:cubicBezTo>
                    <a:pt x="59" y="221"/>
                    <a:pt x="59" y="221"/>
                    <a:pt x="59" y="221"/>
                  </a:cubicBezTo>
                  <a:cubicBezTo>
                    <a:pt x="59" y="221"/>
                    <a:pt x="59" y="221"/>
                    <a:pt x="59" y="221"/>
                  </a:cubicBezTo>
                  <a:cubicBezTo>
                    <a:pt x="60" y="220"/>
                    <a:pt x="60" y="220"/>
                    <a:pt x="60" y="220"/>
                  </a:cubicBezTo>
                  <a:cubicBezTo>
                    <a:pt x="60" y="221"/>
                    <a:pt x="60" y="221"/>
                    <a:pt x="60" y="221"/>
                  </a:cubicBezTo>
                  <a:cubicBezTo>
                    <a:pt x="60" y="221"/>
                    <a:pt x="60" y="221"/>
                    <a:pt x="60" y="221"/>
                  </a:cubicBezTo>
                  <a:cubicBezTo>
                    <a:pt x="60" y="221"/>
                    <a:pt x="60" y="221"/>
                    <a:pt x="60" y="221"/>
                  </a:cubicBezTo>
                  <a:cubicBezTo>
                    <a:pt x="60" y="220"/>
                    <a:pt x="60" y="220"/>
                    <a:pt x="60" y="220"/>
                  </a:cubicBezTo>
                  <a:cubicBezTo>
                    <a:pt x="60" y="220"/>
                    <a:pt x="60" y="220"/>
                    <a:pt x="60" y="220"/>
                  </a:cubicBezTo>
                  <a:cubicBezTo>
                    <a:pt x="60" y="220"/>
                    <a:pt x="60" y="220"/>
                    <a:pt x="60" y="220"/>
                  </a:cubicBezTo>
                  <a:cubicBezTo>
                    <a:pt x="60" y="220"/>
                    <a:pt x="60" y="220"/>
                    <a:pt x="61" y="219"/>
                  </a:cubicBezTo>
                  <a:cubicBezTo>
                    <a:pt x="61" y="219"/>
                    <a:pt x="61" y="219"/>
                    <a:pt x="61" y="219"/>
                  </a:cubicBezTo>
                  <a:cubicBezTo>
                    <a:pt x="61" y="219"/>
                    <a:pt x="61" y="219"/>
                    <a:pt x="61" y="219"/>
                  </a:cubicBezTo>
                  <a:cubicBezTo>
                    <a:pt x="61" y="219"/>
                    <a:pt x="61" y="219"/>
                    <a:pt x="61" y="219"/>
                  </a:cubicBezTo>
                  <a:cubicBezTo>
                    <a:pt x="62" y="220"/>
                    <a:pt x="62" y="220"/>
                    <a:pt x="63" y="220"/>
                  </a:cubicBezTo>
                  <a:cubicBezTo>
                    <a:pt x="63" y="220"/>
                    <a:pt x="63" y="220"/>
                    <a:pt x="63" y="220"/>
                  </a:cubicBezTo>
                  <a:cubicBezTo>
                    <a:pt x="63" y="220"/>
                    <a:pt x="63" y="220"/>
                    <a:pt x="63" y="220"/>
                  </a:cubicBezTo>
                  <a:cubicBezTo>
                    <a:pt x="63" y="220"/>
                    <a:pt x="63" y="220"/>
                    <a:pt x="63" y="220"/>
                  </a:cubicBezTo>
                  <a:cubicBezTo>
                    <a:pt x="63" y="221"/>
                    <a:pt x="63" y="221"/>
                    <a:pt x="63" y="221"/>
                  </a:cubicBezTo>
                  <a:cubicBezTo>
                    <a:pt x="63" y="221"/>
                    <a:pt x="63" y="221"/>
                    <a:pt x="63" y="221"/>
                  </a:cubicBezTo>
                  <a:cubicBezTo>
                    <a:pt x="64" y="221"/>
                    <a:pt x="64" y="221"/>
                    <a:pt x="64" y="222"/>
                  </a:cubicBezTo>
                  <a:cubicBezTo>
                    <a:pt x="65" y="222"/>
                    <a:pt x="65" y="222"/>
                    <a:pt x="65" y="222"/>
                  </a:cubicBezTo>
                  <a:cubicBezTo>
                    <a:pt x="65" y="222"/>
                    <a:pt x="65" y="222"/>
                    <a:pt x="65" y="222"/>
                  </a:cubicBezTo>
                  <a:cubicBezTo>
                    <a:pt x="65" y="222"/>
                    <a:pt x="65" y="222"/>
                    <a:pt x="65" y="222"/>
                  </a:cubicBezTo>
                  <a:cubicBezTo>
                    <a:pt x="65" y="222"/>
                    <a:pt x="65" y="222"/>
                    <a:pt x="65" y="222"/>
                  </a:cubicBezTo>
                  <a:cubicBezTo>
                    <a:pt x="66" y="222"/>
                    <a:pt x="66" y="223"/>
                    <a:pt x="66" y="223"/>
                  </a:cubicBezTo>
                  <a:cubicBezTo>
                    <a:pt x="67" y="223"/>
                    <a:pt x="67" y="223"/>
                    <a:pt x="67" y="223"/>
                  </a:cubicBezTo>
                  <a:cubicBezTo>
                    <a:pt x="67" y="223"/>
                    <a:pt x="67" y="223"/>
                    <a:pt x="67" y="223"/>
                  </a:cubicBezTo>
                  <a:cubicBezTo>
                    <a:pt x="68" y="223"/>
                    <a:pt x="68" y="223"/>
                    <a:pt x="68" y="223"/>
                  </a:cubicBezTo>
                  <a:cubicBezTo>
                    <a:pt x="68" y="223"/>
                    <a:pt x="68" y="223"/>
                    <a:pt x="68" y="223"/>
                  </a:cubicBezTo>
                  <a:cubicBezTo>
                    <a:pt x="68" y="223"/>
                    <a:pt x="68" y="223"/>
                    <a:pt x="68" y="223"/>
                  </a:cubicBezTo>
                  <a:cubicBezTo>
                    <a:pt x="69" y="223"/>
                    <a:pt x="69" y="223"/>
                    <a:pt x="69" y="223"/>
                  </a:cubicBezTo>
                  <a:cubicBezTo>
                    <a:pt x="69" y="223"/>
                    <a:pt x="69" y="223"/>
                    <a:pt x="69" y="223"/>
                  </a:cubicBezTo>
                  <a:cubicBezTo>
                    <a:pt x="70" y="223"/>
                    <a:pt x="70" y="223"/>
                    <a:pt x="70" y="223"/>
                  </a:cubicBezTo>
                  <a:cubicBezTo>
                    <a:pt x="70" y="223"/>
                    <a:pt x="70" y="223"/>
                    <a:pt x="70" y="223"/>
                  </a:cubicBezTo>
                  <a:cubicBezTo>
                    <a:pt x="70" y="223"/>
                    <a:pt x="70" y="223"/>
                    <a:pt x="70" y="223"/>
                  </a:cubicBezTo>
                  <a:cubicBezTo>
                    <a:pt x="70" y="223"/>
                    <a:pt x="70" y="223"/>
                    <a:pt x="70" y="223"/>
                  </a:cubicBezTo>
                  <a:cubicBezTo>
                    <a:pt x="71" y="223"/>
                    <a:pt x="71" y="223"/>
                    <a:pt x="71" y="223"/>
                  </a:cubicBezTo>
                  <a:cubicBezTo>
                    <a:pt x="71" y="223"/>
                    <a:pt x="71" y="223"/>
                    <a:pt x="71" y="223"/>
                  </a:cubicBezTo>
                  <a:cubicBezTo>
                    <a:pt x="71" y="224"/>
                    <a:pt x="72" y="224"/>
                    <a:pt x="72" y="224"/>
                  </a:cubicBezTo>
                  <a:cubicBezTo>
                    <a:pt x="73" y="224"/>
                    <a:pt x="73" y="224"/>
                    <a:pt x="73" y="224"/>
                  </a:cubicBezTo>
                  <a:cubicBezTo>
                    <a:pt x="74" y="225"/>
                    <a:pt x="74" y="225"/>
                    <a:pt x="74" y="225"/>
                  </a:cubicBezTo>
                  <a:cubicBezTo>
                    <a:pt x="74" y="225"/>
                    <a:pt x="75" y="225"/>
                    <a:pt x="75" y="226"/>
                  </a:cubicBezTo>
                  <a:cubicBezTo>
                    <a:pt x="75" y="226"/>
                    <a:pt x="75" y="226"/>
                    <a:pt x="75" y="226"/>
                  </a:cubicBezTo>
                  <a:cubicBezTo>
                    <a:pt x="75" y="225"/>
                    <a:pt x="75" y="225"/>
                    <a:pt x="75" y="225"/>
                  </a:cubicBezTo>
                  <a:cubicBezTo>
                    <a:pt x="74" y="225"/>
                    <a:pt x="74" y="224"/>
                    <a:pt x="74" y="224"/>
                  </a:cubicBezTo>
                  <a:cubicBezTo>
                    <a:pt x="74" y="224"/>
                    <a:pt x="74" y="224"/>
                    <a:pt x="74" y="224"/>
                  </a:cubicBezTo>
                  <a:cubicBezTo>
                    <a:pt x="73" y="224"/>
                    <a:pt x="73" y="224"/>
                    <a:pt x="73" y="224"/>
                  </a:cubicBezTo>
                  <a:cubicBezTo>
                    <a:pt x="73" y="224"/>
                    <a:pt x="73" y="224"/>
                    <a:pt x="73" y="224"/>
                  </a:cubicBezTo>
                  <a:cubicBezTo>
                    <a:pt x="73" y="223"/>
                    <a:pt x="73" y="223"/>
                    <a:pt x="73" y="223"/>
                  </a:cubicBezTo>
                  <a:cubicBezTo>
                    <a:pt x="72" y="224"/>
                    <a:pt x="72" y="224"/>
                    <a:pt x="72" y="224"/>
                  </a:cubicBezTo>
                  <a:cubicBezTo>
                    <a:pt x="72" y="224"/>
                    <a:pt x="72" y="224"/>
                    <a:pt x="72" y="224"/>
                  </a:cubicBezTo>
                  <a:cubicBezTo>
                    <a:pt x="72" y="224"/>
                    <a:pt x="72" y="224"/>
                    <a:pt x="72" y="224"/>
                  </a:cubicBezTo>
                  <a:cubicBezTo>
                    <a:pt x="72" y="223"/>
                    <a:pt x="72" y="223"/>
                    <a:pt x="72" y="223"/>
                  </a:cubicBezTo>
                  <a:cubicBezTo>
                    <a:pt x="71" y="222"/>
                    <a:pt x="71" y="222"/>
                    <a:pt x="71" y="222"/>
                  </a:cubicBezTo>
                  <a:cubicBezTo>
                    <a:pt x="71" y="222"/>
                    <a:pt x="71" y="222"/>
                    <a:pt x="71" y="222"/>
                  </a:cubicBezTo>
                  <a:cubicBezTo>
                    <a:pt x="70" y="221"/>
                    <a:pt x="70" y="221"/>
                    <a:pt x="70" y="221"/>
                  </a:cubicBezTo>
                  <a:cubicBezTo>
                    <a:pt x="69" y="221"/>
                    <a:pt x="69" y="221"/>
                    <a:pt x="69" y="221"/>
                  </a:cubicBezTo>
                  <a:cubicBezTo>
                    <a:pt x="69" y="221"/>
                    <a:pt x="69" y="221"/>
                    <a:pt x="69" y="221"/>
                  </a:cubicBezTo>
                  <a:cubicBezTo>
                    <a:pt x="69" y="222"/>
                    <a:pt x="69" y="222"/>
                    <a:pt x="69" y="222"/>
                  </a:cubicBezTo>
                  <a:cubicBezTo>
                    <a:pt x="69" y="222"/>
                    <a:pt x="69" y="222"/>
                    <a:pt x="69" y="222"/>
                  </a:cubicBezTo>
                  <a:cubicBezTo>
                    <a:pt x="69" y="221"/>
                    <a:pt x="69" y="221"/>
                    <a:pt x="69" y="221"/>
                  </a:cubicBezTo>
                  <a:cubicBezTo>
                    <a:pt x="68" y="221"/>
                    <a:pt x="68" y="221"/>
                    <a:pt x="68" y="221"/>
                  </a:cubicBezTo>
                  <a:cubicBezTo>
                    <a:pt x="68" y="221"/>
                    <a:pt x="68" y="221"/>
                    <a:pt x="68" y="221"/>
                  </a:cubicBezTo>
                  <a:cubicBezTo>
                    <a:pt x="68" y="221"/>
                    <a:pt x="69" y="221"/>
                    <a:pt x="68" y="222"/>
                  </a:cubicBezTo>
                  <a:cubicBezTo>
                    <a:pt x="68" y="222"/>
                    <a:pt x="68" y="222"/>
                    <a:pt x="68" y="222"/>
                  </a:cubicBezTo>
                  <a:cubicBezTo>
                    <a:pt x="68" y="222"/>
                    <a:pt x="68" y="222"/>
                    <a:pt x="68" y="222"/>
                  </a:cubicBezTo>
                  <a:cubicBezTo>
                    <a:pt x="67" y="222"/>
                    <a:pt x="67" y="222"/>
                    <a:pt x="67" y="222"/>
                  </a:cubicBezTo>
                  <a:cubicBezTo>
                    <a:pt x="67" y="221"/>
                    <a:pt x="67" y="221"/>
                    <a:pt x="67"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0"/>
                    <a:pt x="66" y="220"/>
                    <a:pt x="66" y="220"/>
                  </a:cubicBezTo>
                  <a:cubicBezTo>
                    <a:pt x="66" y="220"/>
                    <a:pt x="66" y="220"/>
                    <a:pt x="66" y="220"/>
                  </a:cubicBezTo>
                  <a:cubicBezTo>
                    <a:pt x="66" y="219"/>
                    <a:pt x="66" y="219"/>
                    <a:pt x="66" y="219"/>
                  </a:cubicBezTo>
                  <a:cubicBezTo>
                    <a:pt x="66" y="219"/>
                    <a:pt x="66" y="219"/>
                    <a:pt x="66" y="219"/>
                  </a:cubicBezTo>
                  <a:cubicBezTo>
                    <a:pt x="66" y="219"/>
                    <a:pt x="66" y="219"/>
                    <a:pt x="66" y="219"/>
                  </a:cubicBezTo>
                  <a:cubicBezTo>
                    <a:pt x="65" y="218"/>
                    <a:pt x="65" y="218"/>
                    <a:pt x="65" y="218"/>
                  </a:cubicBezTo>
                  <a:cubicBezTo>
                    <a:pt x="64" y="219"/>
                    <a:pt x="64" y="219"/>
                    <a:pt x="64" y="219"/>
                  </a:cubicBezTo>
                  <a:cubicBezTo>
                    <a:pt x="64" y="219"/>
                    <a:pt x="64" y="219"/>
                    <a:pt x="64" y="219"/>
                  </a:cubicBezTo>
                  <a:cubicBezTo>
                    <a:pt x="65" y="218"/>
                    <a:pt x="64" y="218"/>
                    <a:pt x="65" y="217"/>
                  </a:cubicBezTo>
                  <a:cubicBezTo>
                    <a:pt x="66" y="217"/>
                    <a:pt x="66" y="217"/>
                    <a:pt x="66" y="217"/>
                  </a:cubicBezTo>
                  <a:cubicBezTo>
                    <a:pt x="65" y="217"/>
                    <a:pt x="66" y="217"/>
                    <a:pt x="66" y="217"/>
                  </a:cubicBezTo>
                  <a:cubicBezTo>
                    <a:pt x="66" y="217"/>
                    <a:pt x="66" y="217"/>
                    <a:pt x="66" y="217"/>
                  </a:cubicBezTo>
                  <a:cubicBezTo>
                    <a:pt x="66" y="216"/>
                    <a:pt x="66" y="216"/>
                    <a:pt x="66" y="216"/>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6"/>
                    <a:pt x="66" y="216"/>
                    <a:pt x="66" y="216"/>
                  </a:cubicBezTo>
                  <a:cubicBezTo>
                    <a:pt x="67" y="216"/>
                    <a:pt x="67" y="216"/>
                    <a:pt x="67" y="216"/>
                  </a:cubicBezTo>
                  <a:cubicBezTo>
                    <a:pt x="67" y="216"/>
                    <a:pt x="67" y="216"/>
                    <a:pt x="67" y="216"/>
                  </a:cubicBezTo>
                  <a:cubicBezTo>
                    <a:pt x="68" y="216"/>
                    <a:pt x="68" y="216"/>
                    <a:pt x="68" y="216"/>
                  </a:cubicBezTo>
                  <a:cubicBezTo>
                    <a:pt x="67" y="216"/>
                    <a:pt x="67" y="216"/>
                    <a:pt x="67" y="216"/>
                  </a:cubicBezTo>
                  <a:cubicBezTo>
                    <a:pt x="67" y="216"/>
                    <a:pt x="67" y="216"/>
                    <a:pt x="67" y="216"/>
                  </a:cubicBezTo>
                  <a:cubicBezTo>
                    <a:pt x="67" y="216"/>
                    <a:pt x="67" y="216"/>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6"/>
                    <a:pt x="66" y="216"/>
                    <a:pt x="66" y="216"/>
                  </a:cubicBezTo>
                  <a:cubicBezTo>
                    <a:pt x="65" y="216"/>
                    <a:pt x="65" y="216"/>
                    <a:pt x="65" y="216"/>
                  </a:cubicBezTo>
                  <a:cubicBezTo>
                    <a:pt x="65" y="217"/>
                    <a:pt x="65" y="217"/>
                    <a:pt x="65" y="217"/>
                  </a:cubicBezTo>
                  <a:cubicBezTo>
                    <a:pt x="65" y="217"/>
                    <a:pt x="65" y="217"/>
                    <a:pt x="65" y="217"/>
                  </a:cubicBezTo>
                  <a:cubicBezTo>
                    <a:pt x="65" y="217"/>
                    <a:pt x="65" y="217"/>
                    <a:pt x="65" y="217"/>
                  </a:cubicBezTo>
                  <a:cubicBezTo>
                    <a:pt x="65" y="217"/>
                    <a:pt x="65" y="217"/>
                    <a:pt x="65" y="217"/>
                  </a:cubicBezTo>
                  <a:cubicBezTo>
                    <a:pt x="64" y="217"/>
                    <a:pt x="64" y="217"/>
                    <a:pt x="64" y="217"/>
                  </a:cubicBezTo>
                  <a:cubicBezTo>
                    <a:pt x="64" y="217"/>
                    <a:pt x="64" y="217"/>
                    <a:pt x="64" y="217"/>
                  </a:cubicBezTo>
                  <a:cubicBezTo>
                    <a:pt x="64" y="217"/>
                    <a:pt x="64" y="217"/>
                    <a:pt x="64" y="217"/>
                  </a:cubicBezTo>
                  <a:cubicBezTo>
                    <a:pt x="64" y="217"/>
                    <a:pt x="64" y="217"/>
                    <a:pt x="64" y="217"/>
                  </a:cubicBezTo>
                  <a:cubicBezTo>
                    <a:pt x="63" y="217"/>
                    <a:pt x="63" y="217"/>
                    <a:pt x="63" y="217"/>
                  </a:cubicBezTo>
                  <a:cubicBezTo>
                    <a:pt x="63" y="217"/>
                    <a:pt x="63" y="217"/>
                    <a:pt x="63" y="217"/>
                  </a:cubicBezTo>
                  <a:cubicBezTo>
                    <a:pt x="62" y="217"/>
                    <a:pt x="62" y="217"/>
                    <a:pt x="62" y="217"/>
                  </a:cubicBezTo>
                  <a:cubicBezTo>
                    <a:pt x="62" y="216"/>
                    <a:pt x="62" y="216"/>
                    <a:pt x="62" y="216"/>
                  </a:cubicBezTo>
                  <a:cubicBezTo>
                    <a:pt x="62" y="216"/>
                    <a:pt x="62" y="216"/>
                    <a:pt x="61" y="215"/>
                  </a:cubicBezTo>
                  <a:cubicBezTo>
                    <a:pt x="61" y="215"/>
                    <a:pt x="61" y="215"/>
                    <a:pt x="61" y="215"/>
                  </a:cubicBezTo>
                  <a:cubicBezTo>
                    <a:pt x="61" y="215"/>
                    <a:pt x="61" y="215"/>
                    <a:pt x="61" y="215"/>
                  </a:cubicBezTo>
                  <a:cubicBezTo>
                    <a:pt x="61" y="214"/>
                    <a:pt x="61" y="214"/>
                    <a:pt x="61" y="214"/>
                  </a:cubicBezTo>
                  <a:cubicBezTo>
                    <a:pt x="60" y="214"/>
                    <a:pt x="60" y="214"/>
                    <a:pt x="60" y="214"/>
                  </a:cubicBezTo>
                  <a:cubicBezTo>
                    <a:pt x="60" y="213"/>
                    <a:pt x="60" y="213"/>
                    <a:pt x="60" y="213"/>
                  </a:cubicBezTo>
                  <a:cubicBezTo>
                    <a:pt x="60" y="213"/>
                    <a:pt x="60" y="213"/>
                    <a:pt x="60" y="213"/>
                  </a:cubicBezTo>
                  <a:cubicBezTo>
                    <a:pt x="60" y="213"/>
                    <a:pt x="60" y="213"/>
                    <a:pt x="60" y="213"/>
                  </a:cubicBezTo>
                  <a:cubicBezTo>
                    <a:pt x="59" y="212"/>
                    <a:pt x="59" y="212"/>
                    <a:pt x="59" y="212"/>
                  </a:cubicBezTo>
                  <a:cubicBezTo>
                    <a:pt x="60" y="212"/>
                    <a:pt x="60" y="212"/>
                    <a:pt x="60" y="211"/>
                  </a:cubicBezTo>
                  <a:cubicBezTo>
                    <a:pt x="60" y="212"/>
                    <a:pt x="60" y="212"/>
                    <a:pt x="60" y="212"/>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0" y="211"/>
                    <a:pt x="60" y="211"/>
                    <a:pt x="60" y="211"/>
                  </a:cubicBezTo>
                  <a:cubicBezTo>
                    <a:pt x="61" y="211"/>
                    <a:pt x="61" y="211"/>
                    <a:pt x="61" y="211"/>
                  </a:cubicBezTo>
                  <a:cubicBezTo>
                    <a:pt x="60" y="210"/>
                    <a:pt x="60" y="210"/>
                    <a:pt x="60" y="210"/>
                  </a:cubicBezTo>
                  <a:cubicBezTo>
                    <a:pt x="60" y="210"/>
                    <a:pt x="60" y="210"/>
                    <a:pt x="60" y="210"/>
                  </a:cubicBezTo>
                  <a:cubicBezTo>
                    <a:pt x="60" y="209"/>
                    <a:pt x="60" y="209"/>
                    <a:pt x="60" y="209"/>
                  </a:cubicBezTo>
                  <a:cubicBezTo>
                    <a:pt x="60" y="209"/>
                    <a:pt x="60" y="209"/>
                    <a:pt x="60" y="209"/>
                  </a:cubicBezTo>
                  <a:cubicBezTo>
                    <a:pt x="60" y="208"/>
                    <a:pt x="60" y="208"/>
                    <a:pt x="60" y="208"/>
                  </a:cubicBezTo>
                  <a:cubicBezTo>
                    <a:pt x="60" y="209"/>
                    <a:pt x="60" y="209"/>
                    <a:pt x="60" y="209"/>
                  </a:cubicBezTo>
                  <a:cubicBezTo>
                    <a:pt x="59" y="208"/>
                    <a:pt x="59" y="208"/>
                    <a:pt x="59" y="207"/>
                  </a:cubicBezTo>
                  <a:cubicBezTo>
                    <a:pt x="59" y="207"/>
                    <a:pt x="59" y="207"/>
                    <a:pt x="59" y="207"/>
                  </a:cubicBezTo>
                  <a:cubicBezTo>
                    <a:pt x="58" y="207"/>
                    <a:pt x="58" y="207"/>
                    <a:pt x="58"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8" y="206"/>
                    <a:pt x="58" y="206"/>
                    <a:pt x="58" y="206"/>
                  </a:cubicBezTo>
                  <a:cubicBezTo>
                    <a:pt x="58" y="206"/>
                    <a:pt x="58" y="206"/>
                    <a:pt x="58" y="206"/>
                  </a:cubicBezTo>
                  <a:cubicBezTo>
                    <a:pt x="58" y="206"/>
                    <a:pt x="58" y="206"/>
                    <a:pt x="58" y="206"/>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7" y="204"/>
                    <a:pt x="57" y="204"/>
                    <a:pt x="57" y="204"/>
                  </a:cubicBezTo>
                  <a:cubicBezTo>
                    <a:pt x="57" y="204"/>
                    <a:pt x="57" y="204"/>
                    <a:pt x="57" y="204"/>
                  </a:cubicBezTo>
                  <a:cubicBezTo>
                    <a:pt x="56" y="204"/>
                    <a:pt x="56" y="204"/>
                    <a:pt x="56" y="204"/>
                  </a:cubicBezTo>
                  <a:cubicBezTo>
                    <a:pt x="56" y="204"/>
                    <a:pt x="56" y="204"/>
                    <a:pt x="56" y="204"/>
                  </a:cubicBezTo>
                  <a:cubicBezTo>
                    <a:pt x="56" y="203"/>
                    <a:pt x="56" y="203"/>
                    <a:pt x="56" y="203"/>
                  </a:cubicBezTo>
                  <a:cubicBezTo>
                    <a:pt x="56" y="203"/>
                    <a:pt x="56" y="203"/>
                    <a:pt x="56" y="203"/>
                  </a:cubicBezTo>
                  <a:cubicBezTo>
                    <a:pt x="55" y="203"/>
                    <a:pt x="55" y="203"/>
                    <a:pt x="55" y="203"/>
                  </a:cubicBezTo>
                  <a:cubicBezTo>
                    <a:pt x="56" y="203"/>
                    <a:pt x="56" y="203"/>
                    <a:pt x="56" y="203"/>
                  </a:cubicBezTo>
                  <a:cubicBezTo>
                    <a:pt x="55" y="202"/>
                    <a:pt x="55" y="202"/>
                    <a:pt x="55" y="202"/>
                  </a:cubicBezTo>
                  <a:cubicBezTo>
                    <a:pt x="56" y="202"/>
                    <a:pt x="56" y="202"/>
                    <a:pt x="56" y="202"/>
                  </a:cubicBezTo>
                  <a:cubicBezTo>
                    <a:pt x="56" y="202"/>
                    <a:pt x="56" y="202"/>
                    <a:pt x="56" y="202"/>
                  </a:cubicBezTo>
                  <a:cubicBezTo>
                    <a:pt x="56" y="203"/>
                    <a:pt x="56" y="203"/>
                    <a:pt x="56" y="203"/>
                  </a:cubicBezTo>
                  <a:cubicBezTo>
                    <a:pt x="56" y="202"/>
                    <a:pt x="56" y="202"/>
                    <a:pt x="56" y="202"/>
                  </a:cubicBezTo>
                  <a:cubicBezTo>
                    <a:pt x="56" y="202"/>
                    <a:pt x="56" y="202"/>
                    <a:pt x="56" y="201"/>
                  </a:cubicBezTo>
                  <a:cubicBezTo>
                    <a:pt x="56" y="201"/>
                    <a:pt x="56" y="201"/>
                    <a:pt x="56" y="201"/>
                  </a:cubicBezTo>
                  <a:cubicBezTo>
                    <a:pt x="56" y="201"/>
                    <a:pt x="56" y="201"/>
                    <a:pt x="56" y="201"/>
                  </a:cubicBezTo>
                  <a:cubicBezTo>
                    <a:pt x="56" y="201"/>
                    <a:pt x="56" y="201"/>
                    <a:pt x="56" y="201"/>
                  </a:cubicBezTo>
                  <a:cubicBezTo>
                    <a:pt x="56" y="200"/>
                    <a:pt x="56" y="200"/>
                    <a:pt x="56" y="200"/>
                  </a:cubicBezTo>
                  <a:cubicBezTo>
                    <a:pt x="55" y="200"/>
                    <a:pt x="55" y="200"/>
                    <a:pt x="55" y="200"/>
                  </a:cubicBezTo>
                  <a:cubicBezTo>
                    <a:pt x="56" y="200"/>
                    <a:pt x="56" y="200"/>
                    <a:pt x="56" y="200"/>
                  </a:cubicBezTo>
                  <a:cubicBezTo>
                    <a:pt x="55" y="200"/>
                    <a:pt x="55" y="200"/>
                    <a:pt x="55" y="200"/>
                  </a:cubicBezTo>
                  <a:cubicBezTo>
                    <a:pt x="55" y="199"/>
                    <a:pt x="55" y="199"/>
                    <a:pt x="55" y="199"/>
                  </a:cubicBezTo>
                  <a:cubicBezTo>
                    <a:pt x="55" y="199"/>
                    <a:pt x="55" y="199"/>
                    <a:pt x="55" y="199"/>
                  </a:cubicBezTo>
                  <a:cubicBezTo>
                    <a:pt x="56" y="198"/>
                    <a:pt x="56" y="198"/>
                    <a:pt x="56" y="198"/>
                  </a:cubicBezTo>
                  <a:cubicBezTo>
                    <a:pt x="56" y="198"/>
                    <a:pt x="56" y="198"/>
                    <a:pt x="56" y="198"/>
                  </a:cubicBezTo>
                  <a:cubicBezTo>
                    <a:pt x="56" y="198"/>
                    <a:pt x="56" y="198"/>
                    <a:pt x="56" y="198"/>
                  </a:cubicBezTo>
                  <a:cubicBezTo>
                    <a:pt x="55" y="198"/>
                    <a:pt x="55" y="198"/>
                    <a:pt x="55" y="198"/>
                  </a:cubicBezTo>
                  <a:cubicBezTo>
                    <a:pt x="55" y="199"/>
                    <a:pt x="55" y="199"/>
                    <a:pt x="54" y="199"/>
                  </a:cubicBezTo>
                  <a:cubicBezTo>
                    <a:pt x="54" y="198"/>
                    <a:pt x="54" y="198"/>
                    <a:pt x="54" y="198"/>
                  </a:cubicBezTo>
                  <a:cubicBezTo>
                    <a:pt x="54" y="198"/>
                    <a:pt x="54" y="198"/>
                    <a:pt x="54" y="198"/>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6"/>
                    <a:pt x="54" y="196"/>
                    <a:pt x="54" y="196"/>
                  </a:cubicBezTo>
                  <a:cubicBezTo>
                    <a:pt x="54" y="196"/>
                    <a:pt x="54" y="196"/>
                    <a:pt x="54" y="196"/>
                  </a:cubicBezTo>
                  <a:cubicBezTo>
                    <a:pt x="54" y="196"/>
                    <a:pt x="54" y="196"/>
                    <a:pt x="54" y="196"/>
                  </a:cubicBezTo>
                  <a:cubicBezTo>
                    <a:pt x="54" y="196"/>
                    <a:pt x="54" y="196"/>
                    <a:pt x="54" y="196"/>
                  </a:cubicBezTo>
                  <a:cubicBezTo>
                    <a:pt x="53" y="196"/>
                    <a:pt x="53" y="196"/>
                    <a:pt x="53" y="196"/>
                  </a:cubicBezTo>
                  <a:cubicBezTo>
                    <a:pt x="54" y="195"/>
                    <a:pt x="54" y="195"/>
                    <a:pt x="54" y="195"/>
                  </a:cubicBezTo>
                  <a:cubicBezTo>
                    <a:pt x="55" y="196"/>
                    <a:pt x="55" y="196"/>
                    <a:pt x="55" y="196"/>
                  </a:cubicBezTo>
                  <a:cubicBezTo>
                    <a:pt x="55" y="195"/>
                    <a:pt x="55" y="195"/>
                    <a:pt x="55" y="195"/>
                  </a:cubicBezTo>
                  <a:cubicBezTo>
                    <a:pt x="54" y="195"/>
                    <a:pt x="54" y="195"/>
                    <a:pt x="54" y="195"/>
                  </a:cubicBezTo>
                  <a:cubicBezTo>
                    <a:pt x="55" y="194"/>
                    <a:pt x="55" y="194"/>
                    <a:pt x="55" y="194"/>
                  </a:cubicBezTo>
                  <a:cubicBezTo>
                    <a:pt x="55" y="194"/>
                    <a:pt x="55" y="194"/>
                    <a:pt x="55" y="194"/>
                  </a:cubicBezTo>
                  <a:cubicBezTo>
                    <a:pt x="55" y="194"/>
                    <a:pt x="55" y="194"/>
                    <a:pt x="55" y="194"/>
                  </a:cubicBezTo>
                  <a:cubicBezTo>
                    <a:pt x="54" y="194"/>
                    <a:pt x="54" y="194"/>
                    <a:pt x="54" y="193"/>
                  </a:cubicBezTo>
                  <a:cubicBezTo>
                    <a:pt x="54" y="193"/>
                    <a:pt x="54" y="193"/>
                    <a:pt x="54" y="193"/>
                  </a:cubicBezTo>
                  <a:cubicBezTo>
                    <a:pt x="54" y="192"/>
                    <a:pt x="54" y="192"/>
                    <a:pt x="54" y="192"/>
                  </a:cubicBezTo>
                  <a:cubicBezTo>
                    <a:pt x="53" y="192"/>
                    <a:pt x="53" y="192"/>
                    <a:pt x="53" y="192"/>
                  </a:cubicBezTo>
                  <a:cubicBezTo>
                    <a:pt x="53" y="192"/>
                    <a:pt x="53" y="192"/>
                    <a:pt x="53" y="192"/>
                  </a:cubicBezTo>
                  <a:cubicBezTo>
                    <a:pt x="54" y="191"/>
                    <a:pt x="54" y="192"/>
                    <a:pt x="54" y="191"/>
                  </a:cubicBezTo>
                  <a:cubicBezTo>
                    <a:pt x="54" y="191"/>
                    <a:pt x="54" y="191"/>
                    <a:pt x="54" y="191"/>
                  </a:cubicBezTo>
                  <a:cubicBezTo>
                    <a:pt x="54" y="191"/>
                    <a:pt x="54" y="191"/>
                    <a:pt x="54" y="191"/>
                  </a:cubicBezTo>
                  <a:cubicBezTo>
                    <a:pt x="53" y="191"/>
                    <a:pt x="53" y="191"/>
                    <a:pt x="52" y="191"/>
                  </a:cubicBezTo>
                  <a:cubicBezTo>
                    <a:pt x="51" y="192"/>
                    <a:pt x="51" y="192"/>
                    <a:pt x="51" y="192"/>
                  </a:cubicBezTo>
                  <a:cubicBezTo>
                    <a:pt x="51" y="191"/>
                    <a:pt x="51" y="191"/>
                    <a:pt x="51" y="191"/>
                  </a:cubicBezTo>
                  <a:cubicBezTo>
                    <a:pt x="50" y="192"/>
                    <a:pt x="50" y="192"/>
                    <a:pt x="50" y="192"/>
                  </a:cubicBezTo>
                  <a:cubicBezTo>
                    <a:pt x="50" y="192"/>
                    <a:pt x="50" y="192"/>
                    <a:pt x="50" y="192"/>
                  </a:cubicBezTo>
                  <a:cubicBezTo>
                    <a:pt x="50" y="192"/>
                    <a:pt x="50" y="192"/>
                    <a:pt x="49" y="192"/>
                  </a:cubicBezTo>
                  <a:cubicBezTo>
                    <a:pt x="49" y="192"/>
                    <a:pt x="49" y="192"/>
                    <a:pt x="49" y="192"/>
                  </a:cubicBezTo>
                  <a:cubicBezTo>
                    <a:pt x="49" y="192"/>
                    <a:pt x="49" y="192"/>
                    <a:pt x="49" y="192"/>
                  </a:cubicBezTo>
                  <a:cubicBezTo>
                    <a:pt x="49" y="192"/>
                    <a:pt x="49" y="192"/>
                    <a:pt x="49" y="192"/>
                  </a:cubicBezTo>
                  <a:cubicBezTo>
                    <a:pt x="50" y="191"/>
                    <a:pt x="50" y="191"/>
                    <a:pt x="50" y="191"/>
                  </a:cubicBezTo>
                  <a:cubicBezTo>
                    <a:pt x="50" y="191"/>
                    <a:pt x="50" y="191"/>
                    <a:pt x="50" y="191"/>
                  </a:cubicBezTo>
                  <a:cubicBezTo>
                    <a:pt x="50" y="190"/>
                    <a:pt x="50" y="190"/>
                    <a:pt x="50" y="190"/>
                  </a:cubicBezTo>
                  <a:cubicBezTo>
                    <a:pt x="50" y="190"/>
                    <a:pt x="50" y="190"/>
                    <a:pt x="50" y="190"/>
                  </a:cubicBezTo>
                  <a:cubicBezTo>
                    <a:pt x="50" y="190"/>
                    <a:pt x="50" y="190"/>
                    <a:pt x="50" y="190"/>
                  </a:cubicBezTo>
                  <a:cubicBezTo>
                    <a:pt x="49" y="189"/>
                    <a:pt x="49" y="189"/>
                    <a:pt x="49" y="189"/>
                  </a:cubicBezTo>
                  <a:cubicBezTo>
                    <a:pt x="49" y="189"/>
                    <a:pt x="49" y="189"/>
                    <a:pt x="49" y="189"/>
                  </a:cubicBezTo>
                  <a:cubicBezTo>
                    <a:pt x="48" y="189"/>
                    <a:pt x="48" y="189"/>
                    <a:pt x="48" y="189"/>
                  </a:cubicBezTo>
                  <a:cubicBezTo>
                    <a:pt x="48" y="189"/>
                    <a:pt x="48" y="189"/>
                    <a:pt x="48" y="189"/>
                  </a:cubicBezTo>
                  <a:cubicBezTo>
                    <a:pt x="47" y="189"/>
                    <a:pt x="47" y="189"/>
                    <a:pt x="47" y="189"/>
                  </a:cubicBezTo>
                  <a:cubicBezTo>
                    <a:pt x="48" y="188"/>
                    <a:pt x="47" y="188"/>
                    <a:pt x="47" y="188"/>
                  </a:cubicBezTo>
                  <a:cubicBezTo>
                    <a:pt x="47" y="187"/>
                    <a:pt x="47" y="187"/>
                    <a:pt x="47" y="187"/>
                  </a:cubicBezTo>
                  <a:cubicBezTo>
                    <a:pt x="47" y="187"/>
                    <a:pt x="47" y="187"/>
                    <a:pt x="47" y="187"/>
                  </a:cubicBezTo>
                  <a:cubicBezTo>
                    <a:pt x="47" y="187"/>
                    <a:pt x="47" y="187"/>
                    <a:pt x="47" y="187"/>
                  </a:cubicBezTo>
                  <a:cubicBezTo>
                    <a:pt x="47" y="187"/>
                    <a:pt x="47" y="187"/>
                    <a:pt x="47" y="187"/>
                  </a:cubicBezTo>
                  <a:cubicBezTo>
                    <a:pt x="47" y="186"/>
                    <a:pt x="47" y="186"/>
                    <a:pt x="47" y="186"/>
                  </a:cubicBezTo>
                  <a:cubicBezTo>
                    <a:pt x="47" y="186"/>
                    <a:pt x="47" y="186"/>
                    <a:pt x="47" y="186"/>
                  </a:cubicBezTo>
                  <a:cubicBezTo>
                    <a:pt x="47" y="186"/>
                    <a:pt x="47" y="186"/>
                    <a:pt x="47" y="186"/>
                  </a:cubicBezTo>
                  <a:cubicBezTo>
                    <a:pt x="47" y="185"/>
                    <a:pt x="47" y="185"/>
                    <a:pt x="47" y="185"/>
                  </a:cubicBezTo>
                  <a:cubicBezTo>
                    <a:pt x="47" y="185"/>
                    <a:pt x="47" y="185"/>
                    <a:pt x="47" y="185"/>
                  </a:cubicBezTo>
                  <a:cubicBezTo>
                    <a:pt x="47" y="185"/>
                    <a:pt x="47" y="185"/>
                    <a:pt x="47" y="185"/>
                  </a:cubicBezTo>
                  <a:cubicBezTo>
                    <a:pt x="46" y="184"/>
                    <a:pt x="46" y="184"/>
                    <a:pt x="46" y="184"/>
                  </a:cubicBezTo>
                  <a:cubicBezTo>
                    <a:pt x="46" y="184"/>
                    <a:pt x="46" y="184"/>
                    <a:pt x="46" y="184"/>
                  </a:cubicBezTo>
                  <a:cubicBezTo>
                    <a:pt x="46" y="184"/>
                    <a:pt x="46" y="184"/>
                    <a:pt x="46" y="184"/>
                  </a:cubicBezTo>
                  <a:cubicBezTo>
                    <a:pt x="46" y="184"/>
                    <a:pt x="46" y="184"/>
                    <a:pt x="46" y="184"/>
                  </a:cubicBezTo>
                  <a:cubicBezTo>
                    <a:pt x="45" y="185"/>
                    <a:pt x="45" y="185"/>
                    <a:pt x="45" y="185"/>
                  </a:cubicBezTo>
                  <a:cubicBezTo>
                    <a:pt x="45" y="185"/>
                    <a:pt x="45" y="185"/>
                    <a:pt x="45" y="185"/>
                  </a:cubicBezTo>
                  <a:cubicBezTo>
                    <a:pt x="45" y="184"/>
                    <a:pt x="45" y="184"/>
                    <a:pt x="45" y="184"/>
                  </a:cubicBezTo>
                  <a:cubicBezTo>
                    <a:pt x="45" y="184"/>
                    <a:pt x="45" y="184"/>
                    <a:pt x="45" y="184"/>
                  </a:cubicBezTo>
                  <a:cubicBezTo>
                    <a:pt x="44" y="184"/>
                    <a:pt x="44" y="184"/>
                    <a:pt x="44" y="184"/>
                  </a:cubicBezTo>
                  <a:cubicBezTo>
                    <a:pt x="44" y="184"/>
                    <a:pt x="44" y="184"/>
                    <a:pt x="44" y="184"/>
                  </a:cubicBezTo>
                  <a:cubicBezTo>
                    <a:pt x="45" y="184"/>
                    <a:pt x="45" y="184"/>
                    <a:pt x="45" y="184"/>
                  </a:cubicBezTo>
                  <a:cubicBezTo>
                    <a:pt x="45" y="184"/>
                    <a:pt x="45" y="184"/>
                    <a:pt x="45" y="184"/>
                  </a:cubicBezTo>
                  <a:cubicBezTo>
                    <a:pt x="45" y="183"/>
                    <a:pt x="45" y="183"/>
                    <a:pt x="45" y="183"/>
                  </a:cubicBezTo>
                  <a:cubicBezTo>
                    <a:pt x="45" y="184"/>
                    <a:pt x="45" y="184"/>
                    <a:pt x="45" y="184"/>
                  </a:cubicBezTo>
                  <a:cubicBezTo>
                    <a:pt x="44" y="183"/>
                    <a:pt x="44" y="183"/>
                    <a:pt x="44" y="183"/>
                  </a:cubicBezTo>
                  <a:cubicBezTo>
                    <a:pt x="44" y="183"/>
                    <a:pt x="44" y="183"/>
                    <a:pt x="44" y="183"/>
                  </a:cubicBezTo>
                  <a:cubicBezTo>
                    <a:pt x="43" y="183"/>
                    <a:pt x="43" y="183"/>
                    <a:pt x="43" y="183"/>
                  </a:cubicBezTo>
                  <a:cubicBezTo>
                    <a:pt x="44" y="183"/>
                    <a:pt x="43" y="184"/>
                    <a:pt x="43" y="184"/>
                  </a:cubicBezTo>
                  <a:cubicBezTo>
                    <a:pt x="42" y="184"/>
                    <a:pt x="42" y="184"/>
                    <a:pt x="42" y="184"/>
                  </a:cubicBezTo>
                  <a:cubicBezTo>
                    <a:pt x="42" y="184"/>
                    <a:pt x="42" y="184"/>
                    <a:pt x="42" y="184"/>
                  </a:cubicBezTo>
                  <a:cubicBezTo>
                    <a:pt x="42" y="183"/>
                    <a:pt x="42" y="183"/>
                    <a:pt x="42" y="183"/>
                  </a:cubicBezTo>
                  <a:cubicBezTo>
                    <a:pt x="41" y="183"/>
                    <a:pt x="41" y="183"/>
                    <a:pt x="41" y="183"/>
                  </a:cubicBezTo>
                  <a:cubicBezTo>
                    <a:pt x="41" y="183"/>
                    <a:pt x="41" y="183"/>
                    <a:pt x="41" y="183"/>
                  </a:cubicBezTo>
                  <a:cubicBezTo>
                    <a:pt x="41" y="183"/>
                    <a:pt x="41" y="183"/>
                    <a:pt x="41" y="183"/>
                  </a:cubicBezTo>
                  <a:cubicBezTo>
                    <a:pt x="41" y="184"/>
                    <a:pt x="42" y="184"/>
                    <a:pt x="42" y="184"/>
                  </a:cubicBezTo>
                  <a:cubicBezTo>
                    <a:pt x="42" y="184"/>
                    <a:pt x="42" y="184"/>
                    <a:pt x="42" y="184"/>
                  </a:cubicBezTo>
                  <a:cubicBezTo>
                    <a:pt x="42" y="184"/>
                    <a:pt x="42" y="184"/>
                    <a:pt x="42" y="184"/>
                  </a:cubicBezTo>
                  <a:cubicBezTo>
                    <a:pt x="42" y="185"/>
                    <a:pt x="42" y="185"/>
                    <a:pt x="42" y="185"/>
                  </a:cubicBezTo>
                  <a:cubicBezTo>
                    <a:pt x="41" y="185"/>
                    <a:pt x="41" y="185"/>
                    <a:pt x="41" y="185"/>
                  </a:cubicBezTo>
                  <a:cubicBezTo>
                    <a:pt x="41" y="185"/>
                    <a:pt x="41" y="185"/>
                    <a:pt x="41" y="185"/>
                  </a:cubicBezTo>
                  <a:cubicBezTo>
                    <a:pt x="41" y="184"/>
                    <a:pt x="41" y="184"/>
                    <a:pt x="40" y="184"/>
                  </a:cubicBezTo>
                  <a:cubicBezTo>
                    <a:pt x="40" y="184"/>
                    <a:pt x="40" y="184"/>
                    <a:pt x="40" y="184"/>
                  </a:cubicBezTo>
                  <a:cubicBezTo>
                    <a:pt x="40" y="184"/>
                    <a:pt x="40" y="184"/>
                    <a:pt x="40" y="184"/>
                  </a:cubicBezTo>
                  <a:cubicBezTo>
                    <a:pt x="40" y="184"/>
                    <a:pt x="40" y="184"/>
                    <a:pt x="40" y="185"/>
                  </a:cubicBezTo>
                  <a:cubicBezTo>
                    <a:pt x="39" y="184"/>
                    <a:pt x="39" y="184"/>
                    <a:pt x="39" y="184"/>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2"/>
                    <a:pt x="39" y="182"/>
                    <a:pt x="39" y="182"/>
                  </a:cubicBezTo>
                  <a:cubicBezTo>
                    <a:pt x="39" y="182"/>
                    <a:pt x="39" y="182"/>
                    <a:pt x="39" y="182"/>
                  </a:cubicBezTo>
                  <a:cubicBezTo>
                    <a:pt x="39" y="182"/>
                    <a:pt x="39" y="182"/>
                    <a:pt x="39" y="182"/>
                  </a:cubicBezTo>
                  <a:cubicBezTo>
                    <a:pt x="39" y="182"/>
                    <a:pt x="39" y="182"/>
                    <a:pt x="39" y="182"/>
                  </a:cubicBezTo>
                  <a:cubicBezTo>
                    <a:pt x="38" y="181"/>
                    <a:pt x="38" y="181"/>
                    <a:pt x="38" y="181"/>
                  </a:cubicBezTo>
                  <a:cubicBezTo>
                    <a:pt x="38" y="181"/>
                    <a:pt x="38" y="181"/>
                    <a:pt x="38" y="181"/>
                  </a:cubicBezTo>
                  <a:cubicBezTo>
                    <a:pt x="38" y="181"/>
                    <a:pt x="38" y="181"/>
                    <a:pt x="38" y="181"/>
                  </a:cubicBezTo>
                  <a:cubicBezTo>
                    <a:pt x="38" y="181"/>
                    <a:pt x="38" y="181"/>
                    <a:pt x="38" y="181"/>
                  </a:cubicBezTo>
                  <a:cubicBezTo>
                    <a:pt x="37" y="180"/>
                    <a:pt x="37" y="180"/>
                    <a:pt x="37" y="180"/>
                  </a:cubicBezTo>
                  <a:cubicBezTo>
                    <a:pt x="37" y="180"/>
                    <a:pt x="37" y="180"/>
                    <a:pt x="37" y="180"/>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6" y="178"/>
                    <a:pt x="36" y="178"/>
                    <a:pt x="36" y="178"/>
                  </a:cubicBezTo>
                  <a:cubicBezTo>
                    <a:pt x="37" y="178"/>
                    <a:pt x="37" y="178"/>
                    <a:pt x="37" y="178"/>
                  </a:cubicBezTo>
                  <a:cubicBezTo>
                    <a:pt x="37" y="178"/>
                    <a:pt x="37" y="178"/>
                    <a:pt x="37" y="178"/>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8" y="179"/>
                    <a:pt x="38" y="179"/>
                    <a:pt x="38" y="179"/>
                  </a:cubicBezTo>
                  <a:cubicBezTo>
                    <a:pt x="38" y="179"/>
                    <a:pt x="38" y="179"/>
                    <a:pt x="38" y="179"/>
                  </a:cubicBezTo>
                  <a:cubicBezTo>
                    <a:pt x="38" y="179"/>
                    <a:pt x="38" y="179"/>
                    <a:pt x="38" y="179"/>
                  </a:cubicBezTo>
                  <a:cubicBezTo>
                    <a:pt x="38" y="178"/>
                    <a:pt x="38" y="178"/>
                    <a:pt x="38" y="178"/>
                  </a:cubicBezTo>
                  <a:cubicBezTo>
                    <a:pt x="38" y="178"/>
                    <a:pt x="37" y="177"/>
                    <a:pt x="37" y="177"/>
                  </a:cubicBezTo>
                  <a:cubicBezTo>
                    <a:pt x="37" y="177"/>
                    <a:pt x="37" y="177"/>
                    <a:pt x="37" y="177"/>
                  </a:cubicBezTo>
                  <a:cubicBezTo>
                    <a:pt x="36" y="176"/>
                    <a:pt x="36" y="176"/>
                    <a:pt x="36" y="176"/>
                  </a:cubicBezTo>
                  <a:cubicBezTo>
                    <a:pt x="36" y="176"/>
                    <a:pt x="36" y="176"/>
                    <a:pt x="36" y="176"/>
                  </a:cubicBezTo>
                  <a:cubicBezTo>
                    <a:pt x="36" y="176"/>
                    <a:pt x="36" y="176"/>
                    <a:pt x="36"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8" y="176"/>
                    <a:pt x="38" y="176"/>
                    <a:pt x="38" y="176"/>
                  </a:cubicBezTo>
                  <a:cubicBezTo>
                    <a:pt x="38" y="177"/>
                    <a:pt x="38" y="177"/>
                    <a:pt x="38" y="177"/>
                  </a:cubicBezTo>
                  <a:cubicBezTo>
                    <a:pt x="38" y="177"/>
                    <a:pt x="38" y="177"/>
                    <a:pt x="38" y="177"/>
                  </a:cubicBezTo>
                  <a:cubicBezTo>
                    <a:pt x="38" y="176"/>
                    <a:pt x="38" y="176"/>
                    <a:pt x="38" y="176"/>
                  </a:cubicBezTo>
                  <a:cubicBezTo>
                    <a:pt x="38" y="176"/>
                    <a:pt x="38" y="176"/>
                    <a:pt x="38" y="176"/>
                  </a:cubicBezTo>
                  <a:cubicBezTo>
                    <a:pt x="39" y="176"/>
                    <a:pt x="39" y="176"/>
                    <a:pt x="39" y="176"/>
                  </a:cubicBezTo>
                  <a:cubicBezTo>
                    <a:pt x="39" y="176"/>
                    <a:pt x="39" y="176"/>
                    <a:pt x="39" y="176"/>
                  </a:cubicBezTo>
                  <a:cubicBezTo>
                    <a:pt x="39" y="176"/>
                    <a:pt x="39" y="176"/>
                    <a:pt x="39" y="176"/>
                  </a:cubicBezTo>
                  <a:cubicBezTo>
                    <a:pt x="39" y="175"/>
                    <a:pt x="39" y="175"/>
                    <a:pt x="39" y="175"/>
                  </a:cubicBezTo>
                  <a:cubicBezTo>
                    <a:pt x="38" y="175"/>
                    <a:pt x="38" y="175"/>
                    <a:pt x="38" y="175"/>
                  </a:cubicBezTo>
                  <a:cubicBezTo>
                    <a:pt x="38" y="175"/>
                    <a:pt x="38" y="175"/>
                    <a:pt x="38" y="175"/>
                  </a:cubicBezTo>
                  <a:cubicBezTo>
                    <a:pt x="38" y="175"/>
                    <a:pt x="38" y="175"/>
                    <a:pt x="38" y="175"/>
                  </a:cubicBezTo>
                  <a:cubicBezTo>
                    <a:pt x="38" y="175"/>
                    <a:pt x="38" y="175"/>
                    <a:pt x="38" y="175"/>
                  </a:cubicBezTo>
                  <a:cubicBezTo>
                    <a:pt x="37" y="175"/>
                    <a:pt x="37" y="175"/>
                    <a:pt x="37" y="175"/>
                  </a:cubicBezTo>
                  <a:cubicBezTo>
                    <a:pt x="37" y="175"/>
                    <a:pt x="37" y="175"/>
                    <a:pt x="37" y="175"/>
                  </a:cubicBezTo>
                  <a:cubicBezTo>
                    <a:pt x="37" y="175"/>
                    <a:pt x="37" y="175"/>
                    <a:pt x="37" y="175"/>
                  </a:cubicBezTo>
                  <a:cubicBezTo>
                    <a:pt x="37" y="175"/>
                    <a:pt x="37" y="175"/>
                    <a:pt x="37" y="175"/>
                  </a:cubicBezTo>
                  <a:cubicBezTo>
                    <a:pt x="36" y="175"/>
                    <a:pt x="36" y="175"/>
                    <a:pt x="36" y="175"/>
                  </a:cubicBezTo>
                  <a:cubicBezTo>
                    <a:pt x="36" y="175"/>
                    <a:pt x="36" y="175"/>
                    <a:pt x="36" y="175"/>
                  </a:cubicBezTo>
                  <a:cubicBezTo>
                    <a:pt x="35" y="175"/>
                    <a:pt x="36" y="176"/>
                    <a:pt x="35" y="175"/>
                  </a:cubicBezTo>
                  <a:cubicBezTo>
                    <a:pt x="35" y="175"/>
                    <a:pt x="35" y="175"/>
                    <a:pt x="34" y="175"/>
                  </a:cubicBezTo>
                  <a:cubicBezTo>
                    <a:pt x="34" y="175"/>
                    <a:pt x="34" y="175"/>
                    <a:pt x="34" y="175"/>
                  </a:cubicBezTo>
                  <a:cubicBezTo>
                    <a:pt x="34" y="174"/>
                    <a:pt x="34" y="174"/>
                    <a:pt x="34" y="174"/>
                  </a:cubicBezTo>
                  <a:cubicBezTo>
                    <a:pt x="34" y="173"/>
                    <a:pt x="34" y="173"/>
                    <a:pt x="34" y="173"/>
                  </a:cubicBezTo>
                  <a:cubicBezTo>
                    <a:pt x="33" y="173"/>
                    <a:pt x="33" y="173"/>
                    <a:pt x="33" y="173"/>
                  </a:cubicBezTo>
                  <a:cubicBezTo>
                    <a:pt x="33" y="173"/>
                    <a:pt x="33" y="173"/>
                    <a:pt x="33" y="173"/>
                  </a:cubicBezTo>
                  <a:cubicBezTo>
                    <a:pt x="33" y="172"/>
                    <a:pt x="33" y="172"/>
                    <a:pt x="33" y="172"/>
                  </a:cubicBezTo>
                  <a:cubicBezTo>
                    <a:pt x="33" y="172"/>
                    <a:pt x="33" y="172"/>
                    <a:pt x="33" y="172"/>
                  </a:cubicBezTo>
                  <a:cubicBezTo>
                    <a:pt x="33" y="172"/>
                    <a:pt x="33" y="172"/>
                    <a:pt x="33" y="172"/>
                  </a:cubicBezTo>
                  <a:cubicBezTo>
                    <a:pt x="33" y="172"/>
                    <a:pt x="33" y="172"/>
                    <a:pt x="33" y="172"/>
                  </a:cubicBezTo>
                  <a:cubicBezTo>
                    <a:pt x="33" y="172"/>
                    <a:pt x="33" y="171"/>
                    <a:pt x="33" y="171"/>
                  </a:cubicBezTo>
                  <a:cubicBezTo>
                    <a:pt x="34" y="171"/>
                    <a:pt x="34" y="171"/>
                    <a:pt x="34" y="171"/>
                  </a:cubicBezTo>
                  <a:cubicBezTo>
                    <a:pt x="34" y="172"/>
                    <a:pt x="34" y="172"/>
                    <a:pt x="34" y="172"/>
                  </a:cubicBezTo>
                  <a:cubicBezTo>
                    <a:pt x="34" y="172"/>
                    <a:pt x="34" y="172"/>
                    <a:pt x="34" y="172"/>
                  </a:cubicBezTo>
                  <a:cubicBezTo>
                    <a:pt x="34" y="172"/>
                    <a:pt x="34" y="172"/>
                    <a:pt x="34" y="172"/>
                  </a:cubicBezTo>
                  <a:cubicBezTo>
                    <a:pt x="35" y="172"/>
                    <a:pt x="35" y="172"/>
                    <a:pt x="35" y="172"/>
                  </a:cubicBezTo>
                  <a:cubicBezTo>
                    <a:pt x="35" y="172"/>
                    <a:pt x="35" y="172"/>
                    <a:pt x="35" y="172"/>
                  </a:cubicBezTo>
                  <a:cubicBezTo>
                    <a:pt x="35" y="171"/>
                    <a:pt x="35" y="171"/>
                    <a:pt x="35" y="171"/>
                  </a:cubicBezTo>
                  <a:cubicBezTo>
                    <a:pt x="35" y="171"/>
                    <a:pt x="35" y="171"/>
                    <a:pt x="35" y="171"/>
                  </a:cubicBezTo>
                  <a:cubicBezTo>
                    <a:pt x="36" y="171"/>
                    <a:pt x="36" y="171"/>
                    <a:pt x="37" y="171"/>
                  </a:cubicBezTo>
                  <a:cubicBezTo>
                    <a:pt x="37" y="171"/>
                    <a:pt x="37" y="171"/>
                    <a:pt x="37" y="171"/>
                  </a:cubicBezTo>
                  <a:cubicBezTo>
                    <a:pt x="37" y="171"/>
                    <a:pt x="37" y="171"/>
                    <a:pt x="37" y="171"/>
                  </a:cubicBezTo>
                  <a:cubicBezTo>
                    <a:pt x="37" y="171"/>
                    <a:pt x="37" y="171"/>
                    <a:pt x="37" y="171"/>
                  </a:cubicBezTo>
                  <a:cubicBezTo>
                    <a:pt x="36" y="171"/>
                    <a:pt x="36" y="171"/>
                    <a:pt x="36" y="171"/>
                  </a:cubicBezTo>
                  <a:cubicBezTo>
                    <a:pt x="36" y="171"/>
                    <a:pt x="36" y="171"/>
                    <a:pt x="36" y="171"/>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5" y="169"/>
                    <a:pt x="35" y="169"/>
                    <a:pt x="35" y="169"/>
                  </a:cubicBezTo>
                  <a:cubicBezTo>
                    <a:pt x="35" y="169"/>
                    <a:pt x="35" y="169"/>
                    <a:pt x="35" y="169"/>
                  </a:cubicBezTo>
                  <a:cubicBezTo>
                    <a:pt x="35" y="168"/>
                    <a:pt x="35" y="168"/>
                    <a:pt x="35" y="168"/>
                  </a:cubicBezTo>
                  <a:cubicBezTo>
                    <a:pt x="35" y="168"/>
                    <a:pt x="35" y="168"/>
                    <a:pt x="35" y="168"/>
                  </a:cubicBezTo>
                  <a:cubicBezTo>
                    <a:pt x="34" y="168"/>
                    <a:pt x="34" y="168"/>
                    <a:pt x="34" y="167"/>
                  </a:cubicBezTo>
                  <a:cubicBezTo>
                    <a:pt x="34" y="167"/>
                    <a:pt x="34" y="167"/>
                    <a:pt x="34" y="167"/>
                  </a:cubicBezTo>
                  <a:cubicBezTo>
                    <a:pt x="33" y="166"/>
                    <a:pt x="33" y="166"/>
                    <a:pt x="33" y="166"/>
                  </a:cubicBezTo>
                  <a:cubicBezTo>
                    <a:pt x="33" y="167"/>
                    <a:pt x="33" y="167"/>
                    <a:pt x="33" y="167"/>
                  </a:cubicBezTo>
                  <a:cubicBezTo>
                    <a:pt x="32" y="166"/>
                    <a:pt x="32" y="166"/>
                    <a:pt x="32" y="166"/>
                  </a:cubicBezTo>
                  <a:cubicBezTo>
                    <a:pt x="32" y="166"/>
                    <a:pt x="32" y="166"/>
                    <a:pt x="32" y="166"/>
                  </a:cubicBezTo>
                  <a:cubicBezTo>
                    <a:pt x="32" y="166"/>
                    <a:pt x="32" y="166"/>
                    <a:pt x="32" y="166"/>
                  </a:cubicBezTo>
                  <a:cubicBezTo>
                    <a:pt x="32" y="166"/>
                    <a:pt x="32" y="166"/>
                    <a:pt x="32" y="166"/>
                  </a:cubicBezTo>
                  <a:cubicBezTo>
                    <a:pt x="31" y="166"/>
                    <a:pt x="32" y="165"/>
                    <a:pt x="31" y="165"/>
                  </a:cubicBezTo>
                  <a:cubicBezTo>
                    <a:pt x="31" y="164"/>
                    <a:pt x="30" y="164"/>
                    <a:pt x="30" y="164"/>
                  </a:cubicBezTo>
                  <a:cubicBezTo>
                    <a:pt x="30" y="163"/>
                    <a:pt x="30" y="163"/>
                    <a:pt x="30" y="163"/>
                  </a:cubicBezTo>
                  <a:cubicBezTo>
                    <a:pt x="30" y="163"/>
                    <a:pt x="30" y="163"/>
                    <a:pt x="30" y="163"/>
                  </a:cubicBezTo>
                  <a:cubicBezTo>
                    <a:pt x="30" y="163"/>
                    <a:pt x="30" y="163"/>
                    <a:pt x="30" y="163"/>
                  </a:cubicBezTo>
                  <a:cubicBezTo>
                    <a:pt x="29" y="163"/>
                    <a:pt x="29" y="163"/>
                    <a:pt x="29" y="162"/>
                  </a:cubicBezTo>
                  <a:cubicBezTo>
                    <a:pt x="29" y="162"/>
                    <a:pt x="29" y="162"/>
                    <a:pt x="29" y="162"/>
                  </a:cubicBezTo>
                  <a:cubicBezTo>
                    <a:pt x="28" y="162"/>
                    <a:pt x="28" y="162"/>
                    <a:pt x="28" y="162"/>
                  </a:cubicBezTo>
                  <a:cubicBezTo>
                    <a:pt x="28" y="162"/>
                    <a:pt x="28" y="162"/>
                    <a:pt x="28" y="162"/>
                  </a:cubicBezTo>
                  <a:cubicBezTo>
                    <a:pt x="28" y="161"/>
                    <a:pt x="28" y="161"/>
                    <a:pt x="28" y="161"/>
                  </a:cubicBezTo>
                  <a:cubicBezTo>
                    <a:pt x="28" y="161"/>
                    <a:pt x="28" y="161"/>
                    <a:pt x="28" y="161"/>
                  </a:cubicBezTo>
                  <a:cubicBezTo>
                    <a:pt x="28" y="161"/>
                    <a:pt x="28" y="161"/>
                    <a:pt x="28" y="161"/>
                  </a:cubicBezTo>
                  <a:cubicBezTo>
                    <a:pt x="28" y="161"/>
                    <a:pt x="28" y="161"/>
                    <a:pt x="28" y="161"/>
                  </a:cubicBezTo>
                  <a:cubicBezTo>
                    <a:pt x="27" y="161"/>
                    <a:pt x="27" y="161"/>
                    <a:pt x="27" y="161"/>
                  </a:cubicBezTo>
                  <a:cubicBezTo>
                    <a:pt x="27" y="160"/>
                    <a:pt x="27" y="160"/>
                    <a:pt x="27" y="160"/>
                  </a:cubicBezTo>
                  <a:cubicBezTo>
                    <a:pt x="27" y="160"/>
                    <a:pt x="27" y="160"/>
                    <a:pt x="27" y="160"/>
                  </a:cubicBezTo>
                  <a:cubicBezTo>
                    <a:pt x="27" y="160"/>
                    <a:pt x="27" y="160"/>
                    <a:pt x="27" y="160"/>
                  </a:cubicBezTo>
                  <a:cubicBezTo>
                    <a:pt x="27" y="160"/>
                    <a:pt x="27" y="160"/>
                    <a:pt x="27" y="160"/>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8"/>
                    <a:pt x="27" y="158"/>
                    <a:pt x="27" y="158"/>
                  </a:cubicBezTo>
                  <a:cubicBezTo>
                    <a:pt x="27" y="158"/>
                    <a:pt x="27" y="158"/>
                    <a:pt x="27" y="158"/>
                  </a:cubicBezTo>
                  <a:cubicBezTo>
                    <a:pt x="27" y="158"/>
                    <a:pt x="27" y="158"/>
                    <a:pt x="27" y="158"/>
                  </a:cubicBezTo>
                  <a:cubicBezTo>
                    <a:pt x="27" y="157"/>
                    <a:pt x="27" y="157"/>
                    <a:pt x="27" y="157"/>
                  </a:cubicBezTo>
                  <a:cubicBezTo>
                    <a:pt x="27" y="157"/>
                    <a:pt x="27" y="157"/>
                    <a:pt x="27" y="157"/>
                  </a:cubicBezTo>
                  <a:cubicBezTo>
                    <a:pt x="27" y="157"/>
                    <a:pt x="27" y="157"/>
                    <a:pt x="27" y="157"/>
                  </a:cubicBezTo>
                  <a:cubicBezTo>
                    <a:pt x="27" y="157"/>
                    <a:pt x="27" y="157"/>
                    <a:pt x="28" y="157"/>
                  </a:cubicBezTo>
                  <a:cubicBezTo>
                    <a:pt x="27" y="156"/>
                    <a:pt x="27" y="156"/>
                    <a:pt x="27" y="156"/>
                  </a:cubicBezTo>
                  <a:cubicBezTo>
                    <a:pt x="28" y="156"/>
                    <a:pt x="28" y="156"/>
                    <a:pt x="28" y="156"/>
                  </a:cubicBezTo>
                  <a:cubicBezTo>
                    <a:pt x="28" y="155"/>
                    <a:pt x="28" y="155"/>
                    <a:pt x="28" y="155"/>
                  </a:cubicBezTo>
                  <a:cubicBezTo>
                    <a:pt x="28" y="155"/>
                    <a:pt x="28" y="155"/>
                    <a:pt x="28" y="155"/>
                  </a:cubicBezTo>
                  <a:cubicBezTo>
                    <a:pt x="28" y="154"/>
                    <a:pt x="28" y="154"/>
                    <a:pt x="28" y="154"/>
                  </a:cubicBezTo>
                  <a:cubicBezTo>
                    <a:pt x="28" y="154"/>
                    <a:pt x="28" y="154"/>
                    <a:pt x="28" y="154"/>
                  </a:cubicBezTo>
                  <a:cubicBezTo>
                    <a:pt x="29" y="154"/>
                    <a:pt x="29" y="154"/>
                    <a:pt x="29" y="154"/>
                  </a:cubicBezTo>
                  <a:cubicBezTo>
                    <a:pt x="29" y="153"/>
                    <a:pt x="29" y="153"/>
                    <a:pt x="29" y="153"/>
                  </a:cubicBezTo>
                  <a:cubicBezTo>
                    <a:pt x="29" y="154"/>
                    <a:pt x="29" y="154"/>
                    <a:pt x="29" y="154"/>
                  </a:cubicBezTo>
                  <a:cubicBezTo>
                    <a:pt x="28" y="153"/>
                    <a:pt x="28" y="154"/>
                    <a:pt x="28" y="154"/>
                  </a:cubicBezTo>
                  <a:cubicBezTo>
                    <a:pt x="28" y="154"/>
                    <a:pt x="28" y="154"/>
                    <a:pt x="28" y="154"/>
                  </a:cubicBezTo>
                  <a:cubicBezTo>
                    <a:pt x="27" y="154"/>
                    <a:pt x="27" y="154"/>
                    <a:pt x="27" y="154"/>
                  </a:cubicBezTo>
                  <a:cubicBezTo>
                    <a:pt x="27" y="154"/>
                    <a:pt x="27" y="154"/>
                    <a:pt x="27" y="154"/>
                  </a:cubicBezTo>
                  <a:cubicBezTo>
                    <a:pt x="27" y="154"/>
                    <a:pt x="27" y="154"/>
                    <a:pt x="27" y="154"/>
                  </a:cubicBezTo>
                  <a:cubicBezTo>
                    <a:pt x="26" y="154"/>
                    <a:pt x="26" y="154"/>
                    <a:pt x="26" y="154"/>
                  </a:cubicBezTo>
                  <a:cubicBezTo>
                    <a:pt x="26" y="154"/>
                    <a:pt x="26" y="154"/>
                    <a:pt x="26" y="154"/>
                  </a:cubicBezTo>
                  <a:cubicBezTo>
                    <a:pt x="26" y="153"/>
                    <a:pt x="26" y="153"/>
                    <a:pt x="26" y="153"/>
                  </a:cubicBezTo>
                  <a:cubicBezTo>
                    <a:pt x="26" y="154"/>
                    <a:pt x="26" y="154"/>
                    <a:pt x="26" y="154"/>
                  </a:cubicBezTo>
                  <a:cubicBezTo>
                    <a:pt x="26" y="153"/>
                    <a:pt x="26" y="153"/>
                    <a:pt x="26" y="153"/>
                  </a:cubicBezTo>
                  <a:cubicBezTo>
                    <a:pt x="25" y="153"/>
                    <a:pt x="25" y="153"/>
                    <a:pt x="25" y="153"/>
                  </a:cubicBezTo>
                  <a:cubicBezTo>
                    <a:pt x="25" y="153"/>
                    <a:pt x="25" y="153"/>
                    <a:pt x="25" y="153"/>
                  </a:cubicBezTo>
                  <a:cubicBezTo>
                    <a:pt x="24" y="152"/>
                    <a:pt x="24" y="151"/>
                    <a:pt x="23" y="151"/>
                  </a:cubicBezTo>
                  <a:cubicBezTo>
                    <a:pt x="24" y="151"/>
                    <a:pt x="24" y="151"/>
                    <a:pt x="24" y="151"/>
                  </a:cubicBezTo>
                  <a:cubicBezTo>
                    <a:pt x="24" y="150"/>
                    <a:pt x="24" y="150"/>
                    <a:pt x="24" y="150"/>
                  </a:cubicBezTo>
                  <a:cubicBezTo>
                    <a:pt x="24" y="150"/>
                    <a:pt x="24" y="150"/>
                    <a:pt x="24" y="150"/>
                  </a:cubicBezTo>
                  <a:cubicBezTo>
                    <a:pt x="24" y="150"/>
                    <a:pt x="23" y="150"/>
                    <a:pt x="23" y="150"/>
                  </a:cubicBezTo>
                  <a:cubicBezTo>
                    <a:pt x="23" y="149"/>
                    <a:pt x="23" y="149"/>
                    <a:pt x="23" y="149"/>
                  </a:cubicBezTo>
                  <a:cubicBezTo>
                    <a:pt x="22" y="149"/>
                    <a:pt x="22" y="149"/>
                    <a:pt x="22" y="149"/>
                  </a:cubicBezTo>
                  <a:cubicBezTo>
                    <a:pt x="22" y="149"/>
                    <a:pt x="22" y="149"/>
                    <a:pt x="22" y="149"/>
                  </a:cubicBezTo>
                  <a:cubicBezTo>
                    <a:pt x="22" y="148"/>
                    <a:pt x="22" y="148"/>
                    <a:pt x="22" y="148"/>
                  </a:cubicBezTo>
                  <a:cubicBezTo>
                    <a:pt x="22" y="148"/>
                    <a:pt x="22" y="148"/>
                    <a:pt x="22" y="148"/>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0" y="147"/>
                    <a:pt x="20" y="147"/>
                    <a:pt x="20" y="147"/>
                  </a:cubicBezTo>
                  <a:cubicBezTo>
                    <a:pt x="20" y="146"/>
                    <a:pt x="20" y="146"/>
                    <a:pt x="20" y="146"/>
                  </a:cubicBezTo>
                  <a:cubicBezTo>
                    <a:pt x="20" y="146"/>
                    <a:pt x="20" y="146"/>
                    <a:pt x="20" y="146"/>
                  </a:cubicBezTo>
                  <a:cubicBezTo>
                    <a:pt x="20" y="146"/>
                    <a:pt x="20" y="146"/>
                    <a:pt x="20" y="146"/>
                  </a:cubicBezTo>
                  <a:cubicBezTo>
                    <a:pt x="20" y="146"/>
                    <a:pt x="20" y="146"/>
                    <a:pt x="20" y="146"/>
                  </a:cubicBezTo>
                  <a:cubicBezTo>
                    <a:pt x="21" y="146"/>
                    <a:pt x="21" y="146"/>
                    <a:pt x="21" y="146"/>
                  </a:cubicBezTo>
                  <a:cubicBezTo>
                    <a:pt x="21" y="145"/>
                    <a:pt x="21" y="145"/>
                    <a:pt x="21" y="145"/>
                  </a:cubicBezTo>
                  <a:cubicBezTo>
                    <a:pt x="21" y="145"/>
                    <a:pt x="21" y="145"/>
                    <a:pt x="21" y="145"/>
                  </a:cubicBezTo>
                  <a:cubicBezTo>
                    <a:pt x="21" y="145"/>
                    <a:pt x="21" y="145"/>
                    <a:pt x="21" y="145"/>
                  </a:cubicBezTo>
                  <a:cubicBezTo>
                    <a:pt x="22" y="144"/>
                    <a:pt x="22" y="144"/>
                    <a:pt x="22" y="144"/>
                  </a:cubicBezTo>
                  <a:cubicBezTo>
                    <a:pt x="21" y="143"/>
                    <a:pt x="21" y="143"/>
                    <a:pt x="20" y="143"/>
                  </a:cubicBezTo>
                  <a:cubicBezTo>
                    <a:pt x="20" y="143"/>
                    <a:pt x="20" y="143"/>
                    <a:pt x="20" y="143"/>
                  </a:cubicBezTo>
                  <a:cubicBezTo>
                    <a:pt x="20" y="143"/>
                    <a:pt x="20" y="143"/>
                    <a:pt x="20" y="143"/>
                  </a:cubicBezTo>
                  <a:cubicBezTo>
                    <a:pt x="19" y="143"/>
                    <a:pt x="19" y="143"/>
                    <a:pt x="19" y="143"/>
                  </a:cubicBezTo>
                  <a:cubicBezTo>
                    <a:pt x="19" y="142"/>
                    <a:pt x="19" y="142"/>
                    <a:pt x="19" y="142"/>
                  </a:cubicBezTo>
                  <a:cubicBezTo>
                    <a:pt x="18" y="143"/>
                    <a:pt x="18" y="143"/>
                    <a:pt x="18" y="143"/>
                  </a:cubicBezTo>
                  <a:cubicBezTo>
                    <a:pt x="18" y="143"/>
                    <a:pt x="18" y="143"/>
                    <a:pt x="18" y="144"/>
                  </a:cubicBezTo>
                  <a:cubicBezTo>
                    <a:pt x="17" y="144"/>
                    <a:pt x="17" y="144"/>
                    <a:pt x="17" y="144"/>
                  </a:cubicBezTo>
                  <a:cubicBezTo>
                    <a:pt x="17" y="144"/>
                    <a:pt x="17" y="144"/>
                    <a:pt x="17" y="144"/>
                  </a:cubicBezTo>
                  <a:cubicBezTo>
                    <a:pt x="17" y="145"/>
                    <a:pt x="17" y="145"/>
                    <a:pt x="17" y="145"/>
                  </a:cubicBezTo>
                  <a:cubicBezTo>
                    <a:pt x="16" y="144"/>
                    <a:pt x="16" y="144"/>
                    <a:pt x="16" y="144"/>
                  </a:cubicBezTo>
                  <a:cubicBezTo>
                    <a:pt x="16" y="144"/>
                    <a:pt x="16" y="144"/>
                    <a:pt x="16" y="144"/>
                  </a:cubicBezTo>
                  <a:cubicBezTo>
                    <a:pt x="15" y="143"/>
                    <a:pt x="15" y="143"/>
                    <a:pt x="15" y="143"/>
                  </a:cubicBezTo>
                  <a:cubicBezTo>
                    <a:pt x="15" y="143"/>
                    <a:pt x="15" y="143"/>
                    <a:pt x="15" y="143"/>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1"/>
                    <a:pt x="14" y="142"/>
                    <a:pt x="14" y="141"/>
                  </a:cubicBezTo>
                  <a:cubicBezTo>
                    <a:pt x="14" y="141"/>
                    <a:pt x="14" y="141"/>
                    <a:pt x="14" y="141"/>
                  </a:cubicBezTo>
                  <a:cubicBezTo>
                    <a:pt x="14" y="140"/>
                    <a:pt x="13" y="140"/>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8"/>
                    <a:pt x="13" y="138"/>
                    <a:pt x="13" y="138"/>
                  </a:cubicBezTo>
                  <a:cubicBezTo>
                    <a:pt x="12" y="137"/>
                    <a:pt x="12" y="137"/>
                    <a:pt x="12" y="137"/>
                  </a:cubicBezTo>
                  <a:cubicBezTo>
                    <a:pt x="12" y="137"/>
                    <a:pt x="12" y="137"/>
                    <a:pt x="12" y="137"/>
                  </a:cubicBezTo>
                  <a:cubicBezTo>
                    <a:pt x="12" y="137"/>
                    <a:pt x="12" y="137"/>
                    <a:pt x="12" y="137"/>
                  </a:cubicBezTo>
                  <a:cubicBezTo>
                    <a:pt x="12" y="136"/>
                    <a:pt x="12" y="136"/>
                    <a:pt x="12" y="136"/>
                  </a:cubicBezTo>
                  <a:cubicBezTo>
                    <a:pt x="12" y="136"/>
                    <a:pt x="12" y="136"/>
                    <a:pt x="12" y="136"/>
                  </a:cubicBezTo>
                  <a:cubicBezTo>
                    <a:pt x="12" y="136"/>
                    <a:pt x="12" y="136"/>
                    <a:pt x="12" y="135"/>
                  </a:cubicBezTo>
                  <a:cubicBezTo>
                    <a:pt x="12" y="135"/>
                    <a:pt x="11" y="135"/>
                    <a:pt x="11" y="135"/>
                  </a:cubicBezTo>
                  <a:cubicBezTo>
                    <a:pt x="11" y="135"/>
                    <a:pt x="11" y="135"/>
                    <a:pt x="11" y="135"/>
                  </a:cubicBezTo>
                  <a:cubicBezTo>
                    <a:pt x="11" y="135"/>
                    <a:pt x="11" y="135"/>
                    <a:pt x="11" y="135"/>
                  </a:cubicBezTo>
                  <a:cubicBezTo>
                    <a:pt x="11" y="134"/>
                    <a:pt x="11" y="134"/>
                    <a:pt x="11" y="134"/>
                  </a:cubicBezTo>
                  <a:cubicBezTo>
                    <a:pt x="11" y="134"/>
                    <a:pt x="11" y="134"/>
                    <a:pt x="11" y="134"/>
                  </a:cubicBezTo>
                  <a:cubicBezTo>
                    <a:pt x="11" y="134"/>
                    <a:pt x="11" y="134"/>
                    <a:pt x="11" y="134"/>
                  </a:cubicBezTo>
                  <a:cubicBezTo>
                    <a:pt x="11" y="134"/>
                    <a:pt x="10" y="133"/>
                    <a:pt x="10" y="133"/>
                  </a:cubicBezTo>
                  <a:cubicBezTo>
                    <a:pt x="10" y="133"/>
                    <a:pt x="10" y="133"/>
                    <a:pt x="10" y="133"/>
                  </a:cubicBezTo>
                  <a:cubicBezTo>
                    <a:pt x="11" y="133"/>
                    <a:pt x="11" y="133"/>
                    <a:pt x="11" y="133"/>
                  </a:cubicBezTo>
                  <a:cubicBezTo>
                    <a:pt x="10" y="133"/>
                    <a:pt x="10" y="133"/>
                    <a:pt x="10" y="133"/>
                  </a:cubicBezTo>
                  <a:cubicBezTo>
                    <a:pt x="11" y="132"/>
                    <a:pt x="11" y="132"/>
                    <a:pt x="11" y="132"/>
                  </a:cubicBezTo>
                  <a:cubicBezTo>
                    <a:pt x="11" y="132"/>
                    <a:pt x="11" y="132"/>
                    <a:pt x="11" y="132"/>
                  </a:cubicBezTo>
                  <a:cubicBezTo>
                    <a:pt x="11" y="132"/>
                    <a:pt x="11" y="132"/>
                    <a:pt x="11" y="132"/>
                  </a:cubicBezTo>
                  <a:cubicBezTo>
                    <a:pt x="11" y="131"/>
                    <a:pt x="11" y="131"/>
                    <a:pt x="11" y="131"/>
                  </a:cubicBezTo>
                  <a:cubicBezTo>
                    <a:pt x="11" y="131"/>
                    <a:pt x="11" y="131"/>
                    <a:pt x="11" y="131"/>
                  </a:cubicBezTo>
                  <a:cubicBezTo>
                    <a:pt x="10" y="131"/>
                    <a:pt x="11" y="131"/>
                    <a:pt x="11" y="130"/>
                  </a:cubicBezTo>
                  <a:cubicBezTo>
                    <a:pt x="11" y="130"/>
                    <a:pt x="11" y="130"/>
                    <a:pt x="11" y="129"/>
                  </a:cubicBezTo>
                  <a:cubicBezTo>
                    <a:pt x="11" y="129"/>
                    <a:pt x="11" y="129"/>
                    <a:pt x="11" y="129"/>
                  </a:cubicBezTo>
                  <a:cubicBezTo>
                    <a:pt x="10" y="129"/>
                    <a:pt x="10" y="129"/>
                    <a:pt x="10" y="129"/>
                  </a:cubicBezTo>
                  <a:cubicBezTo>
                    <a:pt x="10" y="129"/>
                    <a:pt x="10" y="129"/>
                    <a:pt x="10" y="129"/>
                  </a:cubicBezTo>
                  <a:cubicBezTo>
                    <a:pt x="10" y="128"/>
                    <a:pt x="10" y="128"/>
                    <a:pt x="10" y="128"/>
                  </a:cubicBezTo>
                  <a:cubicBezTo>
                    <a:pt x="11" y="128"/>
                    <a:pt x="11" y="128"/>
                    <a:pt x="11" y="128"/>
                  </a:cubicBezTo>
                  <a:cubicBezTo>
                    <a:pt x="11" y="128"/>
                    <a:pt x="11" y="128"/>
                    <a:pt x="11" y="128"/>
                  </a:cubicBezTo>
                  <a:cubicBezTo>
                    <a:pt x="10" y="127"/>
                    <a:pt x="10" y="127"/>
                    <a:pt x="10" y="127"/>
                  </a:cubicBezTo>
                  <a:cubicBezTo>
                    <a:pt x="11" y="127"/>
                    <a:pt x="11" y="127"/>
                    <a:pt x="11" y="127"/>
                  </a:cubicBezTo>
                  <a:cubicBezTo>
                    <a:pt x="10" y="126"/>
                    <a:pt x="10" y="126"/>
                    <a:pt x="10" y="126"/>
                  </a:cubicBezTo>
                  <a:cubicBezTo>
                    <a:pt x="10" y="126"/>
                    <a:pt x="10" y="126"/>
                    <a:pt x="10" y="126"/>
                  </a:cubicBezTo>
                  <a:cubicBezTo>
                    <a:pt x="10" y="126"/>
                    <a:pt x="10" y="126"/>
                    <a:pt x="10" y="126"/>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4"/>
                    <a:pt x="10" y="124"/>
                    <a:pt x="10" y="124"/>
                  </a:cubicBezTo>
                  <a:cubicBezTo>
                    <a:pt x="10" y="124"/>
                    <a:pt x="10" y="124"/>
                    <a:pt x="10" y="124"/>
                  </a:cubicBezTo>
                  <a:cubicBezTo>
                    <a:pt x="10" y="123"/>
                    <a:pt x="10" y="123"/>
                    <a:pt x="10" y="123"/>
                  </a:cubicBezTo>
                  <a:cubicBezTo>
                    <a:pt x="10" y="123"/>
                    <a:pt x="10" y="123"/>
                    <a:pt x="10" y="123"/>
                  </a:cubicBezTo>
                  <a:cubicBezTo>
                    <a:pt x="10" y="123"/>
                    <a:pt x="10" y="123"/>
                    <a:pt x="10" y="123"/>
                  </a:cubicBezTo>
                  <a:cubicBezTo>
                    <a:pt x="10" y="123"/>
                    <a:pt x="10" y="123"/>
                    <a:pt x="10" y="123"/>
                  </a:cubicBezTo>
                  <a:cubicBezTo>
                    <a:pt x="10" y="122"/>
                    <a:pt x="10" y="122"/>
                    <a:pt x="10" y="122"/>
                  </a:cubicBezTo>
                  <a:cubicBezTo>
                    <a:pt x="10" y="122"/>
                    <a:pt x="10" y="122"/>
                    <a:pt x="10" y="122"/>
                  </a:cubicBezTo>
                  <a:cubicBezTo>
                    <a:pt x="11" y="121"/>
                    <a:pt x="11" y="121"/>
                    <a:pt x="11" y="121"/>
                  </a:cubicBezTo>
                  <a:cubicBezTo>
                    <a:pt x="11" y="121"/>
                    <a:pt x="11" y="121"/>
                    <a:pt x="11" y="121"/>
                  </a:cubicBezTo>
                  <a:cubicBezTo>
                    <a:pt x="11" y="120"/>
                    <a:pt x="11" y="120"/>
                    <a:pt x="11" y="120"/>
                  </a:cubicBezTo>
                  <a:cubicBezTo>
                    <a:pt x="11" y="121"/>
                    <a:pt x="11" y="121"/>
                    <a:pt x="10" y="121"/>
                  </a:cubicBezTo>
                  <a:cubicBezTo>
                    <a:pt x="10" y="121"/>
                    <a:pt x="9" y="120"/>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8"/>
                    <a:pt x="8" y="118"/>
                    <a:pt x="8" y="118"/>
                  </a:cubicBezTo>
                  <a:cubicBezTo>
                    <a:pt x="8" y="118"/>
                    <a:pt x="8" y="118"/>
                    <a:pt x="8" y="118"/>
                  </a:cubicBezTo>
                  <a:cubicBezTo>
                    <a:pt x="8" y="117"/>
                    <a:pt x="8" y="117"/>
                    <a:pt x="8" y="117"/>
                  </a:cubicBezTo>
                  <a:cubicBezTo>
                    <a:pt x="8" y="116"/>
                    <a:pt x="8" y="116"/>
                    <a:pt x="8" y="116"/>
                  </a:cubicBezTo>
                  <a:cubicBezTo>
                    <a:pt x="8" y="116"/>
                    <a:pt x="8" y="116"/>
                    <a:pt x="8" y="116"/>
                  </a:cubicBezTo>
                  <a:cubicBezTo>
                    <a:pt x="8" y="116"/>
                    <a:pt x="8" y="116"/>
                    <a:pt x="8" y="116"/>
                  </a:cubicBezTo>
                  <a:cubicBezTo>
                    <a:pt x="8" y="116"/>
                    <a:pt x="8" y="116"/>
                    <a:pt x="8" y="116"/>
                  </a:cubicBezTo>
                  <a:cubicBezTo>
                    <a:pt x="8" y="115"/>
                    <a:pt x="8" y="115"/>
                    <a:pt x="8" y="115"/>
                  </a:cubicBezTo>
                  <a:cubicBezTo>
                    <a:pt x="8" y="115"/>
                    <a:pt x="8" y="115"/>
                    <a:pt x="8" y="115"/>
                  </a:cubicBezTo>
                  <a:cubicBezTo>
                    <a:pt x="8" y="114"/>
                    <a:pt x="8" y="114"/>
                    <a:pt x="8" y="114"/>
                  </a:cubicBezTo>
                  <a:cubicBezTo>
                    <a:pt x="8" y="114"/>
                    <a:pt x="8" y="114"/>
                    <a:pt x="8" y="114"/>
                  </a:cubicBezTo>
                  <a:cubicBezTo>
                    <a:pt x="8" y="115"/>
                    <a:pt x="8" y="115"/>
                    <a:pt x="8" y="115"/>
                  </a:cubicBezTo>
                  <a:cubicBezTo>
                    <a:pt x="9" y="114"/>
                    <a:pt x="9" y="114"/>
                    <a:pt x="9" y="114"/>
                  </a:cubicBezTo>
                  <a:cubicBezTo>
                    <a:pt x="9" y="114"/>
                    <a:pt x="9" y="114"/>
                    <a:pt x="9" y="114"/>
                  </a:cubicBezTo>
                  <a:cubicBezTo>
                    <a:pt x="9" y="114"/>
                    <a:pt x="9" y="114"/>
                    <a:pt x="9" y="114"/>
                  </a:cubicBezTo>
                  <a:cubicBezTo>
                    <a:pt x="9" y="115"/>
                    <a:pt x="9" y="115"/>
                    <a:pt x="9" y="115"/>
                  </a:cubicBezTo>
                  <a:cubicBezTo>
                    <a:pt x="10" y="114"/>
                    <a:pt x="10" y="114"/>
                    <a:pt x="10" y="114"/>
                  </a:cubicBezTo>
                  <a:cubicBezTo>
                    <a:pt x="10" y="114"/>
                    <a:pt x="10" y="114"/>
                    <a:pt x="10" y="114"/>
                  </a:cubicBezTo>
                  <a:cubicBezTo>
                    <a:pt x="10" y="114"/>
                    <a:pt x="10" y="114"/>
                    <a:pt x="10" y="114"/>
                  </a:cubicBezTo>
                  <a:cubicBezTo>
                    <a:pt x="10" y="115"/>
                    <a:pt x="10" y="115"/>
                    <a:pt x="10" y="115"/>
                  </a:cubicBezTo>
                  <a:cubicBezTo>
                    <a:pt x="10" y="115"/>
                    <a:pt x="10" y="115"/>
                    <a:pt x="10" y="115"/>
                  </a:cubicBezTo>
                  <a:cubicBezTo>
                    <a:pt x="10" y="115"/>
                    <a:pt x="10" y="115"/>
                    <a:pt x="10" y="115"/>
                  </a:cubicBezTo>
                  <a:cubicBezTo>
                    <a:pt x="10" y="115"/>
                    <a:pt x="10" y="115"/>
                    <a:pt x="10" y="115"/>
                  </a:cubicBezTo>
                  <a:cubicBezTo>
                    <a:pt x="10" y="116"/>
                    <a:pt x="10" y="116"/>
                    <a:pt x="10" y="116"/>
                  </a:cubicBezTo>
                  <a:cubicBezTo>
                    <a:pt x="11" y="115"/>
                    <a:pt x="11" y="115"/>
                    <a:pt x="11" y="115"/>
                  </a:cubicBezTo>
                  <a:cubicBezTo>
                    <a:pt x="11" y="116"/>
                    <a:pt x="11" y="116"/>
                    <a:pt x="11" y="116"/>
                  </a:cubicBezTo>
                  <a:cubicBezTo>
                    <a:pt x="11" y="116"/>
                    <a:pt x="11" y="116"/>
                    <a:pt x="11" y="116"/>
                  </a:cubicBezTo>
                  <a:cubicBezTo>
                    <a:pt x="11" y="116"/>
                    <a:pt x="11" y="116"/>
                    <a:pt x="11" y="116"/>
                  </a:cubicBezTo>
                  <a:cubicBezTo>
                    <a:pt x="12" y="116"/>
                    <a:pt x="12" y="116"/>
                    <a:pt x="12" y="116"/>
                  </a:cubicBezTo>
                  <a:cubicBezTo>
                    <a:pt x="12" y="116"/>
                    <a:pt x="12" y="116"/>
                    <a:pt x="12" y="116"/>
                  </a:cubicBezTo>
                  <a:cubicBezTo>
                    <a:pt x="12" y="116"/>
                    <a:pt x="12" y="116"/>
                    <a:pt x="12" y="116"/>
                  </a:cubicBezTo>
                  <a:cubicBezTo>
                    <a:pt x="11" y="116"/>
                    <a:pt x="11" y="116"/>
                    <a:pt x="11" y="116"/>
                  </a:cubicBezTo>
                  <a:cubicBezTo>
                    <a:pt x="11" y="116"/>
                    <a:pt x="11" y="116"/>
                    <a:pt x="11" y="116"/>
                  </a:cubicBezTo>
                  <a:cubicBezTo>
                    <a:pt x="11" y="116"/>
                    <a:pt x="11" y="116"/>
                    <a:pt x="11" y="116"/>
                  </a:cubicBezTo>
                  <a:cubicBezTo>
                    <a:pt x="12" y="115"/>
                    <a:pt x="12" y="115"/>
                    <a:pt x="12" y="115"/>
                  </a:cubicBezTo>
                  <a:cubicBezTo>
                    <a:pt x="13" y="116"/>
                    <a:pt x="13" y="116"/>
                    <a:pt x="13" y="116"/>
                  </a:cubicBezTo>
                  <a:cubicBezTo>
                    <a:pt x="13" y="116"/>
                    <a:pt x="13" y="116"/>
                    <a:pt x="13" y="116"/>
                  </a:cubicBezTo>
                  <a:cubicBezTo>
                    <a:pt x="13" y="116"/>
                    <a:pt x="13" y="116"/>
                    <a:pt x="13" y="116"/>
                  </a:cubicBezTo>
                  <a:cubicBezTo>
                    <a:pt x="13" y="115"/>
                    <a:pt x="13" y="115"/>
                    <a:pt x="13" y="115"/>
                  </a:cubicBezTo>
                  <a:cubicBezTo>
                    <a:pt x="13" y="115"/>
                    <a:pt x="13" y="115"/>
                    <a:pt x="13" y="115"/>
                  </a:cubicBezTo>
                  <a:cubicBezTo>
                    <a:pt x="13" y="115"/>
                    <a:pt x="13" y="115"/>
                    <a:pt x="13" y="115"/>
                  </a:cubicBezTo>
                  <a:cubicBezTo>
                    <a:pt x="13" y="114"/>
                    <a:pt x="13" y="114"/>
                    <a:pt x="13" y="114"/>
                  </a:cubicBezTo>
                  <a:cubicBezTo>
                    <a:pt x="14" y="115"/>
                    <a:pt x="14" y="115"/>
                    <a:pt x="14" y="115"/>
                  </a:cubicBezTo>
                  <a:cubicBezTo>
                    <a:pt x="14" y="115"/>
                    <a:pt x="14" y="115"/>
                    <a:pt x="14" y="115"/>
                  </a:cubicBezTo>
                  <a:cubicBezTo>
                    <a:pt x="14" y="115"/>
                    <a:pt x="14" y="115"/>
                    <a:pt x="14" y="116"/>
                  </a:cubicBezTo>
                  <a:cubicBezTo>
                    <a:pt x="14" y="116"/>
                    <a:pt x="14" y="116"/>
                    <a:pt x="15" y="116"/>
                  </a:cubicBezTo>
                  <a:cubicBezTo>
                    <a:pt x="15" y="117"/>
                    <a:pt x="15" y="117"/>
                    <a:pt x="15" y="117"/>
                  </a:cubicBezTo>
                  <a:cubicBezTo>
                    <a:pt x="15" y="117"/>
                    <a:pt x="15" y="117"/>
                    <a:pt x="15" y="117"/>
                  </a:cubicBezTo>
                  <a:cubicBezTo>
                    <a:pt x="15" y="118"/>
                    <a:pt x="15" y="118"/>
                    <a:pt x="15" y="118"/>
                  </a:cubicBezTo>
                  <a:cubicBezTo>
                    <a:pt x="15" y="118"/>
                    <a:pt x="15" y="118"/>
                    <a:pt x="15" y="118"/>
                  </a:cubicBezTo>
                  <a:cubicBezTo>
                    <a:pt x="15" y="118"/>
                    <a:pt x="15" y="118"/>
                    <a:pt x="15" y="118"/>
                  </a:cubicBezTo>
                  <a:cubicBezTo>
                    <a:pt x="15" y="119"/>
                    <a:pt x="15" y="119"/>
                    <a:pt x="15" y="119"/>
                  </a:cubicBezTo>
                  <a:cubicBezTo>
                    <a:pt x="16" y="120"/>
                    <a:pt x="16" y="120"/>
                    <a:pt x="16" y="120"/>
                  </a:cubicBezTo>
                  <a:cubicBezTo>
                    <a:pt x="15" y="120"/>
                    <a:pt x="15" y="120"/>
                    <a:pt x="15" y="120"/>
                  </a:cubicBezTo>
                  <a:cubicBezTo>
                    <a:pt x="15" y="120"/>
                    <a:pt x="15" y="120"/>
                    <a:pt x="15" y="120"/>
                  </a:cubicBezTo>
                  <a:cubicBezTo>
                    <a:pt x="15" y="121"/>
                    <a:pt x="15" y="121"/>
                    <a:pt x="15" y="121"/>
                  </a:cubicBezTo>
                  <a:cubicBezTo>
                    <a:pt x="15" y="122"/>
                    <a:pt x="15" y="122"/>
                    <a:pt x="15" y="122"/>
                  </a:cubicBezTo>
                  <a:cubicBezTo>
                    <a:pt x="15" y="122"/>
                    <a:pt x="15" y="122"/>
                    <a:pt x="15" y="122"/>
                  </a:cubicBezTo>
                  <a:cubicBezTo>
                    <a:pt x="15" y="123"/>
                    <a:pt x="15" y="123"/>
                    <a:pt x="15" y="123"/>
                  </a:cubicBezTo>
                  <a:cubicBezTo>
                    <a:pt x="16" y="123"/>
                    <a:pt x="16" y="123"/>
                    <a:pt x="16" y="123"/>
                  </a:cubicBezTo>
                  <a:cubicBezTo>
                    <a:pt x="16" y="123"/>
                    <a:pt x="17" y="123"/>
                    <a:pt x="17" y="123"/>
                  </a:cubicBezTo>
                  <a:cubicBezTo>
                    <a:pt x="17" y="124"/>
                    <a:pt x="17" y="124"/>
                    <a:pt x="17" y="124"/>
                  </a:cubicBezTo>
                  <a:cubicBezTo>
                    <a:pt x="17" y="125"/>
                    <a:pt x="17" y="125"/>
                    <a:pt x="17" y="125"/>
                  </a:cubicBezTo>
                  <a:cubicBezTo>
                    <a:pt x="17" y="125"/>
                    <a:pt x="17" y="125"/>
                    <a:pt x="17" y="125"/>
                  </a:cubicBezTo>
                  <a:cubicBezTo>
                    <a:pt x="16" y="125"/>
                    <a:pt x="16" y="125"/>
                    <a:pt x="16" y="125"/>
                  </a:cubicBezTo>
                  <a:cubicBezTo>
                    <a:pt x="16" y="125"/>
                    <a:pt x="16" y="125"/>
                    <a:pt x="16" y="125"/>
                  </a:cubicBezTo>
                  <a:cubicBezTo>
                    <a:pt x="16" y="126"/>
                    <a:pt x="16" y="126"/>
                    <a:pt x="16" y="126"/>
                  </a:cubicBezTo>
                  <a:cubicBezTo>
                    <a:pt x="16" y="126"/>
                    <a:pt x="16" y="126"/>
                    <a:pt x="16" y="126"/>
                  </a:cubicBezTo>
                  <a:cubicBezTo>
                    <a:pt x="16" y="126"/>
                    <a:pt x="16" y="126"/>
                    <a:pt x="16" y="126"/>
                  </a:cubicBezTo>
                  <a:cubicBezTo>
                    <a:pt x="15" y="126"/>
                    <a:pt x="15" y="126"/>
                    <a:pt x="15" y="126"/>
                  </a:cubicBezTo>
                  <a:cubicBezTo>
                    <a:pt x="15" y="126"/>
                    <a:pt x="15" y="126"/>
                    <a:pt x="15"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7" y="126"/>
                    <a:pt x="17" y="126"/>
                    <a:pt x="17" y="126"/>
                  </a:cubicBezTo>
                  <a:cubicBezTo>
                    <a:pt x="17" y="126"/>
                    <a:pt x="17" y="126"/>
                    <a:pt x="17" y="126"/>
                  </a:cubicBezTo>
                  <a:cubicBezTo>
                    <a:pt x="17" y="126"/>
                    <a:pt x="17" y="126"/>
                    <a:pt x="17" y="126"/>
                  </a:cubicBezTo>
                  <a:cubicBezTo>
                    <a:pt x="17" y="126"/>
                    <a:pt x="17" y="126"/>
                    <a:pt x="17" y="126"/>
                  </a:cubicBezTo>
                  <a:cubicBezTo>
                    <a:pt x="17" y="125"/>
                    <a:pt x="17" y="125"/>
                    <a:pt x="17" y="125"/>
                  </a:cubicBezTo>
                  <a:cubicBezTo>
                    <a:pt x="17" y="125"/>
                    <a:pt x="17" y="125"/>
                    <a:pt x="17" y="125"/>
                  </a:cubicBezTo>
                  <a:cubicBezTo>
                    <a:pt x="18" y="125"/>
                    <a:pt x="18" y="125"/>
                    <a:pt x="18" y="125"/>
                  </a:cubicBezTo>
                  <a:cubicBezTo>
                    <a:pt x="18" y="125"/>
                    <a:pt x="18" y="124"/>
                    <a:pt x="19" y="124"/>
                  </a:cubicBezTo>
                  <a:cubicBezTo>
                    <a:pt x="19" y="124"/>
                    <a:pt x="19" y="124"/>
                    <a:pt x="19" y="124"/>
                  </a:cubicBezTo>
                  <a:cubicBezTo>
                    <a:pt x="19" y="124"/>
                    <a:pt x="19" y="124"/>
                    <a:pt x="19" y="124"/>
                  </a:cubicBezTo>
                  <a:cubicBezTo>
                    <a:pt x="19" y="125"/>
                    <a:pt x="19" y="125"/>
                    <a:pt x="19" y="125"/>
                  </a:cubicBezTo>
                  <a:cubicBezTo>
                    <a:pt x="19" y="124"/>
                    <a:pt x="19" y="124"/>
                    <a:pt x="19" y="124"/>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1" y="125"/>
                    <a:pt x="21" y="125"/>
                    <a:pt x="21" y="125"/>
                  </a:cubicBezTo>
                  <a:cubicBezTo>
                    <a:pt x="21" y="125"/>
                    <a:pt x="21" y="125"/>
                    <a:pt x="21" y="125"/>
                  </a:cubicBezTo>
                  <a:cubicBezTo>
                    <a:pt x="21" y="126"/>
                    <a:pt x="21" y="126"/>
                    <a:pt x="22" y="127"/>
                  </a:cubicBezTo>
                  <a:cubicBezTo>
                    <a:pt x="21" y="127"/>
                    <a:pt x="21" y="127"/>
                    <a:pt x="21" y="127"/>
                  </a:cubicBezTo>
                  <a:cubicBezTo>
                    <a:pt x="22" y="127"/>
                    <a:pt x="22" y="127"/>
                    <a:pt x="22" y="127"/>
                  </a:cubicBezTo>
                  <a:cubicBezTo>
                    <a:pt x="22" y="127"/>
                    <a:pt x="22" y="127"/>
                    <a:pt x="22" y="127"/>
                  </a:cubicBezTo>
                  <a:cubicBezTo>
                    <a:pt x="22" y="128"/>
                    <a:pt x="22" y="128"/>
                    <a:pt x="22" y="128"/>
                  </a:cubicBezTo>
                  <a:cubicBezTo>
                    <a:pt x="22" y="128"/>
                    <a:pt x="22" y="128"/>
                    <a:pt x="22" y="128"/>
                  </a:cubicBezTo>
                  <a:cubicBezTo>
                    <a:pt x="22" y="128"/>
                    <a:pt x="22" y="128"/>
                    <a:pt x="22" y="128"/>
                  </a:cubicBezTo>
                  <a:cubicBezTo>
                    <a:pt x="22" y="128"/>
                    <a:pt x="23" y="128"/>
                    <a:pt x="23" y="129"/>
                  </a:cubicBezTo>
                  <a:cubicBezTo>
                    <a:pt x="23" y="129"/>
                    <a:pt x="23" y="129"/>
                    <a:pt x="23" y="129"/>
                  </a:cubicBezTo>
                  <a:cubicBezTo>
                    <a:pt x="23" y="129"/>
                    <a:pt x="23" y="129"/>
                    <a:pt x="23" y="129"/>
                  </a:cubicBezTo>
                  <a:cubicBezTo>
                    <a:pt x="23" y="129"/>
                    <a:pt x="23" y="129"/>
                    <a:pt x="23" y="129"/>
                  </a:cubicBezTo>
                  <a:cubicBezTo>
                    <a:pt x="23" y="128"/>
                    <a:pt x="23" y="128"/>
                    <a:pt x="23" y="128"/>
                  </a:cubicBezTo>
                  <a:cubicBezTo>
                    <a:pt x="23" y="128"/>
                    <a:pt x="23" y="128"/>
                    <a:pt x="23" y="128"/>
                  </a:cubicBezTo>
                  <a:cubicBezTo>
                    <a:pt x="23" y="127"/>
                    <a:pt x="23" y="127"/>
                    <a:pt x="23"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3" y="127"/>
                    <a:pt x="23" y="127"/>
                    <a:pt x="23" y="127"/>
                  </a:cubicBezTo>
                  <a:cubicBezTo>
                    <a:pt x="23" y="127"/>
                    <a:pt x="23" y="127"/>
                    <a:pt x="23" y="127"/>
                  </a:cubicBezTo>
                  <a:cubicBezTo>
                    <a:pt x="23" y="127"/>
                    <a:pt x="23" y="127"/>
                    <a:pt x="23" y="127"/>
                  </a:cubicBezTo>
                  <a:cubicBezTo>
                    <a:pt x="23" y="127"/>
                    <a:pt x="23" y="127"/>
                    <a:pt x="23" y="127"/>
                  </a:cubicBezTo>
                  <a:cubicBezTo>
                    <a:pt x="23" y="126"/>
                    <a:pt x="23" y="126"/>
                    <a:pt x="23" y="126"/>
                  </a:cubicBezTo>
                  <a:cubicBezTo>
                    <a:pt x="22" y="126"/>
                    <a:pt x="22" y="126"/>
                    <a:pt x="22" y="126"/>
                  </a:cubicBezTo>
                  <a:cubicBezTo>
                    <a:pt x="23" y="125"/>
                    <a:pt x="23" y="125"/>
                    <a:pt x="23" y="125"/>
                  </a:cubicBezTo>
                  <a:cubicBezTo>
                    <a:pt x="23" y="125"/>
                    <a:pt x="23" y="125"/>
                    <a:pt x="23" y="125"/>
                  </a:cubicBezTo>
                  <a:cubicBezTo>
                    <a:pt x="23" y="125"/>
                    <a:pt x="23" y="125"/>
                    <a:pt x="23" y="125"/>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4" y="123"/>
                    <a:pt x="24" y="123"/>
                    <a:pt x="24" y="123"/>
                  </a:cubicBezTo>
                  <a:cubicBezTo>
                    <a:pt x="24" y="123"/>
                    <a:pt x="24" y="123"/>
                    <a:pt x="24" y="123"/>
                  </a:cubicBezTo>
                  <a:cubicBezTo>
                    <a:pt x="24" y="123"/>
                    <a:pt x="24" y="123"/>
                    <a:pt x="24" y="123"/>
                  </a:cubicBezTo>
                  <a:cubicBezTo>
                    <a:pt x="23" y="123"/>
                    <a:pt x="23" y="123"/>
                    <a:pt x="23" y="123"/>
                  </a:cubicBezTo>
                  <a:cubicBezTo>
                    <a:pt x="24" y="122"/>
                    <a:pt x="24" y="122"/>
                    <a:pt x="24" y="122"/>
                  </a:cubicBezTo>
                  <a:cubicBezTo>
                    <a:pt x="24" y="122"/>
                    <a:pt x="24" y="122"/>
                    <a:pt x="24" y="122"/>
                  </a:cubicBezTo>
                  <a:cubicBezTo>
                    <a:pt x="24" y="122"/>
                    <a:pt x="24" y="122"/>
                    <a:pt x="24" y="122"/>
                  </a:cubicBezTo>
                  <a:cubicBezTo>
                    <a:pt x="24" y="122"/>
                    <a:pt x="24" y="122"/>
                    <a:pt x="24" y="122"/>
                  </a:cubicBezTo>
                  <a:cubicBezTo>
                    <a:pt x="25" y="122"/>
                    <a:pt x="25" y="122"/>
                    <a:pt x="25" y="122"/>
                  </a:cubicBezTo>
                  <a:cubicBezTo>
                    <a:pt x="25" y="122"/>
                    <a:pt x="25" y="122"/>
                    <a:pt x="25" y="122"/>
                  </a:cubicBezTo>
                  <a:cubicBezTo>
                    <a:pt x="25" y="123"/>
                    <a:pt x="25" y="123"/>
                    <a:pt x="25" y="123"/>
                  </a:cubicBezTo>
                  <a:cubicBezTo>
                    <a:pt x="25" y="123"/>
                    <a:pt x="25" y="123"/>
                    <a:pt x="25" y="123"/>
                  </a:cubicBezTo>
                  <a:cubicBezTo>
                    <a:pt x="25" y="123"/>
                    <a:pt x="25" y="123"/>
                    <a:pt x="25" y="123"/>
                  </a:cubicBezTo>
                  <a:cubicBezTo>
                    <a:pt x="25" y="123"/>
                    <a:pt x="25" y="123"/>
                    <a:pt x="25" y="123"/>
                  </a:cubicBezTo>
                  <a:cubicBezTo>
                    <a:pt x="26" y="124"/>
                    <a:pt x="26" y="124"/>
                    <a:pt x="26" y="124"/>
                  </a:cubicBezTo>
                  <a:cubicBezTo>
                    <a:pt x="25" y="124"/>
                    <a:pt x="25" y="124"/>
                    <a:pt x="25" y="124"/>
                  </a:cubicBezTo>
                  <a:cubicBezTo>
                    <a:pt x="26" y="125"/>
                    <a:pt x="26" y="125"/>
                    <a:pt x="26" y="125"/>
                  </a:cubicBezTo>
                  <a:cubicBezTo>
                    <a:pt x="26" y="125"/>
                    <a:pt x="26" y="125"/>
                    <a:pt x="26" y="125"/>
                  </a:cubicBezTo>
                  <a:cubicBezTo>
                    <a:pt x="26" y="125"/>
                    <a:pt x="26" y="125"/>
                    <a:pt x="26" y="125"/>
                  </a:cubicBezTo>
                  <a:cubicBezTo>
                    <a:pt x="27" y="125"/>
                    <a:pt x="27" y="125"/>
                    <a:pt x="27" y="125"/>
                  </a:cubicBezTo>
                  <a:cubicBezTo>
                    <a:pt x="27" y="125"/>
                    <a:pt x="27" y="125"/>
                    <a:pt x="27" y="125"/>
                  </a:cubicBezTo>
                  <a:cubicBezTo>
                    <a:pt x="27" y="126"/>
                    <a:pt x="27" y="126"/>
                    <a:pt x="27" y="126"/>
                  </a:cubicBezTo>
                  <a:cubicBezTo>
                    <a:pt x="27" y="125"/>
                    <a:pt x="27" y="125"/>
                    <a:pt x="27" y="125"/>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9" y="126"/>
                    <a:pt x="29" y="126"/>
                    <a:pt x="29" y="126"/>
                  </a:cubicBezTo>
                  <a:cubicBezTo>
                    <a:pt x="29" y="126"/>
                    <a:pt x="29" y="126"/>
                    <a:pt x="29" y="126"/>
                  </a:cubicBezTo>
                  <a:cubicBezTo>
                    <a:pt x="29" y="126"/>
                    <a:pt x="29" y="126"/>
                    <a:pt x="29" y="126"/>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1" y="127"/>
                    <a:pt x="31" y="127"/>
                    <a:pt x="31" y="127"/>
                  </a:cubicBezTo>
                  <a:cubicBezTo>
                    <a:pt x="31" y="127"/>
                    <a:pt x="31" y="127"/>
                    <a:pt x="31" y="127"/>
                  </a:cubicBezTo>
                  <a:cubicBezTo>
                    <a:pt x="31" y="128"/>
                    <a:pt x="31" y="128"/>
                    <a:pt x="31" y="128"/>
                  </a:cubicBezTo>
                  <a:cubicBezTo>
                    <a:pt x="31" y="128"/>
                    <a:pt x="31" y="128"/>
                    <a:pt x="31" y="128"/>
                  </a:cubicBezTo>
                  <a:cubicBezTo>
                    <a:pt x="32" y="127"/>
                    <a:pt x="32" y="127"/>
                    <a:pt x="32" y="127"/>
                  </a:cubicBezTo>
                  <a:cubicBezTo>
                    <a:pt x="32" y="128"/>
                    <a:pt x="32" y="128"/>
                    <a:pt x="32" y="128"/>
                  </a:cubicBezTo>
                  <a:cubicBezTo>
                    <a:pt x="32" y="128"/>
                    <a:pt x="32" y="128"/>
                    <a:pt x="32" y="128"/>
                  </a:cubicBezTo>
                  <a:cubicBezTo>
                    <a:pt x="33" y="128"/>
                    <a:pt x="33" y="128"/>
                    <a:pt x="33" y="128"/>
                  </a:cubicBezTo>
                  <a:cubicBezTo>
                    <a:pt x="33" y="128"/>
                    <a:pt x="33" y="128"/>
                    <a:pt x="33" y="128"/>
                  </a:cubicBezTo>
                  <a:cubicBezTo>
                    <a:pt x="33" y="128"/>
                    <a:pt x="33" y="128"/>
                    <a:pt x="33" y="128"/>
                  </a:cubicBezTo>
                  <a:cubicBezTo>
                    <a:pt x="33" y="128"/>
                    <a:pt x="33" y="128"/>
                    <a:pt x="34" y="128"/>
                  </a:cubicBezTo>
                  <a:cubicBezTo>
                    <a:pt x="34" y="129"/>
                    <a:pt x="34" y="129"/>
                    <a:pt x="34" y="129"/>
                  </a:cubicBezTo>
                  <a:cubicBezTo>
                    <a:pt x="34" y="128"/>
                    <a:pt x="34" y="128"/>
                    <a:pt x="34" y="128"/>
                  </a:cubicBezTo>
                  <a:cubicBezTo>
                    <a:pt x="34" y="129"/>
                    <a:pt x="34" y="129"/>
                    <a:pt x="34" y="129"/>
                  </a:cubicBezTo>
                  <a:cubicBezTo>
                    <a:pt x="34" y="128"/>
                    <a:pt x="34" y="128"/>
                    <a:pt x="34" y="128"/>
                  </a:cubicBezTo>
                  <a:cubicBezTo>
                    <a:pt x="34" y="128"/>
                    <a:pt x="34" y="128"/>
                    <a:pt x="34" y="128"/>
                  </a:cubicBezTo>
                  <a:cubicBezTo>
                    <a:pt x="35" y="129"/>
                    <a:pt x="35" y="129"/>
                    <a:pt x="35" y="129"/>
                  </a:cubicBezTo>
                  <a:cubicBezTo>
                    <a:pt x="36" y="129"/>
                    <a:pt x="36" y="129"/>
                    <a:pt x="36" y="129"/>
                  </a:cubicBezTo>
                  <a:cubicBezTo>
                    <a:pt x="36" y="129"/>
                    <a:pt x="36" y="129"/>
                    <a:pt x="36" y="129"/>
                  </a:cubicBezTo>
                  <a:cubicBezTo>
                    <a:pt x="37" y="129"/>
                    <a:pt x="37" y="129"/>
                    <a:pt x="37" y="128"/>
                  </a:cubicBezTo>
                  <a:cubicBezTo>
                    <a:pt x="38" y="129"/>
                    <a:pt x="38" y="129"/>
                    <a:pt x="38" y="129"/>
                  </a:cubicBezTo>
                  <a:cubicBezTo>
                    <a:pt x="38" y="129"/>
                    <a:pt x="38" y="129"/>
                    <a:pt x="38" y="129"/>
                  </a:cubicBezTo>
                  <a:cubicBezTo>
                    <a:pt x="38" y="130"/>
                    <a:pt x="38" y="130"/>
                    <a:pt x="38" y="130"/>
                  </a:cubicBezTo>
                  <a:cubicBezTo>
                    <a:pt x="37" y="130"/>
                    <a:pt x="37" y="130"/>
                    <a:pt x="37" y="130"/>
                  </a:cubicBezTo>
                  <a:cubicBezTo>
                    <a:pt x="37" y="130"/>
                    <a:pt x="37" y="130"/>
                    <a:pt x="37" y="130"/>
                  </a:cubicBezTo>
                  <a:cubicBezTo>
                    <a:pt x="37" y="130"/>
                    <a:pt x="37" y="130"/>
                    <a:pt x="37" y="130"/>
                  </a:cubicBezTo>
                  <a:cubicBezTo>
                    <a:pt x="37" y="131"/>
                    <a:pt x="37" y="131"/>
                    <a:pt x="37" y="131"/>
                  </a:cubicBezTo>
                  <a:cubicBezTo>
                    <a:pt x="37" y="131"/>
                    <a:pt x="37" y="131"/>
                    <a:pt x="37" y="131"/>
                  </a:cubicBezTo>
                  <a:cubicBezTo>
                    <a:pt x="37" y="131"/>
                    <a:pt x="37" y="131"/>
                    <a:pt x="37" y="131"/>
                  </a:cubicBezTo>
                  <a:cubicBezTo>
                    <a:pt x="37" y="131"/>
                    <a:pt x="37" y="131"/>
                    <a:pt x="37" y="131"/>
                  </a:cubicBezTo>
                  <a:cubicBezTo>
                    <a:pt x="38" y="132"/>
                    <a:pt x="38" y="132"/>
                    <a:pt x="38" y="132"/>
                  </a:cubicBezTo>
                  <a:cubicBezTo>
                    <a:pt x="37" y="132"/>
                    <a:pt x="37" y="132"/>
                    <a:pt x="37" y="132"/>
                  </a:cubicBezTo>
                  <a:cubicBezTo>
                    <a:pt x="38" y="132"/>
                    <a:pt x="38" y="132"/>
                    <a:pt x="38" y="133"/>
                  </a:cubicBezTo>
                  <a:cubicBezTo>
                    <a:pt x="38" y="133"/>
                    <a:pt x="38" y="133"/>
                    <a:pt x="38" y="133"/>
                  </a:cubicBezTo>
                  <a:cubicBezTo>
                    <a:pt x="39" y="133"/>
                    <a:pt x="39" y="133"/>
                    <a:pt x="39" y="133"/>
                  </a:cubicBezTo>
                  <a:cubicBezTo>
                    <a:pt x="39" y="133"/>
                    <a:pt x="39" y="133"/>
                    <a:pt x="39" y="133"/>
                  </a:cubicBezTo>
                  <a:cubicBezTo>
                    <a:pt x="39" y="133"/>
                    <a:pt x="39" y="133"/>
                    <a:pt x="39" y="133"/>
                  </a:cubicBezTo>
                  <a:cubicBezTo>
                    <a:pt x="40" y="133"/>
                    <a:pt x="40" y="133"/>
                    <a:pt x="40" y="133"/>
                  </a:cubicBezTo>
                  <a:cubicBezTo>
                    <a:pt x="40" y="133"/>
                    <a:pt x="40" y="133"/>
                    <a:pt x="40" y="133"/>
                  </a:cubicBezTo>
                  <a:cubicBezTo>
                    <a:pt x="40" y="133"/>
                    <a:pt x="40" y="133"/>
                    <a:pt x="40" y="133"/>
                  </a:cubicBezTo>
                  <a:cubicBezTo>
                    <a:pt x="40" y="133"/>
                    <a:pt x="40" y="133"/>
                    <a:pt x="40" y="133"/>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1" y="134"/>
                    <a:pt x="41" y="134"/>
                    <a:pt x="40" y="134"/>
                  </a:cubicBezTo>
                  <a:cubicBezTo>
                    <a:pt x="40" y="134"/>
                    <a:pt x="40" y="134"/>
                    <a:pt x="40" y="134"/>
                  </a:cubicBezTo>
                  <a:cubicBezTo>
                    <a:pt x="40" y="134"/>
                    <a:pt x="40" y="134"/>
                    <a:pt x="40" y="134"/>
                  </a:cubicBezTo>
                  <a:cubicBezTo>
                    <a:pt x="40" y="134"/>
                    <a:pt x="40" y="134"/>
                    <a:pt x="40" y="134"/>
                  </a:cubicBezTo>
                  <a:cubicBezTo>
                    <a:pt x="40" y="134"/>
                    <a:pt x="42" y="135"/>
                    <a:pt x="42" y="135"/>
                  </a:cubicBezTo>
                  <a:cubicBezTo>
                    <a:pt x="42" y="135"/>
                    <a:pt x="42" y="135"/>
                    <a:pt x="42" y="135"/>
                  </a:cubicBezTo>
                  <a:cubicBezTo>
                    <a:pt x="42" y="135"/>
                    <a:pt x="42" y="135"/>
                    <a:pt x="42" y="135"/>
                  </a:cubicBezTo>
                  <a:cubicBezTo>
                    <a:pt x="42" y="135"/>
                    <a:pt x="42" y="135"/>
                    <a:pt x="42" y="135"/>
                  </a:cubicBezTo>
                  <a:cubicBezTo>
                    <a:pt x="43" y="135"/>
                    <a:pt x="43" y="135"/>
                    <a:pt x="43" y="135"/>
                  </a:cubicBezTo>
                  <a:cubicBezTo>
                    <a:pt x="43" y="135"/>
                    <a:pt x="43" y="135"/>
                    <a:pt x="43" y="135"/>
                  </a:cubicBezTo>
                  <a:cubicBezTo>
                    <a:pt x="43" y="136"/>
                    <a:pt x="43" y="136"/>
                    <a:pt x="43" y="136"/>
                  </a:cubicBezTo>
                  <a:cubicBezTo>
                    <a:pt x="43" y="136"/>
                    <a:pt x="43" y="136"/>
                    <a:pt x="43" y="136"/>
                  </a:cubicBezTo>
                  <a:cubicBezTo>
                    <a:pt x="43" y="136"/>
                    <a:pt x="43" y="136"/>
                    <a:pt x="43" y="136"/>
                  </a:cubicBezTo>
                  <a:cubicBezTo>
                    <a:pt x="44" y="136"/>
                    <a:pt x="44" y="136"/>
                    <a:pt x="44" y="136"/>
                  </a:cubicBezTo>
                  <a:cubicBezTo>
                    <a:pt x="44" y="136"/>
                    <a:pt x="44" y="136"/>
                    <a:pt x="44" y="136"/>
                  </a:cubicBezTo>
                  <a:cubicBezTo>
                    <a:pt x="45" y="136"/>
                    <a:pt x="45" y="136"/>
                    <a:pt x="45" y="136"/>
                  </a:cubicBezTo>
                  <a:cubicBezTo>
                    <a:pt x="45" y="136"/>
                    <a:pt x="45" y="136"/>
                    <a:pt x="45"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7" y="136"/>
                    <a:pt x="48" y="137"/>
                    <a:pt x="49" y="136"/>
                  </a:cubicBezTo>
                  <a:cubicBezTo>
                    <a:pt x="49" y="136"/>
                    <a:pt x="49" y="136"/>
                    <a:pt x="49" y="136"/>
                  </a:cubicBezTo>
                  <a:cubicBezTo>
                    <a:pt x="49" y="135"/>
                    <a:pt x="49" y="135"/>
                    <a:pt x="49" y="135"/>
                  </a:cubicBezTo>
                  <a:cubicBezTo>
                    <a:pt x="49" y="135"/>
                    <a:pt x="49" y="135"/>
                    <a:pt x="49" y="135"/>
                  </a:cubicBezTo>
                  <a:cubicBezTo>
                    <a:pt x="49" y="135"/>
                    <a:pt x="49" y="135"/>
                    <a:pt x="49" y="135"/>
                  </a:cubicBezTo>
                  <a:cubicBezTo>
                    <a:pt x="48" y="134"/>
                    <a:pt x="48" y="134"/>
                    <a:pt x="48" y="134"/>
                  </a:cubicBezTo>
                  <a:cubicBezTo>
                    <a:pt x="49" y="133"/>
                    <a:pt x="49" y="133"/>
                    <a:pt x="49" y="133"/>
                  </a:cubicBezTo>
                  <a:cubicBezTo>
                    <a:pt x="50" y="134"/>
                    <a:pt x="50" y="134"/>
                    <a:pt x="50" y="134"/>
                  </a:cubicBezTo>
                  <a:cubicBezTo>
                    <a:pt x="51" y="133"/>
                    <a:pt x="51" y="133"/>
                    <a:pt x="51" y="133"/>
                  </a:cubicBezTo>
                  <a:cubicBezTo>
                    <a:pt x="51" y="133"/>
                    <a:pt x="51" y="133"/>
                    <a:pt x="51" y="133"/>
                  </a:cubicBezTo>
                  <a:cubicBezTo>
                    <a:pt x="51" y="133"/>
                    <a:pt x="51" y="133"/>
                    <a:pt x="51" y="132"/>
                  </a:cubicBezTo>
                  <a:cubicBezTo>
                    <a:pt x="51" y="132"/>
                    <a:pt x="51" y="132"/>
                    <a:pt x="51" y="132"/>
                  </a:cubicBezTo>
                  <a:cubicBezTo>
                    <a:pt x="51" y="132"/>
                    <a:pt x="51" y="132"/>
                    <a:pt x="51" y="132"/>
                  </a:cubicBezTo>
                  <a:cubicBezTo>
                    <a:pt x="51" y="131"/>
                    <a:pt x="51" y="131"/>
                    <a:pt x="51" y="131"/>
                  </a:cubicBezTo>
                  <a:cubicBezTo>
                    <a:pt x="52" y="131"/>
                    <a:pt x="52" y="131"/>
                    <a:pt x="52" y="131"/>
                  </a:cubicBezTo>
                  <a:cubicBezTo>
                    <a:pt x="52" y="132"/>
                    <a:pt x="52" y="132"/>
                    <a:pt x="52" y="132"/>
                  </a:cubicBezTo>
                  <a:cubicBezTo>
                    <a:pt x="52" y="132"/>
                    <a:pt x="52" y="132"/>
                    <a:pt x="52" y="132"/>
                  </a:cubicBezTo>
                  <a:cubicBezTo>
                    <a:pt x="53" y="132"/>
                    <a:pt x="53" y="132"/>
                    <a:pt x="53" y="133"/>
                  </a:cubicBezTo>
                  <a:cubicBezTo>
                    <a:pt x="54" y="132"/>
                    <a:pt x="54" y="132"/>
                    <a:pt x="54" y="132"/>
                  </a:cubicBezTo>
                  <a:cubicBezTo>
                    <a:pt x="54" y="132"/>
                    <a:pt x="54" y="132"/>
                    <a:pt x="54" y="132"/>
                  </a:cubicBezTo>
                  <a:cubicBezTo>
                    <a:pt x="55" y="132"/>
                    <a:pt x="55" y="132"/>
                    <a:pt x="55" y="132"/>
                  </a:cubicBezTo>
                  <a:cubicBezTo>
                    <a:pt x="55" y="131"/>
                    <a:pt x="55" y="130"/>
                    <a:pt x="55" y="130"/>
                  </a:cubicBezTo>
                  <a:cubicBezTo>
                    <a:pt x="55" y="130"/>
                    <a:pt x="55" y="130"/>
                    <a:pt x="55" y="130"/>
                  </a:cubicBezTo>
                  <a:cubicBezTo>
                    <a:pt x="56" y="130"/>
                    <a:pt x="56" y="130"/>
                    <a:pt x="56" y="130"/>
                  </a:cubicBezTo>
                  <a:cubicBezTo>
                    <a:pt x="56" y="130"/>
                    <a:pt x="56" y="130"/>
                    <a:pt x="56" y="130"/>
                  </a:cubicBezTo>
                  <a:cubicBezTo>
                    <a:pt x="56" y="130"/>
                    <a:pt x="56" y="130"/>
                    <a:pt x="56" y="130"/>
                  </a:cubicBezTo>
                  <a:cubicBezTo>
                    <a:pt x="57" y="131"/>
                    <a:pt x="57" y="131"/>
                    <a:pt x="57" y="131"/>
                  </a:cubicBezTo>
                  <a:cubicBezTo>
                    <a:pt x="56" y="131"/>
                    <a:pt x="57" y="131"/>
                    <a:pt x="57" y="131"/>
                  </a:cubicBezTo>
                  <a:cubicBezTo>
                    <a:pt x="57" y="132"/>
                    <a:pt x="57" y="132"/>
                    <a:pt x="57" y="132"/>
                  </a:cubicBezTo>
                  <a:cubicBezTo>
                    <a:pt x="58" y="131"/>
                    <a:pt x="58" y="131"/>
                    <a:pt x="58" y="131"/>
                  </a:cubicBezTo>
                  <a:cubicBezTo>
                    <a:pt x="58" y="132"/>
                    <a:pt x="58" y="132"/>
                    <a:pt x="58" y="132"/>
                  </a:cubicBezTo>
                  <a:cubicBezTo>
                    <a:pt x="58" y="132"/>
                    <a:pt x="58" y="132"/>
                    <a:pt x="58" y="132"/>
                  </a:cubicBezTo>
                  <a:cubicBezTo>
                    <a:pt x="58" y="132"/>
                    <a:pt x="58" y="132"/>
                    <a:pt x="58" y="132"/>
                  </a:cubicBezTo>
                  <a:cubicBezTo>
                    <a:pt x="59" y="132"/>
                    <a:pt x="59" y="132"/>
                    <a:pt x="59" y="132"/>
                  </a:cubicBezTo>
                  <a:cubicBezTo>
                    <a:pt x="59" y="132"/>
                    <a:pt x="59" y="132"/>
                    <a:pt x="59" y="132"/>
                  </a:cubicBezTo>
                  <a:cubicBezTo>
                    <a:pt x="59" y="132"/>
                    <a:pt x="59" y="132"/>
                    <a:pt x="59" y="132"/>
                  </a:cubicBezTo>
                  <a:cubicBezTo>
                    <a:pt x="60" y="131"/>
                    <a:pt x="60" y="131"/>
                    <a:pt x="61" y="130"/>
                  </a:cubicBezTo>
                  <a:cubicBezTo>
                    <a:pt x="62" y="131"/>
                    <a:pt x="62" y="131"/>
                    <a:pt x="62" y="131"/>
                  </a:cubicBezTo>
                  <a:cubicBezTo>
                    <a:pt x="62" y="131"/>
                    <a:pt x="62" y="131"/>
                    <a:pt x="62" y="131"/>
                  </a:cubicBezTo>
                  <a:cubicBezTo>
                    <a:pt x="62" y="132"/>
                    <a:pt x="62" y="132"/>
                    <a:pt x="62" y="132"/>
                  </a:cubicBezTo>
                  <a:cubicBezTo>
                    <a:pt x="63" y="131"/>
                    <a:pt x="63" y="131"/>
                    <a:pt x="64" y="130"/>
                  </a:cubicBezTo>
                  <a:cubicBezTo>
                    <a:pt x="64" y="131"/>
                    <a:pt x="65" y="131"/>
                    <a:pt x="65" y="131"/>
                  </a:cubicBezTo>
                  <a:cubicBezTo>
                    <a:pt x="65" y="131"/>
                    <a:pt x="65" y="131"/>
                    <a:pt x="65" y="131"/>
                  </a:cubicBezTo>
                  <a:cubicBezTo>
                    <a:pt x="65" y="131"/>
                    <a:pt x="65" y="131"/>
                    <a:pt x="65" y="131"/>
                  </a:cubicBezTo>
                  <a:cubicBezTo>
                    <a:pt x="66" y="131"/>
                    <a:pt x="66" y="131"/>
                    <a:pt x="66" y="131"/>
                  </a:cubicBezTo>
                  <a:cubicBezTo>
                    <a:pt x="66" y="131"/>
                    <a:pt x="66" y="131"/>
                    <a:pt x="66" y="131"/>
                  </a:cubicBezTo>
                  <a:cubicBezTo>
                    <a:pt x="66" y="131"/>
                    <a:pt x="66" y="131"/>
                    <a:pt x="67" y="131"/>
                  </a:cubicBezTo>
                  <a:cubicBezTo>
                    <a:pt x="66" y="132"/>
                    <a:pt x="66" y="132"/>
                    <a:pt x="66" y="132"/>
                  </a:cubicBezTo>
                  <a:cubicBezTo>
                    <a:pt x="66" y="132"/>
                    <a:pt x="66" y="132"/>
                    <a:pt x="66" y="132"/>
                  </a:cubicBezTo>
                  <a:cubicBezTo>
                    <a:pt x="66" y="132"/>
                    <a:pt x="66" y="132"/>
                    <a:pt x="66" y="132"/>
                  </a:cubicBezTo>
                  <a:cubicBezTo>
                    <a:pt x="65" y="133"/>
                    <a:pt x="65" y="133"/>
                    <a:pt x="65" y="133"/>
                  </a:cubicBezTo>
                  <a:cubicBezTo>
                    <a:pt x="65" y="133"/>
                    <a:pt x="65" y="133"/>
                    <a:pt x="65" y="133"/>
                  </a:cubicBezTo>
                  <a:cubicBezTo>
                    <a:pt x="65" y="133"/>
                    <a:pt x="65" y="133"/>
                    <a:pt x="65" y="133"/>
                  </a:cubicBezTo>
                  <a:cubicBezTo>
                    <a:pt x="65" y="134"/>
                    <a:pt x="65" y="134"/>
                    <a:pt x="65" y="134"/>
                  </a:cubicBezTo>
                  <a:cubicBezTo>
                    <a:pt x="65" y="134"/>
                    <a:pt x="65" y="134"/>
                    <a:pt x="65" y="134"/>
                  </a:cubicBezTo>
                  <a:cubicBezTo>
                    <a:pt x="65" y="134"/>
                    <a:pt x="65" y="134"/>
                    <a:pt x="65" y="134"/>
                  </a:cubicBezTo>
                  <a:cubicBezTo>
                    <a:pt x="64" y="134"/>
                    <a:pt x="64" y="134"/>
                    <a:pt x="64" y="134"/>
                  </a:cubicBezTo>
                  <a:cubicBezTo>
                    <a:pt x="64" y="134"/>
                    <a:pt x="64" y="134"/>
                    <a:pt x="64" y="134"/>
                  </a:cubicBezTo>
                  <a:cubicBezTo>
                    <a:pt x="64" y="135"/>
                    <a:pt x="64" y="135"/>
                    <a:pt x="64" y="135"/>
                  </a:cubicBezTo>
                  <a:cubicBezTo>
                    <a:pt x="64" y="135"/>
                    <a:pt x="64" y="135"/>
                    <a:pt x="64" y="135"/>
                  </a:cubicBezTo>
                  <a:cubicBezTo>
                    <a:pt x="63" y="135"/>
                    <a:pt x="63" y="135"/>
                    <a:pt x="63" y="135"/>
                  </a:cubicBezTo>
                  <a:cubicBezTo>
                    <a:pt x="63" y="136"/>
                    <a:pt x="63" y="136"/>
                    <a:pt x="63" y="136"/>
                  </a:cubicBezTo>
                  <a:cubicBezTo>
                    <a:pt x="62" y="136"/>
                    <a:pt x="62" y="136"/>
                    <a:pt x="62" y="136"/>
                  </a:cubicBezTo>
                  <a:cubicBezTo>
                    <a:pt x="63" y="136"/>
                    <a:pt x="63" y="136"/>
                    <a:pt x="63" y="136"/>
                  </a:cubicBezTo>
                  <a:cubicBezTo>
                    <a:pt x="62" y="137"/>
                    <a:pt x="62" y="137"/>
                    <a:pt x="62" y="137"/>
                  </a:cubicBezTo>
                  <a:cubicBezTo>
                    <a:pt x="62" y="137"/>
                    <a:pt x="62" y="137"/>
                    <a:pt x="62" y="137"/>
                  </a:cubicBezTo>
                  <a:cubicBezTo>
                    <a:pt x="61" y="137"/>
                    <a:pt x="61" y="137"/>
                    <a:pt x="61" y="137"/>
                  </a:cubicBezTo>
                  <a:cubicBezTo>
                    <a:pt x="62" y="137"/>
                    <a:pt x="62" y="137"/>
                    <a:pt x="62" y="137"/>
                  </a:cubicBezTo>
                  <a:cubicBezTo>
                    <a:pt x="61" y="137"/>
                    <a:pt x="61" y="137"/>
                    <a:pt x="61" y="137"/>
                  </a:cubicBezTo>
                  <a:cubicBezTo>
                    <a:pt x="61" y="137"/>
                    <a:pt x="61" y="137"/>
                    <a:pt x="61" y="137"/>
                  </a:cubicBezTo>
                  <a:cubicBezTo>
                    <a:pt x="61" y="138"/>
                    <a:pt x="61" y="138"/>
                    <a:pt x="61" y="138"/>
                  </a:cubicBezTo>
                  <a:cubicBezTo>
                    <a:pt x="61" y="138"/>
                    <a:pt x="61" y="138"/>
                    <a:pt x="61" y="138"/>
                  </a:cubicBezTo>
                  <a:cubicBezTo>
                    <a:pt x="60" y="138"/>
                    <a:pt x="60" y="139"/>
                    <a:pt x="59" y="139"/>
                  </a:cubicBezTo>
                  <a:cubicBezTo>
                    <a:pt x="59" y="139"/>
                    <a:pt x="59" y="139"/>
                    <a:pt x="59" y="139"/>
                  </a:cubicBezTo>
                  <a:cubicBezTo>
                    <a:pt x="59" y="140"/>
                    <a:pt x="59" y="140"/>
                    <a:pt x="59" y="140"/>
                  </a:cubicBezTo>
                  <a:cubicBezTo>
                    <a:pt x="59" y="139"/>
                    <a:pt x="59" y="139"/>
                    <a:pt x="59" y="139"/>
                  </a:cubicBezTo>
                  <a:cubicBezTo>
                    <a:pt x="58" y="140"/>
                    <a:pt x="58" y="140"/>
                    <a:pt x="58" y="140"/>
                  </a:cubicBezTo>
                  <a:cubicBezTo>
                    <a:pt x="58" y="140"/>
                    <a:pt x="58" y="140"/>
                    <a:pt x="58" y="140"/>
                  </a:cubicBezTo>
                  <a:cubicBezTo>
                    <a:pt x="58" y="140"/>
                    <a:pt x="58" y="140"/>
                    <a:pt x="57" y="140"/>
                  </a:cubicBezTo>
                  <a:cubicBezTo>
                    <a:pt x="57" y="140"/>
                    <a:pt x="57" y="140"/>
                    <a:pt x="57" y="140"/>
                  </a:cubicBezTo>
                  <a:cubicBezTo>
                    <a:pt x="56" y="140"/>
                    <a:pt x="56" y="140"/>
                    <a:pt x="56" y="140"/>
                  </a:cubicBezTo>
                  <a:cubicBezTo>
                    <a:pt x="56" y="140"/>
                    <a:pt x="56" y="140"/>
                    <a:pt x="56" y="140"/>
                  </a:cubicBezTo>
                  <a:cubicBezTo>
                    <a:pt x="56" y="140"/>
                    <a:pt x="56" y="140"/>
                    <a:pt x="56" y="140"/>
                  </a:cubicBezTo>
                  <a:cubicBezTo>
                    <a:pt x="56" y="140"/>
                    <a:pt x="55" y="140"/>
                    <a:pt x="55" y="140"/>
                  </a:cubicBezTo>
                  <a:cubicBezTo>
                    <a:pt x="55" y="140"/>
                    <a:pt x="55" y="140"/>
                    <a:pt x="55" y="140"/>
                  </a:cubicBezTo>
                  <a:cubicBezTo>
                    <a:pt x="54" y="140"/>
                    <a:pt x="54" y="140"/>
                    <a:pt x="54" y="140"/>
                  </a:cubicBezTo>
                  <a:cubicBezTo>
                    <a:pt x="54" y="141"/>
                    <a:pt x="54" y="141"/>
                    <a:pt x="54" y="141"/>
                  </a:cubicBezTo>
                  <a:cubicBezTo>
                    <a:pt x="54" y="141"/>
                    <a:pt x="54" y="141"/>
                    <a:pt x="54" y="141"/>
                  </a:cubicBezTo>
                  <a:cubicBezTo>
                    <a:pt x="54" y="141"/>
                    <a:pt x="54" y="141"/>
                    <a:pt x="54" y="141"/>
                  </a:cubicBezTo>
                  <a:cubicBezTo>
                    <a:pt x="53" y="140"/>
                    <a:pt x="53" y="140"/>
                    <a:pt x="53" y="140"/>
                  </a:cubicBezTo>
                  <a:cubicBezTo>
                    <a:pt x="53" y="140"/>
                    <a:pt x="53" y="140"/>
                    <a:pt x="53" y="140"/>
                  </a:cubicBezTo>
                  <a:cubicBezTo>
                    <a:pt x="52" y="140"/>
                    <a:pt x="53" y="140"/>
                    <a:pt x="52" y="139"/>
                  </a:cubicBezTo>
                  <a:cubicBezTo>
                    <a:pt x="51" y="140"/>
                    <a:pt x="51" y="140"/>
                    <a:pt x="51" y="140"/>
                  </a:cubicBezTo>
                  <a:cubicBezTo>
                    <a:pt x="51" y="139"/>
                    <a:pt x="51" y="139"/>
                    <a:pt x="51" y="139"/>
                  </a:cubicBezTo>
                  <a:cubicBezTo>
                    <a:pt x="51" y="139"/>
                    <a:pt x="50" y="139"/>
                    <a:pt x="50" y="139"/>
                  </a:cubicBezTo>
                  <a:cubicBezTo>
                    <a:pt x="50" y="139"/>
                    <a:pt x="50" y="139"/>
                    <a:pt x="50" y="139"/>
                  </a:cubicBezTo>
                  <a:cubicBezTo>
                    <a:pt x="49" y="139"/>
                    <a:pt x="49" y="139"/>
                    <a:pt x="49" y="139"/>
                  </a:cubicBezTo>
                  <a:cubicBezTo>
                    <a:pt x="49" y="139"/>
                    <a:pt x="49" y="139"/>
                    <a:pt x="49" y="139"/>
                  </a:cubicBezTo>
                  <a:cubicBezTo>
                    <a:pt x="49" y="139"/>
                    <a:pt x="48" y="139"/>
                    <a:pt x="48" y="139"/>
                  </a:cubicBezTo>
                  <a:cubicBezTo>
                    <a:pt x="48" y="139"/>
                    <a:pt x="48" y="139"/>
                    <a:pt x="48" y="139"/>
                  </a:cubicBezTo>
                  <a:cubicBezTo>
                    <a:pt x="47" y="139"/>
                    <a:pt x="47" y="139"/>
                    <a:pt x="47" y="139"/>
                  </a:cubicBezTo>
                  <a:cubicBezTo>
                    <a:pt x="47" y="139"/>
                    <a:pt x="47" y="139"/>
                    <a:pt x="47" y="139"/>
                  </a:cubicBezTo>
                  <a:cubicBezTo>
                    <a:pt x="46" y="139"/>
                    <a:pt x="46" y="139"/>
                    <a:pt x="46" y="139"/>
                  </a:cubicBezTo>
                  <a:cubicBezTo>
                    <a:pt x="46" y="139"/>
                    <a:pt x="46" y="139"/>
                    <a:pt x="46" y="139"/>
                  </a:cubicBezTo>
                  <a:cubicBezTo>
                    <a:pt x="46" y="139"/>
                    <a:pt x="46" y="139"/>
                    <a:pt x="46" y="139"/>
                  </a:cubicBezTo>
                  <a:cubicBezTo>
                    <a:pt x="46" y="139"/>
                    <a:pt x="46" y="139"/>
                    <a:pt x="45" y="139"/>
                  </a:cubicBezTo>
                  <a:cubicBezTo>
                    <a:pt x="45" y="139"/>
                    <a:pt x="45" y="139"/>
                    <a:pt x="45"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3" y="139"/>
                    <a:pt x="43" y="139"/>
                    <a:pt x="43" y="139"/>
                  </a:cubicBezTo>
                  <a:cubicBezTo>
                    <a:pt x="43" y="139"/>
                    <a:pt x="43" y="139"/>
                    <a:pt x="43" y="139"/>
                  </a:cubicBezTo>
                  <a:cubicBezTo>
                    <a:pt x="43" y="139"/>
                    <a:pt x="43" y="139"/>
                    <a:pt x="43" y="139"/>
                  </a:cubicBezTo>
                  <a:cubicBezTo>
                    <a:pt x="43" y="139"/>
                    <a:pt x="43" y="139"/>
                    <a:pt x="43" y="139"/>
                  </a:cubicBezTo>
                  <a:cubicBezTo>
                    <a:pt x="43" y="138"/>
                    <a:pt x="43" y="138"/>
                    <a:pt x="43" y="138"/>
                  </a:cubicBezTo>
                  <a:cubicBezTo>
                    <a:pt x="42" y="137"/>
                    <a:pt x="42" y="137"/>
                    <a:pt x="42" y="137"/>
                  </a:cubicBezTo>
                  <a:cubicBezTo>
                    <a:pt x="42" y="138"/>
                    <a:pt x="42" y="138"/>
                    <a:pt x="42" y="138"/>
                  </a:cubicBezTo>
                  <a:cubicBezTo>
                    <a:pt x="41" y="138"/>
                    <a:pt x="41" y="138"/>
                    <a:pt x="41" y="138"/>
                  </a:cubicBezTo>
                  <a:cubicBezTo>
                    <a:pt x="41" y="138"/>
                    <a:pt x="41" y="138"/>
                    <a:pt x="41" y="138"/>
                  </a:cubicBezTo>
                  <a:cubicBezTo>
                    <a:pt x="41" y="138"/>
                    <a:pt x="41" y="138"/>
                    <a:pt x="41" y="138"/>
                  </a:cubicBezTo>
                  <a:cubicBezTo>
                    <a:pt x="40" y="138"/>
                    <a:pt x="40" y="138"/>
                    <a:pt x="40" y="138"/>
                  </a:cubicBezTo>
                  <a:cubicBezTo>
                    <a:pt x="40" y="138"/>
                    <a:pt x="40" y="138"/>
                    <a:pt x="40" y="138"/>
                  </a:cubicBezTo>
                  <a:cubicBezTo>
                    <a:pt x="40" y="138"/>
                    <a:pt x="40" y="138"/>
                    <a:pt x="40" y="138"/>
                  </a:cubicBezTo>
                  <a:cubicBezTo>
                    <a:pt x="40" y="138"/>
                    <a:pt x="40" y="138"/>
                    <a:pt x="40" y="138"/>
                  </a:cubicBezTo>
                  <a:cubicBezTo>
                    <a:pt x="39" y="139"/>
                    <a:pt x="39" y="139"/>
                    <a:pt x="39" y="139"/>
                  </a:cubicBezTo>
                  <a:cubicBezTo>
                    <a:pt x="39" y="139"/>
                    <a:pt x="38" y="139"/>
                    <a:pt x="38" y="139"/>
                  </a:cubicBezTo>
                  <a:cubicBezTo>
                    <a:pt x="37" y="138"/>
                    <a:pt x="37" y="138"/>
                    <a:pt x="37" y="138"/>
                  </a:cubicBezTo>
                  <a:cubicBezTo>
                    <a:pt x="37" y="138"/>
                    <a:pt x="37" y="138"/>
                    <a:pt x="37" y="138"/>
                  </a:cubicBezTo>
                  <a:cubicBezTo>
                    <a:pt x="37" y="138"/>
                    <a:pt x="38" y="139"/>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9" y="140"/>
                    <a:pt x="39" y="140"/>
                    <a:pt x="39" y="140"/>
                  </a:cubicBezTo>
                  <a:cubicBezTo>
                    <a:pt x="39" y="140"/>
                    <a:pt x="39" y="140"/>
                    <a:pt x="39" y="140"/>
                  </a:cubicBezTo>
                  <a:cubicBezTo>
                    <a:pt x="39" y="140"/>
                    <a:pt x="39" y="140"/>
                    <a:pt x="39" y="140"/>
                  </a:cubicBezTo>
                  <a:cubicBezTo>
                    <a:pt x="39" y="140"/>
                    <a:pt x="39" y="140"/>
                    <a:pt x="39" y="140"/>
                  </a:cubicBezTo>
                  <a:cubicBezTo>
                    <a:pt x="40" y="140"/>
                    <a:pt x="40" y="140"/>
                    <a:pt x="40" y="140"/>
                  </a:cubicBezTo>
                  <a:cubicBezTo>
                    <a:pt x="40" y="139"/>
                    <a:pt x="40" y="139"/>
                    <a:pt x="40" y="139"/>
                  </a:cubicBezTo>
                  <a:cubicBezTo>
                    <a:pt x="40" y="139"/>
                    <a:pt x="40" y="139"/>
                    <a:pt x="40" y="139"/>
                  </a:cubicBezTo>
                  <a:cubicBezTo>
                    <a:pt x="40" y="139"/>
                    <a:pt x="40" y="139"/>
                    <a:pt x="40" y="139"/>
                  </a:cubicBezTo>
                  <a:cubicBezTo>
                    <a:pt x="41" y="139"/>
                    <a:pt x="41" y="139"/>
                    <a:pt x="41" y="139"/>
                  </a:cubicBezTo>
                  <a:cubicBezTo>
                    <a:pt x="41" y="139"/>
                    <a:pt x="41" y="139"/>
                    <a:pt x="41" y="139"/>
                  </a:cubicBezTo>
                  <a:cubicBezTo>
                    <a:pt x="41" y="140"/>
                    <a:pt x="41" y="140"/>
                    <a:pt x="41" y="140"/>
                  </a:cubicBezTo>
                  <a:cubicBezTo>
                    <a:pt x="41" y="140"/>
                    <a:pt x="41" y="140"/>
                    <a:pt x="41" y="140"/>
                  </a:cubicBezTo>
                  <a:cubicBezTo>
                    <a:pt x="41" y="140"/>
                    <a:pt x="41" y="140"/>
                    <a:pt x="41" y="140"/>
                  </a:cubicBezTo>
                  <a:cubicBezTo>
                    <a:pt x="41" y="140"/>
                    <a:pt x="41" y="140"/>
                    <a:pt x="41" y="140"/>
                  </a:cubicBezTo>
                  <a:cubicBezTo>
                    <a:pt x="41" y="141"/>
                    <a:pt x="41" y="141"/>
                    <a:pt x="41" y="141"/>
                  </a:cubicBezTo>
                  <a:cubicBezTo>
                    <a:pt x="41" y="140"/>
                    <a:pt x="41" y="140"/>
                    <a:pt x="41" y="140"/>
                  </a:cubicBezTo>
                  <a:cubicBezTo>
                    <a:pt x="42" y="141"/>
                    <a:pt x="42" y="141"/>
                    <a:pt x="42" y="141"/>
                  </a:cubicBezTo>
                  <a:cubicBezTo>
                    <a:pt x="42" y="141"/>
                    <a:pt x="42" y="141"/>
                    <a:pt x="42" y="141"/>
                  </a:cubicBezTo>
                  <a:cubicBezTo>
                    <a:pt x="43" y="141"/>
                    <a:pt x="43" y="141"/>
                    <a:pt x="43" y="141"/>
                  </a:cubicBezTo>
                  <a:cubicBezTo>
                    <a:pt x="43" y="141"/>
                    <a:pt x="43" y="141"/>
                    <a:pt x="43" y="141"/>
                  </a:cubicBezTo>
                  <a:cubicBezTo>
                    <a:pt x="43" y="141"/>
                    <a:pt x="43" y="141"/>
                    <a:pt x="43" y="141"/>
                  </a:cubicBezTo>
                  <a:cubicBezTo>
                    <a:pt x="44" y="141"/>
                    <a:pt x="44" y="141"/>
                    <a:pt x="44" y="141"/>
                  </a:cubicBezTo>
                  <a:cubicBezTo>
                    <a:pt x="44" y="141"/>
                    <a:pt x="44" y="141"/>
                    <a:pt x="44" y="141"/>
                  </a:cubicBezTo>
                  <a:cubicBezTo>
                    <a:pt x="44" y="141"/>
                    <a:pt x="44" y="141"/>
                    <a:pt x="44" y="141"/>
                  </a:cubicBezTo>
                  <a:cubicBezTo>
                    <a:pt x="44" y="141"/>
                    <a:pt x="44" y="141"/>
                    <a:pt x="44" y="141"/>
                  </a:cubicBezTo>
                  <a:cubicBezTo>
                    <a:pt x="45" y="141"/>
                    <a:pt x="44" y="141"/>
                    <a:pt x="45" y="141"/>
                  </a:cubicBezTo>
                  <a:cubicBezTo>
                    <a:pt x="46" y="141"/>
                    <a:pt x="46" y="141"/>
                    <a:pt x="46" y="141"/>
                  </a:cubicBezTo>
                  <a:cubicBezTo>
                    <a:pt x="45" y="142"/>
                    <a:pt x="45" y="142"/>
                    <a:pt x="45" y="142"/>
                  </a:cubicBezTo>
                  <a:cubicBezTo>
                    <a:pt x="45" y="141"/>
                    <a:pt x="45" y="141"/>
                    <a:pt x="45" y="141"/>
                  </a:cubicBezTo>
                  <a:cubicBezTo>
                    <a:pt x="44" y="142"/>
                    <a:pt x="44" y="142"/>
                    <a:pt x="44" y="142"/>
                  </a:cubicBezTo>
                  <a:cubicBezTo>
                    <a:pt x="44" y="142"/>
                    <a:pt x="44" y="142"/>
                    <a:pt x="44" y="142"/>
                  </a:cubicBezTo>
                  <a:cubicBezTo>
                    <a:pt x="45" y="142"/>
                    <a:pt x="45" y="142"/>
                    <a:pt x="45" y="142"/>
                  </a:cubicBezTo>
                  <a:cubicBezTo>
                    <a:pt x="45" y="143"/>
                    <a:pt x="45" y="142"/>
                    <a:pt x="44" y="143"/>
                  </a:cubicBezTo>
                  <a:cubicBezTo>
                    <a:pt x="44" y="142"/>
                    <a:pt x="44" y="142"/>
                    <a:pt x="44" y="142"/>
                  </a:cubicBezTo>
                  <a:cubicBezTo>
                    <a:pt x="43" y="143"/>
                    <a:pt x="43" y="143"/>
                    <a:pt x="43" y="143"/>
                  </a:cubicBezTo>
                  <a:cubicBezTo>
                    <a:pt x="43" y="143"/>
                    <a:pt x="43" y="143"/>
                    <a:pt x="43" y="143"/>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4" y="144"/>
                    <a:pt x="44" y="144"/>
                  </a:cubicBezTo>
                  <a:cubicBezTo>
                    <a:pt x="44" y="145"/>
                    <a:pt x="44" y="145"/>
                    <a:pt x="44" y="145"/>
                  </a:cubicBezTo>
                  <a:cubicBezTo>
                    <a:pt x="45" y="145"/>
                    <a:pt x="45" y="145"/>
                    <a:pt x="45" y="145"/>
                  </a:cubicBezTo>
                  <a:cubicBezTo>
                    <a:pt x="45" y="145"/>
                    <a:pt x="45" y="145"/>
                    <a:pt x="45" y="145"/>
                  </a:cubicBezTo>
                  <a:cubicBezTo>
                    <a:pt x="45" y="145"/>
                    <a:pt x="45" y="145"/>
                    <a:pt x="45" y="145"/>
                  </a:cubicBezTo>
                  <a:cubicBezTo>
                    <a:pt x="45" y="145"/>
                    <a:pt x="45" y="145"/>
                    <a:pt x="45" y="145"/>
                  </a:cubicBezTo>
                  <a:cubicBezTo>
                    <a:pt x="46" y="146"/>
                    <a:pt x="46" y="146"/>
                    <a:pt x="46" y="146"/>
                  </a:cubicBezTo>
                  <a:cubicBezTo>
                    <a:pt x="46" y="146"/>
                    <a:pt x="46" y="146"/>
                    <a:pt x="46" y="146"/>
                  </a:cubicBezTo>
                  <a:cubicBezTo>
                    <a:pt x="46" y="146"/>
                    <a:pt x="46" y="146"/>
                    <a:pt x="46" y="146"/>
                  </a:cubicBezTo>
                  <a:cubicBezTo>
                    <a:pt x="47" y="146"/>
                    <a:pt x="47" y="146"/>
                    <a:pt x="47" y="146"/>
                  </a:cubicBezTo>
                  <a:cubicBezTo>
                    <a:pt x="47" y="147"/>
                    <a:pt x="47" y="147"/>
                    <a:pt x="47" y="147"/>
                  </a:cubicBezTo>
                  <a:cubicBezTo>
                    <a:pt x="47" y="147"/>
                    <a:pt x="47" y="147"/>
                    <a:pt x="47" y="147"/>
                  </a:cubicBezTo>
                  <a:cubicBezTo>
                    <a:pt x="47" y="147"/>
                    <a:pt x="47" y="147"/>
                    <a:pt x="47" y="147"/>
                  </a:cubicBezTo>
                  <a:cubicBezTo>
                    <a:pt x="48" y="147"/>
                    <a:pt x="48" y="147"/>
                    <a:pt x="48" y="147"/>
                  </a:cubicBezTo>
                  <a:cubicBezTo>
                    <a:pt x="48" y="147"/>
                    <a:pt x="48" y="147"/>
                    <a:pt x="48" y="147"/>
                  </a:cubicBezTo>
                  <a:cubicBezTo>
                    <a:pt x="49" y="147"/>
                    <a:pt x="49" y="147"/>
                    <a:pt x="49" y="147"/>
                  </a:cubicBezTo>
                  <a:cubicBezTo>
                    <a:pt x="50" y="147"/>
                    <a:pt x="50" y="147"/>
                    <a:pt x="50" y="147"/>
                  </a:cubicBezTo>
                  <a:cubicBezTo>
                    <a:pt x="50" y="147"/>
                    <a:pt x="50" y="147"/>
                    <a:pt x="50" y="147"/>
                  </a:cubicBezTo>
                  <a:cubicBezTo>
                    <a:pt x="50" y="147"/>
                    <a:pt x="50" y="147"/>
                    <a:pt x="50" y="147"/>
                  </a:cubicBezTo>
                  <a:cubicBezTo>
                    <a:pt x="51" y="147"/>
                    <a:pt x="51" y="147"/>
                    <a:pt x="51" y="147"/>
                  </a:cubicBezTo>
                  <a:cubicBezTo>
                    <a:pt x="51" y="148"/>
                    <a:pt x="51" y="148"/>
                    <a:pt x="51" y="148"/>
                  </a:cubicBezTo>
                  <a:cubicBezTo>
                    <a:pt x="52" y="148"/>
                    <a:pt x="52" y="148"/>
                    <a:pt x="52" y="148"/>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3" y="148"/>
                    <a:pt x="53" y="148"/>
                    <a:pt x="53" y="148"/>
                  </a:cubicBezTo>
                  <a:cubicBezTo>
                    <a:pt x="53" y="147"/>
                    <a:pt x="53" y="147"/>
                    <a:pt x="53" y="147"/>
                  </a:cubicBezTo>
                  <a:cubicBezTo>
                    <a:pt x="53" y="147"/>
                    <a:pt x="53" y="147"/>
                    <a:pt x="53" y="147"/>
                  </a:cubicBezTo>
                  <a:cubicBezTo>
                    <a:pt x="54" y="147"/>
                    <a:pt x="54" y="147"/>
                    <a:pt x="54" y="147"/>
                  </a:cubicBezTo>
                  <a:cubicBezTo>
                    <a:pt x="53" y="146"/>
                    <a:pt x="53" y="146"/>
                    <a:pt x="53" y="146"/>
                  </a:cubicBezTo>
                  <a:cubicBezTo>
                    <a:pt x="53" y="146"/>
                    <a:pt x="53" y="146"/>
                    <a:pt x="53" y="146"/>
                  </a:cubicBezTo>
                  <a:cubicBezTo>
                    <a:pt x="53" y="146"/>
                    <a:pt x="53" y="146"/>
                    <a:pt x="53" y="146"/>
                  </a:cubicBezTo>
                  <a:cubicBezTo>
                    <a:pt x="53" y="145"/>
                    <a:pt x="53" y="145"/>
                    <a:pt x="53" y="145"/>
                  </a:cubicBezTo>
                  <a:cubicBezTo>
                    <a:pt x="53" y="146"/>
                    <a:pt x="53" y="146"/>
                    <a:pt x="53" y="146"/>
                  </a:cubicBezTo>
                  <a:cubicBezTo>
                    <a:pt x="54" y="145"/>
                    <a:pt x="54" y="145"/>
                    <a:pt x="54" y="145"/>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7"/>
                    <a:pt x="54" y="147"/>
                    <a:pt x="54" y="147"/>
                  </a:cubicBezTo>
                  <a:cubicBezTo>
                    <a:pt x="55" y="147"/>
                    <a:pt x="55" y="147"/>
                    <a:pt x="55" y="147"/>
                  </a:cubicBezTo>
                  <a:cubicBezTo>
                    <a:pt x="55" y="147"/>
                    <a:pt x="55" y="147"/>
                    <a:pt x="55" y="147"/>
                  </a:cubicBezTo>
                  <a:cubicBezTo>
                    <a:pt x="56" y="147"/>
                    <a:pt x="56" y="147"/>
                    <a:pt x="56" y="148"/>
                  </a:cubicBezTo>
                  <a:cubicBezTo>
                    <a:pt x="56" y="148"/>
                    <a:pt x="56" y="148"/>
                    <a:pt x="56" y="148"/>
                  </a:cubicBezTo>
                  <a:cubicBezTo>
                    <a:pt x="57" y="148"/>
                    <a:pt x="57" y="148"/>
                    <a:pt x="57" y="149"/>
                  </a:cubicBezTo>
                  <a:cubicBezTo>
                    <a:pt x="57" y="148"/>
                    <a:pt x="57" y="148"/>
                    <a:pt x="57" y="148"/>
                  </a:cubicBezTo>
                  <a:cubicBezTo>
                    <a:pt x="57" y="150"/>
                    <a:pt x="57" y="150"/>
                    <a:pt x="57" y="150"/>
                  </a:cubicBezTo>
                  <a:cubicBezTo>
                    <a:pt x="56" y="149"/>
                    <a:pt x="56" y="149"/>
                    <a:pt x="56" y="149"/>
                  </a:cubicBezTo>
                  <a:cubicBezTo>
                    <a:pt x="55" y="149"/>
                    <a:pt x="55" y="149"/>
                    <a:pt x="55" y="149"/>
                  </a:cubicBezTo>
                  <a:cubicBezTo>
                    <a:pt x="55" y="149"/>
                    <a:pt x="55" y="149"/>
                    <a:pt x="55" y="149"/>
                  </a:cubicBezTo>
                  <a:cubicBezTo>
                    <a:pt x="55" y="149"/>
                    <a:pt x="55" y="150"/>
                    <a:pt x="55" y="150"/>
                  </a:cubicBezTo>
                  <a:cubicBezTo>
                    <a:pt x="56" y="150"/>
                    <a:pt x="56" y="150"/>
                    <a:pt x="56" y="150"/>
                  </a:cubicBezTo>
                  <a:cubicBezTo>
                    <a:pt x="56" y="150"/>
                    <a:pt x="56" y="150"/>
                    <a:pt x="56" y="150"/>
                  </a:cubicBezTo>
                  <a:cubicBezTo>
                    <a:pt x="56" y="150"/>
                    <a:pt x="56" y="150"/>
                    <a:pt x="56" y="151"/>
                  </a:cubicBezTo>
                  <a:cubicBezTo>
                    <a:pt x="56" y="151"/>
                    <a:pt x="56" y="151"/>
                    <a:pt x="56" y="151"/>
                  </a:cubicBezTo>
                  <a:cubicBezTo>
                    <a:pt x="57" y="152"/>
                    <a:pt x="57" y="152"/>
                    <a:pt x="57" y="152"/>
                  </a:cubicBezTo>
                  <a:cubicBezTo>
                    <a:pt x="57" y="152"/>
                    <a:pt x="57" y="152"/>
                    <a:pt x="57" y="152"/>
                  </a:cubicBezTo>
                  <a:cubicBezTo>
                    <a:pt x="57" y="152"/>
                    <a:pt x="57" y="153"/>
                    <a:pt x="58" y="153"/>
                  </a:cubicBezTo>
                  <a:cubicBezTo>
                    <a:pt x="58" y="153"/>
                    <a:pt x="58" y="153"/>
                    <a:pt x="58" y="153"/>
                  </a:cubicBezTo>
                  <a:cubicBezTo>
                    <a:pt x="58" y="153"/>
                    <a:pt x="58" y="153"/>
                    <a:pt x="58" y="153"/>
                  </a:cubicBezTo>
                  <a:cubicBezTo>
                    <a:pt x="58" y="153"/>
                    <a:pt x="58" y="153"/>
                    <a:pt x="58" y="153"/>
                  </a:cubicBezTo>
                  <a:cubicBezTo>
                    <a:pt x="59" y="152"/>
                    <a:pt x="59" y="152"/>
                    <a:pt x="59" y="152"/>
                  </a:cubicBezTo>
                  <a:cubicBezTo>
                    <a:pt x="59" y="153"/>
                    <a:pt x="59" y="153"/>
                    <a:pt x="59" y="153"/>
                  </a:cubicBezTo>
                  <a:cubicBezTo>
                    <a:pt x="59" y="153"/>
                    <a:pt x="59" y="153"/>
                    <a:pt x="59" y="153"/>
                  </a:cubicBezTo>
                  <a:cubicBezTo>
                    <a:pt x="59" y="153"/>
                    <a:pt x="59" y="153"/>
                    <a:pt x="59" y="153"/>
                  </a:cubicBezTo>
                  <a:cubicBezTo>
                    <a:pt x="59" y="153"/>
                    <a:pt x="60" y="154"/>
                    <a:pt x="60" y="154"/>
                  </a:cubicBezTo>
                  <a:cubicBezTo>
                    <a:pt x="60" y="154"/>
                    <a:pt x="60" y="154"/>
                    <a:pt x="60" y="154"/>
                  </a:cubicBezTo>
                  <a:cubicBezTo>
                    <a:pt x="60" y="155"/>
                    <a:pt x="60" y="155"/>
                    <a:pt x="60" y="155"/>
                  </a:cubicBezTo>
                  <a:cubicBezTo>
                    <a:pt x="60" y="155"/>
                    <a:pt x="60" y="155"/>
                    <a:pt x="60" y="155"/>
                  </a:cubicBezTo>
                  <a:cubicBezTo>
                    <a:pt x="60" y="155"/>
                    <a:pt x="60" y="155"/>
                    <a:pt x="60" y="155"/>
                  </a:cubicBezTo>
                  <a:cubicBezTo>
                    <a:pt x="60" y="155"/>
                    <a:pt x="60" y="155"/>
                    <a:pt x="60" y="155"/>
                  </a:cubicBezTo>
                  <a:cubicBezTo>
                    <a:pt x="61" y="156"/>
                    <a:pt x="61" y="156"/>
                    <a:pt x="61" y="156"/>
                  </a:cubicBezTo>
                  <a:cubicBezTo>
                    <a:pt x="61" y="156"/>
                    <a:pt x="61" y="156"/>
                    <a:pt x="61" y="156"/>
                  </a:cubicBezTo>
                  <a:cubicBezTo>
                    <a:pt x="61" y="155"/>
                    <a:pt x="61" y="155"/>
                    <a:pt x="61" y="155"/>
                  </a:cubicBezTo>
                  <a:cubicBezTo>
                    <a:pt x="62" y="156"/>
                    <a:pt x="62" y="156"/>
                    <a:pt x="62" y="156"/>
                  </a:cubicBezTo>
                  <a:cubicBezTo>
                    <a:pt x="61" y="156"/>
                    <a:pt x="61" y="156"/>
                    <a:pt x="61" y="156"/>
                  </a:cubicBezTo>
                  <a:cubicBezTo>
                    <a:pt x="61" y="156"/>
                    <a:pt x="61" y="156"/>
                    <a:pt x="61" y="156"/>
                  </a:cubicBezTo>
                  <a:cubicBezTo>
                    <a:pt x="61" y="156"/>
                    <a:pt x="61" y="156"/>
                    <a:pt x="61" y="156"/>
                  </a:cubicBezTo>
                  <a:cubicBezTo>
                    <a:pt x="61" y="157"/>
                    <a:pt x="61" y="157"/>
                    <a:pt x="61" y="157"/>
                  </a:cubicBezTo>
                  <a:cubicBezTo>
                    <a:pt x="61" y="157"/>
                    <a:pt x="61" y="157"/>
                    <a:pt x="61" y="157"/>
                  </a:cubicBezTo>
                  <a:cubicBezTo>
                    <a:pt x="62" y="157"/>
                    <a:pt x="62" y="157"/>
                    <a:pt x="62" y="157"/>
                  </a:cubicBezTo>
                  <a:cubicBezTo>
                    <a:pt x="62" y="158"/>
                    <a:pt x="62" y="158"/>
                    <a:pt x="62" y="158"/>
                  </a:cubicBezTo>
                  <a:cubicBezTo>
                    <a:pt x="62" y="158"/>
                    <a:pt x="62" y="158"/>
                    <a:pt x="62" y="158"/>
                  </a:cubicBezTo>
                  <a:cubicBezTo>
                    <a:pt x="63" y="159"/>
                    <a:pt x="63" y="159"/>
                    <a:pt x="63" y="159"/>
                  </a:cubicBezTo>
                  <a:cubicBezTo>
                    <a:pt x="63" y="159"/>
                    <a:pt x="63" y="159"/>
                    <a:pt x="63" y="159"/>
                  </a:cubicBezTo>
                  <a:cubicBezTo>
                    <a:pt x="63" y="159"/>
                    <a:pt x="63" y="159"/>
                    <a:pt x="63" y="159"/>
                  </a:cubicBezTo>
                  <a:cubicBezTo>
                    <a:pt x="64" y="160"/>
                    <a:pt x="64" y="160"/>
                    <a:pt x="64" y="160"/>
                  </a:cubicBezTo>
                  <a:cubicBezTo>
                    <a:pt x="63" y="160"/>
                    <a:pt x="63" y="160"/>
                    <a:pt x="63" y="160"/>
                  </a:cubicBezTo>
                  <a:cubicBezTo>
                    <a:pt x="63" y="160"/>
                    <a:pt x="63" y="160"/>
                    <a:pt x="63" y="160"/>
                  </a:cubicBezTo>
                  <a:cubicBezTo>
                    <a:pt x="64" y="160"/>
                    <a:pt x="64" y="160"/>
                    <a:pt x="64" y="160"/>
                  </a:cubicBezTo>
                  <a:cubicBezTo>
                    <a:pt x="64" y="160"/>
                    <a:pt x="64" y="160"/>
                    <a:pt x="64" y="160"/>
                  </a:cubicBezTo>
                  <a:cubicBezTo>
                    <a:pt x="64" y="160"/>
                    <a:pt x="64" y="160"/>
                    <a:pt x="64" y="160"/>
                  </a:cubicBezTo>
                  <a:cubicBezTo>
                    <a:pt x="64" y="161"/>
                    <a:pt x="65" y="161"/>
                    <a:pt x="65" y="161"/>
                  </a:cubicBezTo>
                  <a:cubicBezTo>
                    <a:pt x="66" y="161"/>
                    <a:pt x="66" y="161"/>
                    <a:pt x="66" y="161"/>
                  </a:cubicBezTo>
                  <a:cubicBezTo>
                    <a:pt x="66" y="161"/>
                    <a:pt x="66" y="161"/>
                    <a:pt x="66" y="161"/>
                  </a:cubicBezTo>
                  <a:cubicBezTo>
                    <a:pt x="66" y="161"/>
                    <a:pt x="66" y="161"/>
                    <a:pt x="66" y="161"/>
                  </a:cubicBezTo>
                  <a:cubicBezTo>
                    <a:pt x="67" y="161"/>
                    <a:pt x="67" y="161"/>
                    <a:pt x="67" y="161"/>
                  </a:cubicBezTo>
                  <a:cubicBezTo>
                    <a:pt x="67" y="161"/>
                    <a:pt x="67" y="161"/>
                    <a:pt x="67" y="161"/>
                  </a:cubicBezTo>
                  <a:cubicBezTo>
                    <a:pt x="68" y="161"/>
                    <a:pt x="68" y="161"/>
                    <a:pt x="68" y="161"/>
                  </a:cubicBezTo>
                  <a:cubicBezTo>
                    <a:pt x="68" y="161"/>
                    <a:pt x="68" y="161"/>
                    <a:pt x="68" y="161"/>
                  </a:cubicBezTo>
                  <a:cubicBezTo>
                    <a:pt x="68" y="161"/>
                    <a:pt x="68" y="161"/>
                    <a:pt x="68" y="161"/>
                  </a:cubicBezTo>
                  <a:cubicBezTo>
                    <a:pt x="69" y="161"/>
                    <a:pt x="69" y="161"/>
                    <a:pt x="70" y="160"/>
                  </a:cubicBezTo>
                  <a:cubicBezTo>
                    <a:pt x="70" y="161"/>
                    <a:pt x="70" y="161"/>
                    <a:pt x="70" y="161"/>
                  </a:cubicBezTo>
                  <a:cubicBezTo>
                    <a:pt x="70" y="161"/>
                    <a:pt x="70" y="161"/>
                    <a:pt x="70" y="161"/>
                  </a:cubicBezTo>
                  <a:cubicBezTo>
                    <a:pt x="70" y="161"/>
                    <a:pt x="70" y="161"/>
                    <a:pt x="70" y="161"/>
                  </a:cubicBezTo>
                  <a:cubicBezTo>
                    <a:pt x="71" y="161"/>
                    <a:pt x="71" y="161"/>
                    <a:pt x="71" y="161"/>
                  </a:cubicBezTo>
                  <a:cubicBezTo>
                    <a:pt x="71" y="161"/>
                    <a:pt x="71" y="161"/>
                    <a:pt x="71" y="161"/>
                  </a:cubicBezTo>
                  <a:cubicBezTo>
                    <a:pt x="72" y="161"/>
                    <a:pt x="72" y="161"/>
                    <a:pt x="72" y="161"/>
                  </a:cubicBezTo>
                  <a:cubicBezTo>
                    <a:pt x="72" y="161"/>
                    <a:pt x="72" y="161"/>
                    <a:pt x="72" y="161"/>
                  </a:cubicBezTo>
                  <a:cubicBezTo>
                    <a:pt x="72" y="161"/>
                    <a:pt x="72" y="161"/>
                    <a:pt x="72" y="161"/>
                  </a:cubicBezTo>
                  <a:cubicBezTo>
                    <a:pt x="72" y="161"/>
                    <a:pt x="72" y="161"/>
                    <a:pt x="73" y="161"/>
                  </a:cubicBezTo>
                  <a:cubicBezTo>
                    <a:pt x="73" y="161"/>
                    <a:pt x="73" y="161"/>
                    <a:pt x="73" y="161"/>
                  </a:cubicBezTo>
                  <a:cubicBezTo>
                    <a:pt x="73" y="161"/>
                    <a:pt x="73" y="161"/>
                    <a:pt x="73" y="161"/>
                  </a:cubicBezTo>
                  <a:cubicBezTo>
                    <a:pt x="73" y="161"/>
                    <a:pt x="73" y="161"/>
                    <a:pt x="73" y="161"/>
                  </a:cubicBezTo>
                  <a:cubicBezTo>
                    <a:pt x="74" y="162"/>
                    <a:pt x="74" y="162"/>
                    <a:pt x="74" y="162"/>
                  </a:cubicBezTo>
                  <a:cubicBezTo>
                    <a:pt x="74" y="161"/>
                    <a:pt x="74" y="161"/>
                    <a:pt x="74" y="161"/>
                  </a:cubicBezTo>
                  <a:cubicBezTo>
                    <a:pt x="74" y="161"/>
                    <a:pt x="74" y="161"/>
                    <a:pt x="74" y="161"/>
                  </a:cubicBezTo>
                  <a:cubicBezTo>
                    <a:pt x="74" y="161"/>
                    <a:pt x="74" y="161"/>
                    <a:pt x="74" y="161"/>
                  </a:cubicBezTo>
                  <a:cubicBezTo>
                    <a:pt x="75" y="161"/>
                    <a:pt x="75" y="161"/>
                    <a:pt x="75" y="161"/>
                  </a:cubicBezTo>
                  <a:cubicBezTo>
                    <a:pt x="75" y="161"/>
                    <a:pt x="75" y="161"/>
                    <a:pt x="75" y="161"/>
                  </a:cubicBezTo>
                  <a:cubicBezTo>
                    <a:pt x="76" y="161"/>
                    <a:pt x="76" y="161"/>
                    <a:pt x="76" y="161"/>
                  </a:cubicBezTo>
                  <a:cubicBezTo>
                    <a:pt x="76" y="161"/>
                    <a:pt x="76" y="161"/>
                    <a:pt x="76" y="161"/>
                  </a:cubicBezTo>
                  <a:cubicBezTo>
                    <a:pt x="77" y="161"/>
                    <a:pt x="77" y="161"/>
                    <a:pt x="77" y="161"/>
                  </a:cubicBezTo>
                  <a:cubicBezTo>
                    <a:pt x="77" y="161"/>
                    <a:pt x="78" y="161"/>
                    <a:pt x="78" y="161"/>
                  </a:cubicBezTo>
                  <a:cubicBezTo>
                    <a:pt x="78" y="162"/>
                    <a:pt x="78" y="162"/>
                    <a:pt x="78" y="162"/>
                  </a:cubicBezTo>
                  <a:cubicBezTo>
                    <a:pt x="79" y="162"/>
                    <a:pt x="79" y="162"/>
                    <a:pt x="79" y="162"/>
                  </a:cubicBezTo>
                  <a:cubicBezTo>
                    <a:pt x="79" y="162"/>
                    <a:pt x="79" y="162"/>
                    <a:pt x="79"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1" y="162"/>
                    <a:pt x="81" y="162"/>
                    <a:pt x="81" y="162"/>
                  </a:cubicBezTo>
                  <a:cubicBezTo>
                    <a:pt x="81" y="162"/>
                    <a:pt x="81" y="162"/>
                    <a:pt x="81" y="162"/>
                  </a:cubicBezTo>
                  <a:cubicBezTo>
                    <a:pt x="81" y="162"/>
                    <a:pt x="81" y="162"/>
                    <a:pt x="81" y="162"/>
                  </a:cubicBezTo>
                  <a:cubicBezTo>
                    <a:pt x="81" y="162"/>
                    <a:pt x="81" y="162"/>
                    <a:pt x="81" y="162"/>
                  </a:cubicBezTo>
                  <a:cubicBezTo>
                    <a:pt x="81" y="161"/>
                    <a:pt x="81" y="161"/>
                    <a:pt x="81" y="161"/>
                  </a:cubicBezTo>
                  <a:cubicBezTo>
                    <a:pt x="81" y="161"/>
                    <a:pt x="81" y="161"/>
                    <a:pt x="81" y="161"/>
                  </a:cubicBezTo>
                  <a:cubicBezTo>
                    <a:pt x="81" y="161"/>
                    <a:pt x="80" y="160"/>
                    <a:pt x="80" y="160"/>
                  </a:cubicBezTo>
                  <a:cubicBezTo>
                    <a:pt x="81" y="159"/>
                    <a:pt x="81" y="159"/>
                    <a:pt x="81" y="159"/>
                  </a:cubicBezTo>
                  <a:cubicBezTo>
                    <a:pt x="81" y="159"/>
                    <a:pt x="81" y="159"/>
                    <a:pt x="81" y="159"/>
                  </a:cubicBezTo>
                  <a:cubicBezTo>
                    <a:pt x="82" y="158"/>
                    <a:pt x="82" y="158"/>
                    <a:pt x="82" y="158"/>
                  </a:cubicBezTo>
                  <a:cubicBezTo>
                    <a:pt x="81" y="158"/>
                    <a:pt x="81" y="158"/>
                    <a:pt x="81" y="158"/>
                  </a:cubicBezTo>
                  <a:cubicBezTo>
                    <a:pt x="80" y="158"/>
                    <a:pt x="80" y="158"/>
                    <a:pt x="80" y="158"/>
                  </a:cubicBezTo>
                  <a:cubicBezTo>
                    <a:pt x="80" y="158"/>
                    <a:pt x="80" y="158"/>
                    <a:pt x="80" y="158"/>
                  </a:cubicBezTo>
                  <a:cubicBezTo>
                    <a:pt x="81" y="157"/>
                    <a:pt x="81" y="157"/>
                    <a:pt x="82" y="157"/>
                  </a:cubicBezTo>
                  <a:cubicBezTo>
                    <a:pt x="81" y="157"/>
                    <a:pt x="81" y="157"/>
                    <a:pt x="81" y="157"/>
                  </a:cubicBezTo>
                  <a:cubicBezTo>
                    <a:pt x="81" y="157"/>
                    <a:pt x="81" y="157"/>
                    <a:pt x="81" y="157"/>
                  </a:cubicBezTo>
                  <a:cubicBezTo>
                    <a:pt x="80" y="157"/>
                    <a:pt x="80" y="157"/>
                    <a:pt x="80" y="157"/>
                  </a:cubicBezTo>
                  <a:cubicBezTo>
                    <a:pt x="80" y="157"/>
                    <a:pt x="80" y="157"/>
                    <a:pt x="80" y="157"/>
                  </a:cubicBezTo>
                  <a:cubicBezTo>
                    <a:pt x="80" y="157"/>
                    <a:pt x="80" y="157"/>
                    <a:pt x="80" y="157"/>
                  </a:cubicBezTo>
                  <a:cubicBezTo>
                    <a:pt x="80" y="156"/>
                    <a:pt x="80" y="156"/>
                    <a:pt x="80" y="156"/>
                  </a:cubicBezTo>
                  <a:cubicBezTo>
                    <a:pt x="79" y="157"/>
                    <a:pt x="79" y="157"/>
                    <a:pt x="79" y="157"/>
                  </a:cubicBezTo>
                  <a:cubicBezTo>
                    <a:pt x="79" y="157"/>
                    <a:pt x="79" y="156"/>
                    <a:pt x="78" y="156"/>
                  </a:cubicBezTo>
                  <a:cubicBezTo>
                    <a:pt x="78" y="156"/>
                    <a:pt x="78" y="156"/>
                    <a:pt x="78" y="156"/>
                  </a:cubicBezTo>
                  <a:cubicBezTo>
                    <a:pt x="78" y="155"/>
                    <a:pt x="78" y="155"/>
                    <a:pt x="78" y="155"/>
                  </a:cubicBezTo>
                  <a:cubicBezTo>
                    <a:pt x="79" y="154"/>
                    <a:pt x="79" y="154"/>
                    <a:pt x="79" y="154"/>
                  </a:cubicBezTo>
                  <a:cubicBezTo>
                    <a:pt x="78" y="154"/>
                    <a:pt x="78" y="154"/>
                    <a:pt x="78" y="154"/>
                  </a:cubicBezTo>
                  <a:cubicBezTo>
                    <a:pt x="78" y="153"/>
                    <a:pt x="78" y="153"/>
                    <a:pt x="78" y="153"/>
                  </a:cubicBezTo>
                  <a:cubicBezTo>
                    <a:pt x="79" y="153"/>
                    <a:pt x="79" y="153"/>
                    <a:pt x="79" y="153"/>
                  </a:cubicBezTo>
                  <a:cubicBezTo>
                    <a:pt x="78" y="153"/>
                    <a:pt x="78" y="153"/>
                    <a:pt x="78" y="153"/>
                  </a:cubicBezTo>
                  <a:cubicBezTo>
                    <a:pt x="79" y="153"/>
                    <a:pt x="79" y="153"/>
                    <a:pt x="79" y="153"/>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1"/>
                    <a:pt x="78" y="151"/>
                    <a:pt x="78" y="151"/>
                  </a:cubicBezTo>
                  <a:cubicBezTo>
                    <a:pt x="78" y="151"/>
                    <a:pt x="78" y="151"/>
                    <a:pt x="78" y="151"/>
                  </a:cubicBezTo>
                  <a:cubicBezTo>
                    <a:pt x="78" y="151"/>
                    <a:pt x="78" y="151"/>
                    <a:pt x="78" y="151"/>
                  </a:cubicBezTo>
                  <a:cubicBezTo>
                    <a:pt x="79" y="152"/>
                    <a:pt x="79" y="152"/>
                    <a:pt x="79" y="152"/>
                  </a:cubicBezTo>
                  <a:cubicBezTo>
                    <a:pt x="79" y="152"/>
                    <a:pt x="79" y="152"/>
                    <a:pt x="79" y="152"/>
                  </a:cubicBezTo>
                  <a:cubicBezTo>
                    <a:pt x="79" y="152"/>
                    <a:pt x="79" y="152"/>
                    <a:pt x="79"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1"/>
                    <a:pt x="80" y="151"/>
                    <a:pt x="80" y="151"/>
                  </a:cubicBezTo>
                  <a:cubicBezTo>
                    <a:pt x="80" y="151"/>
                    <a:pt x="80" y="151"/>
                    <a:pt x="80" y="151"/>
                  </a:cubicBezTo>
                  <a:cubicBezTo>
                    <a:pt x="81" y="151"/>
                    <a:pt x="81" y="151"/>
                    <a:pt x="81" y="151"/>
                  </a:cubicBezTo>
                  <a:cubicBezTo>
                    <a:pt x="81" y="151"/>
                    <a:pt x="81" y="151"/>
                    <a:pt x="81" y="151"/>
                  </a:cubicBezTo>
                  <a:cubicBezTo>
                    <a:pt x="81" y="151"/>
                    <a:pt x="81" y="151"/>
                    <a:pt x="81" y="151"/>
                  </a:cubicBezTo>
                  <a:cubicBezTo>
                    <a:pt x="81" y="151"/>
                    <a:pt x="81" y="151"/>
                    <a:pt x="81" y="151"/>
                  </a:cubicBezTo>
                  <a:cubicBezTo>
                    <a:pt x="82" y="151"/>
                    <a:pt x="82" y="151"/>
                    <a:pt x="82" y="151"/>
                  </a:cubicBezTo>
                  <a:cubicBezTo>
                    <a:pt x="82" y="151"/>
                    <a:pt x="82" y="151"/>
                    <a:pt x="82" y="151"/>
                  </a:cubicBezTo>
                  <a:cubicBezTo>
                    <a:pt x="82" y="151"/>
                    <a:pt x="82" y="151"/>
                    <a:pt x="82" y="151"/>
                  </a:cubicBezTo>
                  <a:cubicBezTo>
                    <a:pt x="82" y="151"/>
                    <a:pt x="82" y="151"/>
                    <a:pt x="82" y="151"/>
                  </a:cubicBezTo>
                  <a:cubicBezTo>
                    <a:pt x="82" y="151"/>
                    <a:pt x="82" y="150"/>
                    <a:pt x="82" y="150"/>
                  </a:cubicBezTo>
                  <a:cubicBezTo>
                    <a:pt x="83" y="150"/>
                    <a:pt x="83" y="150"/>
                    <a:pt x="83" y="150"/>
                  </a:cubicBezTo>
                  <a:cubicBezTo>
                    <a:pt x="83" y="150"/>
                    <a:pt x="83" y="150"/>
                    <a:pt x="83" y="150"/>
                  </a:cubicBezTo>
                  <a:cubicBezTo>
                    <a:pt x="83" y="150"/>
                    <a:pt x="83" y="150"/>
                    <a:pt x="83" y="150"/>
                  </a:cubicBezTo>
                  <a:cubicBezTo>
                    <a:pt x="84" y="150"/>
                    <a:pt x="84" y="150"/>
                    <a:pt x="84" y="150"/>
                  </a:cubicBezTo>
                  <a:cubicBezTo>
                    <a:pt x="84" y="149"/>
                    <a:pt x="84" y="149"/>
                    <a:pt x="84" y="149"/>
                  </a:cubicBezTo>
                  <a:cubicBezTo>
                    <a:pt x="84" y="149"/>
                    <a:pt x="84" y="149"/>
                    <a:pt x="84"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6" y="149"/>
                    <a:pt x="86" y="149"/>
                    <a:pt x="86" y="149"/>
                  </a:cubicBezTo>
                  <a:cubicBezTo>
                    <a:pt x="86" y="148"/>
                    <a:pt x="86" y="148"/>
                    <a:pt x="86" y="148"/>
                  </a:cubicBezTo>
                  <a:cubicBezTo>
                    <a:pt x="86" y="148"/>
                    <a:pt x="86" y="148"/>
                    <a:pt x="86" y="148"/>
                  </a:cubicBezTo>
                  <a:cubicBezTo>
                    <a:pt x="86" y="148"/>
                    <a:pt x="86" y="148"/>
                    <a:pt x="86" y="148"/>
                  </a:cubicBezTo>
                  <a:cubicBezTo>
                    <a:pt x="87" y="148"/>
                    <a:pt x="87" y="148"/>
                    <a:pt x="87" y="148"/>
                  </a:cubicBezTo>
                  <a:cubicBezTo>
                    <a:pt x="87" y="148"/>
                    <a:pt x="88" y="148"/>
                    <a:pt x="88" y="148"/>
                  </a:cubicBezTo>
                  <a:cubicBezTo>
                    <a:pt x="88" y="148"/>
                    <a:pt x="88" y="148"/>
                    <a:pt x="88" y="148"/>
                  </a:cubicBezTo>
                  <a:cubicBezTo>
                    <a:pt x="88" y="148"/>
                    <a:pt x="88" y="148"/>
                    <a:pt x="88" y="148"/>
                  </a:cubicBezTo>
                  <a:cubicBezTo>
                    <a:pt x="89" y="148"/>
                    <a:pt x="89" y="148"/>
                    <a:pt x="89" y="148"/>
                  </a:cubicBezTo>
                  <a:cubicBezTo>
                    <a:pt x="89" y="148"/>
                    <a:pt x="89" y="148"/>
                    <a:pt x="89" y="148"/>
                  </a:cubicBezTo>
                  <a:cubicBezTo>
                    <a:pt x="89" y="148"/>
                    <a:pt x="89" y="148"/>
                    <a:pt x="89"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2" y="148"/>
                    <a:pt x="91" y="147"/>
                    <a:pt x="92" y="147"/>
                  </a:cubicBezTo>
                  <a:cubicBezTo>
                    <a:pt x="92" y="148"/>
                    <a:pt x="92" y="148"/>
                    <a:pt x="92" y="148"/>
                  </a:cubicBezTo>
                  <a:cubicBezTo>
                    <a:pt x="92" y="147"/>
                    <a:pt x="92" y="147"/>
                    <a:pt x="92" y="147"/>
                  </a:cubicBezTo>
                  <a:cubicBezTo>
                    <a:pt x="92" y="147"/>
                    <a:pt x="92" y="147"/>
                    <a:pt x="92" y="147"/>
                  </a:cubicBezTo>
                  <a:cubicBezTo>
                    <a:pt x="92" y="147"/>
                    <a:pt x="92" y="147"/>
                    <a:pt x="92" y="147"/>
                  </a:cubicBezTo>
                  <a:cubicBezTo>
                    <a:pt x="93" y="147"/>
                    <a:pt x="93" y="147"/>
                    <a:pt x="93" y="147"/>
                  </a:cubicBezTo>
                  <a:cubicBezTo>
                    <a:pt x="93" y="147"/>
                    <a:pt x="93" y="147"/>
                    <a:pt x="93" y="147"/>
                  </a:cubicBezTo>
                  <a:cubicBezTo>
                    <a:pt x="94" y="147"/>
                    <a:pt x="94" y="147"/>
                    <a:pt x="94" y="147"/>
                  </a:cubicBezTo>
                  <a:cubicBezTo>
                    <a:pt x="94" y="147"/>
                    <a:pt x="94" y="147"/>
                    <a:pt x="94" y="147"/>
                  </a:cubicBezTo>
                  <a:cubicBezTo>
                    <a:pt x="94" y="147"/>
                    <a:pt x="94" y="147"/>
                    <a:pt x="94" y="147"/>
                  </a:cubicBezTo>
                  <a:cubicBezTo>
                    <a:pt x="95" y="147"/>
                    <a:pt x="95" y="147"/>
                    <a:pt x="95" y="147"/>
                  </a:cubicBezTo>
                  <a:cubicBezTo>
                    <a:pt x="95" y="148"/>
                    <a:pt x="95" y="148"/>
                    <a:pt x="95" y="148"/>
                  </a:cubicBezTo>
                  <a:cubicBezTo>
                    <a:pt x="95" y="148"/>
                    <a:pt x="95" y="148"/>
                    <a:pt x="95" y="148"/>
                  </a:cubicBezTo>
                  <a:cubicBezTo>
                    <a:pt x="95" y="148"/>
                    <a:pt x="95" y="148"/>
                    <a:pt x="95" y="148"/>
                  </a:cubicBezTo>
                  <a:cubicBezTo>
                    <a:pt x="95" y="147"/>
                    <a:pt x="95" y="147"/>
                    <a:pt x="95" y="147"/>
                  </a:cubicBezTo>
                  <a:cubicBezTo>
                    <a:pt x="96" y="148"/>
                    <a:pt x="96" y="148"/>
                    <a:pt x="96" y="148"/>
                  </a:cubicBezTo>
                  <a:cubicBezTo>
                    <a:pt x="96" y="147"/>
                    <a:pt x="96" y="147"/>
                    <a:pt x="96" y="147"/>
                  </a:cubicBezTo>
                  <a:cubicBezTo>
                    <a:pt x="96" y="147"/>
                    <a:pt x="96" y="147"/>
                    <a:pt x="96" y="147"/>
                  </a:cubicBezTo>
                  <a:cubicBezTo>
                    <a:pt x="97" y="148"/>
                    <a:pt x="97" y="148"/>
                    <a:pt x="97" y="148"/>
                  </a:cubicBezTo>
                  <a:cubicBezTo>
                    <a:pt x="98" y="147"/>
                    <a:pt x="98" y="148"/>
                    <a:pt x="99" y="147"/>
                  </a:cubicBezTo>
                  <a:cubicBezTo>
                    <a:pt x="99" y="147"/>
                    <a:pt x="99" y="147"/>
                    <a:pt x="99" y="147"/>
                  </a:cubicBezTo>
                  <a:cubicBezTo>
                    <a:pt x="99" y="147"/>
                    <a:pt x="99" y="147"/>
                    <a:pt x="99" y="147"/>
                  </a:cubicBezTo>
                  <a:cubicBezTo>
                    <a:pt x="99" y="148"/>
                    <a:pt x="99" y="148"/>
                    <a:pt x="99" y="148"/>
                  </a:cubicBezTo>
                  <a:cubicBezTo>
                    <a:pt x="100" y="147"/>
                    <a:pt x="100" y="147"/>
                    <a:pt x="100" y="147"/>
                  </a:cubicBezTo>
                  <a:cubicBezTo>
                    <a:pt x="100" y="147"/>
                    <a:pt x="100" y="147"/>
                    <a:pt x="100" y="147"/>
                  </a:cubicBezTo>
                  <a:cubicBezTo>
                    <a:pt x="100" y="147"/>
                    <a:pt x="100" y="147"/>
                    <a:pt x="100" y="147"/>
                  </a:cubicBezTo>
                  <a:cubicBezTo>
                    <a:pt x="100" y="147"/>
                    <a:pt x="100" y="147"/>
                    <a:pt x="100" y="147"/>
                  </a:cubicBezTo>
                  <a:cubicBezTo>
                    <a:pt x="101" y="147"/>
                    <a:pt x="101" y="147"/>
                    <a:pt x="101" y="147"/>
                  </a:cubicBezTo>
                  <a:cubicBezTo>
                    <a:pt x="101" y="148"/>
                    <a:pt x="101" y="148"/>
                    <a:pt x="101" y="148"/>
                  </a:cubicBezTo>
                  <a:cubicBezTo>
                    <a:pt x="101" y="148"/>
                    <a:pt x="101" y="148"/>
                    <a:pt x="101" y="148"/>
                  </a:cubicBezTo>
                  <a:cubicBezTo>
                    <a:pt x="101" y="148"/>
                    <a:pt x="101" y="148"/>
                    <a:pt x="101" y="148"/>
                  </a:cubicBezTo>
                  <a:cubicBezTo>
                    <a:pt x="101" y="147"/>
                    <a:pt x="101" y="147"/>
                    <a:pt x="101" y="147"/>
                  </a:cubicBezTo>
                  <a:cubicBezTo>
                    <a:pt x="102" y="148"/>
                    <a:pt x="102" y="148"/>
                    <a:pt x="102" y="148"/>
                  </a:cubicBezTo>
                  <a:cubicBezTo>
                    <a:pt x="102" y="148"/>
                    <a:pt x="102" y="147"/>
                    <a:pt x="102" y="148"/>
                  </a:cubicBezTo>
                  <a:cubicBezTo>
                    <a:pt x="102" y="148"/>
                    <a:pt x="102" y="148"/>
                    <a:pt x="102" y="148"/>
                  </a:cubicBezTo>
                  <a:cubicBezTo>
                    <a:pt x="102" y="149"/>
                    <a:pt x="102" y="149"/>
                    <a:pt x="102" y="149"/>
                  </a:cubicBezTo>
                  <a:cubicBezTo>
                    <a:pt x="103" y="149"/>
                    <a:pt x="103" y="149"/>
                    <a:pt x="103" y="149"/>
                  </a:cubicBezTo>
                  <a:cubicBezTo>
                    <a:pt x="103" y="149"/>
                    <a:pt x="103" y="149"/>
                    <a:pt x="103" y="149"/>
                  </a:cubicBezTo>
                  <a:cubicBezTo>
                    <a:pt x="103" y="150"/>
                    <a:pt x="103" y="150"/>
                    <a:pt x="103" y="150"/>
                  </a:cubicBezTo>
                  <a:cubicBezTo>
                    <a:pt x="102" y="150"/>
                    <a:pt x="102" y="150"/>
                    <a:pt x="102" y="150"/>
                  </a:cubicBezTo>
                  <a:cubicBezTo>
                    <a:pt x="103" y="151"/>
                    <a:pt x="103" y="151"/>
                    <a:pt x="103" y="151"/>
                  </a:cubicBezTo>
                  <a:cubicBezTo>
                    <a:pt x="102" y="151"/>
                    <a:pt x="102" y="151"/>
                    <a:pt x="102" y="151"/>
                  </a:cubicBezTo>
                  <a:cubicBezTo>
                    <a:pt x="102" y="151"/>
                    <a:pt x="102" y="151"/>
                    <a:pt x="102" y="151"/>
                  </a:cubicBezTo>
                  <a:cubicBezTo>
                    <a:pt x="102" y="151"/>
                    <a:pt x="102" y="151"/>
                    <a:pt x="102" y="151"/>
                  </a:cubicBezTo>
                  <a:cubicBezTo>
                    <a:pt x="103" y="151"/>
                    <a:pt x="103" y="151"/>
                    <a:pt x="103" y="151"/>
                  </a:cubicBezTo>
                  <a:cubicBezTo>
                    <a:pt x="103" y="151"/>
                    <a:pt x="103" y="151"/>
                    <a:pt x="103" y="151"/>
                  </a:cubicBezTo>
                  <a:cubicBezTo>
                    <a:pt x="104" y="151"/>
                    <a:pt x="104" y="151"/>
                    <a:pt x="104" y="151"/>
                  </a:cubicBezTo>
                  <a:cubicBezTo>
                    <a:pt x="104" y="151"/>
                    <a:pt x="104" y="151"/>
                    <a:pt x="104" y="151"/>
                  </a:cubicBezTo>
                  <a:cubicBezTo>
                    <a:pt x="104" y="151"/>
                    <a:pt x="104" y="151"/>
                    <a:pt x="104" y="151"/>
                  </a:cubicBezTo>
                  <a:cubicBezTo>
                    <a:pt x="104" y="151"/>
                    <a:pt x="104" y="151"/>
                    <a:pt x="104" y="151"/>
                  </a:cubicBezTo>
                  <a:cubicBezTo>
                    <a:pt x="105" y="151"/>
                    <a:pt x="105" y="151"/>
                    <a:pt x="105" y="151"/>
                  </a:cubicBezTo>
                  <a:cubicBezTo>
                    <a:pt x="105" y="151"/>
                    <a:pt x="105" y="151"/>
                    <a:pt x="105" y="151"/>
                  </a:cubicBezTo>
                  <a:cubicBezTo>
                    <a:pt x="105" y="151"/>
                    <a:pt x="105" y="151"/>
                    <a:pt x="105" y="151"/>
                  </a:cubicBezTo>
                  <a:cubicBezTo>
                    <a:pt x="106" y="151"/>
                    <a:pt x="106" y="151"/>
                    <a:pt x="106" y="151"/>
                  </a:cubicBezTo>
                  <a:cubicBezTo>
                    <a:pt x="106" y="152"/>
                    <a:pt x="106" y="152"/>
                    <a:pt x="106" y="152"/>
                  </a:cubicBezTo>
                  <a:cubicBezTo>
                    <a:pt x="106" y="151"/>
                    <a:pt x="106" y="151"/>
                    <a:pt x="106" y="151"/>
                  </a:cubicBezTo>
                  <a:cubicBezTo>
                    <a:pt x="107" y="152"/>
                    <a:pt x="107" y="152"/>
                    <a:pt x="107" y="152"/>
                  </a:cubicBezTo>
                  <a:cubicBezTo>
                    <a:pt x="107" y="152"/>
                    <a:pt x="107" y="152"/>
                    <a:pt x="107" y="152"/>
                  </a:cubicBezTo>
                  <a:cubicBezTo>
                    <a:pt x="108" y="152"/>
                    <a:pt x="108" y="152"/>
                    <a:pt x="108" y="151"/>
                  </a:cubicBezTo>
                  <a:cubicBezTo>
                    <a:pt x="109" y="150"/>
                    <a:pt x="109" y="150"/>
                    <a:pt x="109" y="150"/>
                  </a:cubicBezTo>
                  <a:cubicBezTo>
                    <a:pt x="109" y="151"/>
                    <a:pt x="109" y="151"/>
                    <a:pt x="109" y="151"/>
                  </a:cubicBezTo>
                  <a:cubicBezTo>
                    <a:pt x="109" y="151"/>
                    <a:pt x="109" y="151"/>
                    <a:pt x="109"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1" y="151"/>
                    <a:pt x="111" y="151"/>
                    <a:pt x="111" y="151"/>
                  </a:cubicBezTo>
                  <a:cubicBezTo>
                    <a:pt x="111" y="151"/>
                    <a:pt x="111" y="151"/>
                    <a:pt x="111" y="151"/>
                  </a:cubicBezTo>
                  <a:cubicBezTo>
                    <a:pt x="112" y="151"/>
                    <a:pt x="112" y="151"/>
                    <a:pt x="112" y="151"/>
                  </a:cubicBezTo>
                  <a:cubicBezTo>
                    <a:pt x="112" y="151"/>
                    <a:pt x="112" y="151"/>
                    <a:pt x="112" y="151"/>
                  </a:cubicBezTo>
                  <a:cubicBezTo>
                    <a:pt x="112" y="151"/>
                    <a:pt x="112" y="151"/>
                    <a:pt x="112" y="151"/>
                  </a:cubicBezTo>
                  <a:cubicBezTo>
                    <a:pt x="113" y="152"/>
                    <a:pt x="113" y="152"/>
                    <a:pt x="113" y="152"/>
                  </a:cubicBezTo>
                  <a:cubicBezTo>
                    <a:pt x="114" y="151"/>
                    <a:pt x="114" y="151"/>
                    <a:pt x="114" y="151"/>
                  </a:cubicBezTo>
                  <a:cubicBezTo>
                    <a:pt x="114" y="151"/>
                    <a:pt x="114" y="151"/>
                    <a:pt x="114" y="151"/>
                  </a:cubicBezTo>
                  <a:cubicBezTo>
                    <a:pt x="114" y="151"/>
                    <a:pt x="114" y="151"/>
                    <a:pt x="114" y="151"/>
                  </a:cubicBezTo>
                  <a:cubicBezTo>
                    <a:pt x="114" y="151"/>
                    <a:pt x="114" y="151"/>
                    <a:pt x="114" y="151"/>
                  </a:cubicBezTo>
                  <a:cubicBezTo>
                    <a:pt x="114" y="150"/>
                    <a:pt x="114" y="150"/>
                    <a:pt x="114" y="150"/>
                  </a:cubicBezTo>
                  <a:cubicBezTo>
                    <a:pt x="114" y="150"/>
                    <a:pt x="114" y="150"/>
                    <a:pt x="114" y="150"/>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8"/>
                    <a:pt x="114" y="148"/>
                    <a:pt x="114" y="148"/>
                  </a:cubicBezTo>
                  <a:cubicBezTo>
                    <a:pt x="114" y="148"/>
                    <a:pt x="114" y="148"/>
                    <a:pt x="114" y="148"/>
                  </a:cubicBezTo>
                  <a:cubicBezTo>
                    <a:pt x="115" y="148"/>
                    <a:pt x="115" y="148"/>
                    <a:pt x="115" y="148"/>
                  </a:cubicBezTo>
                  <a:cubicBezTo>
                    <a:pt x="115" y="148"/>
                    <a:pt x="115" y="148"/>
                    <a:pt x="115" y="148"/>
                  </a:cubicBezTo>
                  <a:cubicBezTo>
                    <a:pt x="115" y="147"/>
                    <a:pt x="115" y="147"/>
                    <a:pt x="115" y="147"/>
                  </a:cubicBezTo>
                  <a:cubicBezTo>
                    <a:pt x="115" y="147"/>
                    <a:pt x="115" y="147"/>
                    <a:pt x="115" y="147"/>
                  </a:cubicBezTo>
                  <a:cubicBezTo>
                    <a:pt x="115" y="147"/>
                    <a:pt x="115" y="147"/>
                    <a:pt x="115" y="147"/>
                  </a:cubicBezTo>
                  <a:cubicBezTo>
                    <a:pt x="115" y="147"/>
                    <a:pt x="115" y="147"/>
                    <a:pt x="115" y="147"/>
                  </a:cubicBezTo>
                  <a:cubicBezTo>
                    <a:pt x="115" y="146"/>
                    <a:pt x="115" y="146"/>
                    <a:pt x="115" y="146"/>
                  </a:cubicBezTo>
                  <a:cubicBezTo>
                    <a:pt x="115" y="146"/>
                    <a:pt x="115" y="146"/>
                    <a:pt x="115" y="146"/>
                  </a:cubicBezTo>
                  <a:cubicBezTo>
                    <a:pt x="115" y="146"/>
                    <a:pt x="115" y="146"/>
                    <a:pt x="115" y="146"/>
                  </a:cubicBezTo>
                  <a:cubicBezTo>
                    <a:pt x="116" y="146"/>
                    <a:pt x="116" y="146"/>
                    <a:pt x="116" y="146"/>
                  </a:cubicBezTo>
                  <a:cubicBezTo>
                    <a:pt x="116" y="145"/>
                    <a:pt x="116" y="145"/>
                    <a:pt x="116" y="145"/>
                  </a:cubicBezTo>
                  <a:cubicBezTo>
                    <a:pt x="116" y="145"/>
                    <a:pt x="116" y="145"/>
                    <a:pt x="116" y="145"/>
                  </a:cubicBezTo>
                  <a:cubicBezTo>
                    <a:pt x="116" y="145"/>
                    <a:pt x="116" y="145"/>
                    <a:pt x="116" y="145"/>
                  </a:cubicBezTo>
                  <a:cubicBezTo>
                    <a:pt x="117" y="145"/>
                    <a:pt x="117" y="145"/>
                    <a:pt x="117" y="145"/>
                  </a:cubicBezTo>
                  <a:cubicBezTo>
                    <a:pt x="117" y="145"/>
                    <a:pt x="117" y="145"/>
                    <a:pt x="117" y="145"/>
                  </a:cubicBezTo>
                  <a:cubicBezTo>
                    <a:pt x="117" y="144"/>
                    <a:pt x="118" y="144"/>
                    <a:pt x="118" y="144"/>
                  </a:cubicBezTo>
                  <a:cubicBezTo>
                    <a:pt x="118" y="144"/>
                    <a:pt x="119" y="144"/>
                    <a:pt x="119" y="144"/>
                  </a:cubicBezTo>
                  <a:cubicBezTo>
                    <a:pt x="119" y="144"/>
                    <a:pt x="119" y="144"/>
                    <a:pt x="119" y="144"/>
                  </a:cubicBezTo>
                  <a:cubicBezTo>
                    <a:pt x="120" y="145"/>
                    <a:pt x="120" y="145"/>
                    <a:pt x="120" y="145"/>
                  </a:cubicBezTo>
                  <a:cubicBezTo>
                    <a:pt x="120" y="145"/>
                    <a:pt x="120" y="145"/>
                    <a:pt x="120" y="145"/>
                  </a:cubicBezTo>
                  <a:cubicBezTo>
                    <a:pt x="121" y="145"/>
                    <a:pt x="121" y="145"/>
                    <a:pt x="121" y="145"/>
                  </a:cubicBezTo>
                  <a:cubicBezTo>
                    <a:pt x="121" y="145"/>
                    <a:pt x="121" y="145"/>
                    <a:pt x="121" y="145"/>
                  </a:cubicBezTo>
                  <a:cubicBezTo>
                    <a:pt x="122" y="145"/>
                    <a:pt x="122" y="145"/>
                    <a:pt x="122" y="146"/>
                  </a:cubicBezTo>
                  <a:cubicBezTo>
                    <a:pt x="122" y="146"/>
                    <a:pt x="122" y="146"/>
                    <a:pt x="122" y="146"/>
                  </a:cubicBezTo>
                  <a:cubicBezTo>
                    <a:pt x="122" y="146"/>
                    <a:pt x="122" y="146"/>
                    <a:pt x="122" y="146"/>
                  </a:cubicBezTo>
                  <a:cubicBezTo>
                    <a:pt x="121" y="147"/>
                    <a:pt x="121" y="147"/>
                    <a:pt x="121" y="147"/>
                  </a:cubicBezTo>
                  <a:cubicBezTo>
                    <a:pt x="121" y="146"/>
                    <a:pt x="121" y="146"/>
                    <a:pt x="121" y="146"/>
                  </a:cubicBezTo>
                  <a:cubicBezTo>
                    <a:pt x="121" y="147"/>
                    <a:pt x="121" y="147"/>
                    <a:pt x="121" y="147"/>
                  </a:cubicBezTo>
                  <a:cubicBezTo>
                    <a:pt x="121" y="146"/>
                    <a:pt x="121" y="146"/>
                    <a:pt x="121" y="146"/>
                  </a:cubicBezTo>
                  <a:cubicBezTo>
                    <a:pt x="121" y="147"/>
                    <a:pt x="121" y="147"/>
                    <a:pt x="121" y="147"/>
                  </a:cubicBezTo>
                  <a:cubicBezTo>
                    <a:pt x="121" y="147"/>
                    <a:pt x="121" y="147"/>
                    <a:pt x="121" y="147"/>
                  </a:cubicBezTo>
                  <a:cubicBezTo>
                    <a:pt x="120" y="147"/>
                    <a:pt x="120" y="147"/>
                    <a:pt x="120" y="147"/>
                  </a:cubicBezTo>
                  <a:cubicBezTo>
                    <a:pt x="120" y="147"/>
                    <a:pt x="120" y="147"/>
                    <a:pt x="120" y="147"/>
                  </a:cubicBezTo>
                  <a:cubicBezTo>
                    <a:pt x="119" y="147"/>
                    <a:pt x="119" y="147"/>
                    <a:pt x="119" y="147"/>
                  </a:cubicBezTo>
                  <a:cubicBezTo>
                    <a:pt x="119" y="147"/>
                    <a:pt x="119" y="147"/>
                    <a:pt x="119" y="147"/>
                  </a:cubicBezTo>
                  <a:cubicBezTo>
                    <a:pt x="119" y="147"/>
                    <a:pt x="119" y="147"/>
                    <a:pt x="119" y="147"/>
                  </a:cubicBezTo>
                  <a:cubicBezTo>
                    <a:pt x="119" y="148"/>
                    <a:pt x="119" y="148"/>
                    <a:pt x="119" y="148"/>
                  </a:cubicBezTo>
                  <a:cubicBezTo>
                    <a:pt x="118" y="148"/>
                    <a:pt x="118" y="148"/>
                    <a:pt x="118" y="148"/>
                  </a:cubicBezTo>
                  <a:cubicBezTo>
                    <a:pt x="118" y="148"/>
                    <a:pt x="118" y="148"/>
                    <a:pt x="118" y="148"/>
                  </a:cubicBezTo>
                  <a:cubicBezTo>
                    <a:pt x="118" y="149"/>
                    <a:pt x="118" y="149"/>
                    <a:pt x="118" y="149"/>
                  </a:cubicBezTo>
                  <a:cubicBezTo>
                    <a:pt x="118" y="149"/>
                    <a:pt x="118" y="149"/>
                    <a:pt x="118" y="149"/>
                  </a:cubicBezTo>
                  <a:cubicBezTo>
                    <a:pt x="117" y="149"/>
                    <a:pt x="117" y="149"/>
                    <a:pt x="117" y="149"/>
                  </a:cubicBezTo>
                  <a:cubicBezTo>
                    <a:pt x="117" y="149"/>
                    <a:pt x="117" y="149"/>
                    <a:pt x="117" y="149"/>
                  </a:cubicBezTo>
                  <a:cubicBezTo>
                    <a:pt x="117" y="149"/>
                    <a:pt x="117" y="149"/>
                    <a:pt x="117" y="149"/>
                  </a:cubicBezTo>
                  <a:cubicBezTo>
                    <a:pt x="117" y="150"/>
                    <a:pt x="117" y="150"/>
                    <a:pt x="117" y="150"/>
                  </a:cubicBezTo>
                  <a:cubicBezTo>
                    <a:pt x="117" y="150"/>
                    <a:pt x="117" y="150"/>
                    <a:pt x="117" y="150"/>
                  </a:cubicBezTo>
                  <a:cubicBezTo>
                    <a:pt x="117" y="150"/>
                    <a:pt x="117" y="150"/>
                    <a:pt x="117" y="150"/>
                  </a:cubicBezTo>
                  <a:cubicBezTo>
                    <a:pt x="117" y="151"/>
                    <a:pt x="117" y="151"/>
                    <a:pt x="117" y="151"/>
                  </a:cubicBezTo>
                  <a:cubicBezTo>
                    <a:pt x="117" y="151"/>
                    <a:pt x="117" y="151"/>
                    <a:pt x="117" y="151"/>
                  </a:cubicBezTo>
                  <a:cubicBezTo>
                    <a:pt x="118" y="151"/>
                    <a:pt x="118" y="151"/>
                    <a:pt x="118" y="151"/>
                  </a:cubicBezTo>
                  <a:cubicBezTo>
                    <a:pt x="118" y="151"/>
                    <a:pt x="118" y="151"/>
                    <a:pt x="118" y="151"/>
                  </a:cubicBezTo>
                  <a:cubicBezTo>
                    <a:pt x="118" y="151"/>
                    <a:pt x="118" y="151"/>
                    <a:pt x="118" y="151"/>
                  </a:cubicBezTo>
                  <a:cubicBezTo>
                    <a:pt x="118" y="152"/>
                    <a:pt x="118" y="152"/>
                    <a:pt x="118" y="152"/>
                  </a:cubicBezTo>
                  <a:cubicBezTo>
                    <a:pt x="118" y="152"/>
                    <a:pt x="118" y="152"/>
                    <a:pt x="118" y="152"/>
                  </a:cubicBezTo>
                  <a:cubicBezTo>
                    <a:pt x="117" y="152"/>
                    <a:pt x="117" y="152"/>
                    <a:pt x="117" y="152"/>
                  </a:cubicBezTo>
                  <a:cubicBezTo>
                    <a:pt x="118" y="152"/>
                    <a:pt x="118" y="152"/>
                    <a:pt x="118" y="152"/>
                  </a:cubicBezTo>
                  <a:cubicBezTo>
                    <a:pt x="117" y="153"/>
                    <a:pt x="117" y="153"/>
                    <a:pt x="117" y="153"/>
                  </a:cubicBezTo>
                  <a:cubicBezTo>
                    <a:pt x="117" y="153"/>
                    <a:pt x="117" y="153"/>
                    <a:pt x="117" y="153"/>
                  </a:cubicBezTo>
                  <a:cubicBezTo>
                    <a:pt x="117" y="153"/>
                    <a:pt x="117" y="153"/>
                    <a:pt x="117" y="153"/>
                  </a:cubicBezTo>
                  <a:cubicBezTo>
                    <a:pt x="116" y="153"/>
                    <a:pt x="116" y="153"/>
                    <a:pt x="116" y="153"/>
                  </a:cubicBezTo>
                  <a:cubicBezTo>
                    <a:pt x="116" y="153"/>
                    <a:pt x="116" y="153"/>
                    <a:pt x="116" y="153"/>
                  </a:cubicBezTo>
                  <a:cubicBezTo>
                    <a:pt x="116" y="153"/>
                    <a:pt x="116" y="153"/>
                    <a:pt x="115" y="154"/>
                  </a:cubicBezTo>
                  <a:cubicBezTo>
                    <a:pt x="115" y="154"/>
                    <a:pt x="115" y="154"/>
                    <a:pt x="115" y="154"/>
                  </a:cubicBezTo>
                  <a:cubicBezTo>
                    <a:pt x="115" y="155"/>
                    <a:pt x="115" y="155"/>
                    <a:pt x="115" y="155"/>
                  </a:cubicBezTo>
                  <a:cubicBezTo>
                    <a:pt x="115" y="155"/>
                    <a:pt x="115" y="155"/>
                    <a:pt x="115" y="155"/>
                  </a:cubicBezTo>
                  <a:cubicBezTo>
                    <a:pt x="116" y="155"/>
                    <a:pt x="116" y="155"/>
                    <a:pt x="116" y="155"/>
                  </a:cubicBezTo>
                  <a:cubicBezTo>
                    <a:pt x="116" y="155"/>
                    <a:pt x="116" y="155"/>
                    <a:pt x="116" y="155"/>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7"/>
                    <a:pt x="117" y="157"/>
                    <a:pt x="117" y="157"/>
                  </a:cubicBezTo>
                  <a:cubicBezTo>
                    <a:pt x="117" y="157"/>
                    <a:pt x="117" y="157"/>
                    <a:pt x="117" y="157"/>
                  </a:cubicBezTo>
                  <a:cubicBezTo>
                    <a:pt x="118" y="157"/>
                    <a:pt x="118" y="157"/>
                    <a:pt x="118" y="157"/>
                  </a:cubicBezTo>
                  <a:cubicBezTo>
                    <a:pt x="118" y="157"/>
                    <a:pt x="118" y="157"/>
                    <a:pt x="118"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20" y="157"/>
                    <a:pt x="120" y="157"/>
                    <a:pt x="120" y="157"/>
                  </a:cubicBezTo>
                  <a:cubicBezTo>
                    <a:pt x="120" y="157"/>
                    <a:pt x="120" y="157"/>
                    <a:pt x="120" y="157"/>
                  </a:cubicBezTo>
                  <a:cubicBezTo>
                    <a:pt x="120" y="157"/>
                    <a:pt x="120" y="157"/>
                    <a:pt x="120" y="157"/>
                  </a:cubicBezTo>
                  <a:cubicBezTo>
                    <a:pt x="120" y="158"/>
                    <a:pt x="120" y="158"/>
                    <a:pt x="120" y="158"/>
                  </a:cubicBezTo>
                  <a:cubicBezTo>
                    <a:pt x="120" y="158"/>
                    <a:pt x="120" y="158"/>
                    <a:pt x="120"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8" y="158"/>
                    <a:pt x="118" y="158"/>
                    <a:pt x="118" y="158"/>
                  </a:cubicBezTo>
                  <a:cubicBezTo>
                    <a:pt x="117" y="158"/>
                    <a:pt x="117" y="158"/>
                    <a:pt x="117" y="158"/>
                  </a:cubicBezTo>
                  <a:cubicBezTo>
                    <a:pt x="117" y="158"/>
                    <a:pt x="117" y="158"/>
                    <a:pt x="117" y="158"/>
                  </a:cubicBezTo>
                  <a:cubicBezTo>
                    <a:pt x="117" y="159"/>
                    <a:pt x="117" y="159"/>
                    <a:pt x="117" y="159"/>
                  </a:cubicBezTo>
                  <a:cubicBezTo>
                    <a:pt x="117" y="159"/>
                    <a:pt x="117" y="159"/>
                    <a:pt x="117" y="159"/>
                  </a:cubicBezTo>
                  <a:cubicBezTo>
                    <a:pt x="116" y="159"/>
                    <a:pt x="116" y="159"/>
                    <a:pt x="116" y="159"/>
                  </a:cubicBezTo>
                  <a:cubicBezTo>
                    <a:pt x="116" y="159"/>
                    <a:pt x="116" y="160"/>
                    <a:pt x="117" y="160"/>
                  </a:cubicBezTo>
                  <a:cubicBezTo>
                    <a:pt x="118" y="160"/>
                    <a:pt x="118" y="160"/>
                    <a:pt x="118" y="160"/>
                  </a:cubicBezTo>
                  <a:cubicBezTo>
                    <a:pt x="118" y="161"/>
                    <a:pt x="118" y="161"/>
                    <a:pt x="118" y="161"/>
                  </a:cubicBezTo>
                  <a:cubicBezTo>
                    <a:pt x="119" y="160"/>
                    <a:pt x="119" y="160"/>
                    <a:pt x="119" y="160"/>
                  </a:cubicBezTo>
                  <a:cubicBezTo>
                    <a:pt x="119" y="160"/>
                    <a:pt x="119" y="160"/>
                    <a:pt x="119" y="160"/>
                  </a:cubicBezTo>
                  <a:cubicBezTo>
                    <a:pt x="120" y="160"/>
                    <a:pt x="120" y="160"/>
                    <a:pt x="120" y="160"/>
                  </a:cubicBezTo>
                  <a:cubicBezTo>
                    <a:pt x="120" y="161"/>
                    <a:pt x="120" y="161"/>
                    <a:pt x="120" y="161"/>
                  </a:cubicBezTo>
                  <a:cubicBezTo>
                    <a:pt x="121" y="161"/>
                    <a:pt x="121" y="161"/>
                    <a:pt x="121" y="161"/>
                  </a:cubicBezTo>
                  <a:cubicBezTo>
                    <a:pt x="121" y="161"/>
                    <a:pt x="121" y="161"/>
                    <a:pt x="121" y="161"/>
                  </a:cubicBezTo>
                  <a:cubicBezTo>
                    <a:pt x="121" y="161"/>
                    <a:pt x="122" y="161"/>
                    <a:pt x="122" y="161"/>
                  </a:cubicBezTo>
                  <a:cubicBezTo>
                    <a:pt x="123" y="162"/>
                    <a:pt x="123" y="162"/>
                    <a:pt x="123" y="162"/>
                  </a:cubicBezTo>
                  <a:cubicBezTo>
                    <a:pt x="123" y="162"/>
                    <a:pt x="123" y="162"/>
                    <a:pt x="124" y="162"/>
                  </a:cubicBezTo>
                  <a:cubicBezTo>
                    <a:pt x="124" y="162"/>
                    <a:pt x="124" y="162"/>
                    <a:pt x="124" y="162"/>
                  </a:cubicBezTo>
                  <a:cubicBezTo>
                    <a:pt x="124" y="162"/>
                    <a:pt x="124" y="162"/>
                    <a:pt x="124" y="162"/>
                  </a:cubicBezTo>
                  <a:cubicBezTo>
                    <a:pt x="124" y="161"/>
                    <a:pt x="124" y="161"/>
                    <a:pt x="124" y="161"/>
                  </a:cubicBezTo>
                  <a:cubicBezTo>
                    <a:pt x="124" y="161"/>
                    <a:pt x="124" y="161"/>
                    <a:pt x="124" y="161"/>
                  </a:cubicBezTo>
                  <a:cubicBezTo>
                    <a:pt x="124" y="161"/>
                    <a:pt x="124" y="161"/>
                    <a:pt x="124" y="161"/>
                  </a:cubicBezTo>
                  <a:cubicBezTo>
                    <a:pt x="124" y="161"/>
                    <a:pt x="124" y="161"/>
                    <a:pt x="124" y="161"/>
                  </a:cubicBezTo>
                  <a:cubicBezTo>
                    <a:pt x="125" y="161"/>
                    <a:pt x="125" y="161"/>
                    <a:pt x="125" y="161"/>
                  </a:cubicBezTo>
                  <a:cubicBezTo>
                    <a:pt x="124" y="161"/>
                    <a:pt x="124" y="161"/>
                    <a:pt x="124" y="161"/>
                  </a:cubicBezTo>
                  <a:cubicBezTo>
                    <a:pt x="125" y="160"/>
                    <a:pt x="125" y="160"/>
                    <a:pt x="125" y="160"/>
                  </a:cubicBezTo>
                  <a:cubicBezTo>
                    <a:pt x="124" y="159"/>
                    <a:pt x="125" y="159"/>
                    <a:pt x="125" y="158"/>
                  </a:cubicBezTo>
                  <a:cubicBezTo>
                    <a:pt x="125" y="158"/>
                    <a:pt x="125" y="158"/>
                    <a:pt x="125" y="158"/>
                  </a:cubicBezTo>
                  <a:cubicBezTo>
                    <a:pt x="125" y="158"/>
                    <a:pt x="125" y="158"/>
                    <a:pt x="125" y="158"/>
                  </a:cubicBezTo>
                  <a:cubicBezTo>
                    <a:pt x="125" y="158"/>
                    <a:pt x="125" y="158"/>
                    <a:pt x="125" y="158"/>
                  </a:cubicBezTo>
                  <a:cubicBezTo>
                    <a:pt x="125" y="158"/>
                    <a:pt x="125" y="158"/>
                    <a:pt x="125" y="158"/>
                  </a:cubicBezTo>
                  <a:cubicBezTo>
                    <a:pt x="124" y="158"/>
                    <a:pt x="124" y="158"/>
                    <a:pt x="124" y="158"/>
                  </a:cubicBezTo>
                  <a:cubicBezTo>
                    <a:pt x="124" y="158"/>
                    <a:pt x="124" y="158"/>
                    <a:pt x="124" y="158"/>
                  </a:cubicBezTo>
                  <a:cubicBezTo>
                    <a:pt x="124" y="158"/>
                    <a:pt x="124" y="158"/>
                    <a:pt x="124" y="158"/>
                  </a:cubicBezTo>
                  <a:cubicBezTo>
                    <a:pt x="123" y="157"/>
                    <a:pt x="123" y="157"/>
                    <a:pt x="123" y="157"/>
                  </a:cubicBezTo>
                  <a:cubicBezTo>
                    <a:pt x="123" y="158"/>
                    <a:pt x="123" y="158"/>
                    <a:pt x="123" y="158"/>
                  </a:cubicBezTo>
                  <a:cubicBezTo>
                    <a:pt x="122" y="156"/>
                    <a:pt x="122" y="156"/>
                    <a:pt x="122" y="156"/>
                  </a:cubicBezTo>
                  <a:cubicBezTo>
                    <a:pt x="122" y="156"/>
                    <a:pt x="122" y="156"/>
                    <a:pt x="122" y="156"/>
                  </a:cubicBezTo>
                  <a:cubicBezTo>
                    <a:pt x="122" y="155"/>
                    <a:pt x="122" y="155"/>
                    <a:pt x="122" y="155"/>
                  </a:cubicBezTo>
                  <a:cubicBezTo>
                    <a:pt x="121" y="155"/>
                    <a:pt x="121" y="155"/>
                    <a:pt x="121" y="154"/>
                  </a:cubicBezTo>
                  <a:cubicBezTo>
                    <a:pt x="121" y="154"/>
                    <a:pt x="121" y="154"/>
                    <a:pt x="122" y="154"/>
                  </a:cubicBezTo>
                  <a:cubicBezTo>
                    <a:pt x="122" y="154"/>
                    <a:pt x="122" y="154"/>
                    <a:pt x="122" y="154"/>
                  </a:cubicBezTo>
                  <a:cubicBezTo>
                    <a:pt x="122" y="154"/>
                    <a:pt x="122" y="154"/>
                    <a:pt x="122" y="154"/>
                  </a:cubicBezTo>
                  <a:cubicBezTo>
                    <a:pt x="122" y="154"/>
                    <a:pt x="122" y="154"/>
                    <a:pt x="122" y="154"/>
                  </a:cubicBezTo>
                  <a:cubicBezTo>
                    <a:pt x="123" y="154"/>
                    <a:pt x="123" y="154"/>
                    <a:pt x="123" y="154"/>
                  </a:cubicBezTo>
                  <a:cubicBezTo>
                    <a:pt x="123" y="155"/>
                    <a:pt x="123" y="155"/>
                    <a:pt x="123" y="155"/>
                  </a:cubicBezTo>
                  <a:cubicBezTo>
                    <a:pt x="124" y="155"/>
                    <a:pt x="124" y="155"/>
                    <a:pt x="124" y="155"/>
                  </a:cubicBezTo>
                  <a:cubicBezTo>
                    <a:pt x="124" y="155"/>
                    <a:pt x="124" y="155"/>
                    <a:pt x="124" y="155"/>
                  </a:cubicBezTo>
                  <a:cubicBezTo>
                    <a:pt x="125" y="155"/>
                    <a:pt x="125" y="155"/>
                    <a:pt x="125" y="155"/>
                  </a:cubicBezTo>
                  <a:cubicBezTo>
                    <a:pt x="125" y="155"/>
                    <a:pt x="125" y="155"/>
                    <a:pt x="125" y="155"/>
                  </a:cubicBezTo>
                  <a:cubicBezTo>
                    <a:pt x="125" y="155"/>
                    <a:pt x="125" y="155"/>
                    <a:pt x="125" y="155"/>
                  </a:cubicBezTo>
                  <a:cubicBezTo>
                    <a:pt x="126" y="156"/>
                    <a:pt x="126" y="156"/>
                    <a:pt x="126" y="156"/>
                  </a:cubicBezTo>
                  <a:cubicBezTo>
                    <a:pt x="126" y="155"/>
                    <a:pt x="126" y="155"/>
                    <a:pt x="126" y="155"/>
                  </a:cubicBezTo>
                  <a:cubicBezTo>
                    <a:pt x="127" y="155"/>
                    <a:pt x="127" y="155"/>
                    <a:pt x="127" y="155"/>
                  </a:cubicBezTo>
                  <a:cubicBezTo>
                    <a:pt x="128" y="155"/>
                    <a:pt x="129" y="154"/>
                    <a:pt x="129" y="153"/>
                  </a:cubicBezTo>
                  <a:cubicBezTo>
                    <a:pt x="130" y="153"/>
                    <a:pt x="130" y="153"/>
                    <a:pt x="130" y="153"/>
                  </a:cubicBezTo>
                  <a:cubicBezTo>
                    <a:pt x="130" y="153"/>
                    <a:pt x="130" y="153"/>
                    <a:pt x="130" y="153"/>
                  </a:cubicBezTo>
                  <a:cubicBezTo>
                    <a:pt x="130" y="153"/>
                    <a:pt x="130" y="153"/>
                    <a:pt x="130" y="153"/>
                  </a:cubicBezTo>
                  <a:cubicBezTo>
                    <a:pt x="129" y="152"/>
                    <a:pt x="129" y="152"/>
                    <a:pt x="129" y="152"/>
                  </a:cubicBezTo>
                  <a:cubicBezTo>
                    <a:pt x="130" y="152"/>
                    <a:pt x="130" y="151"/>
                    <a:pt x="130" y="151"/>
                  </a:cubicBezTo>
                  <a:cubicBezTo>
                    <a:pt x="130" y="151"/>
                    <a:pt x="130" y="151"/>
                    <a:pt x="130" y="151"/>
                  </a:cubicBezTo>
                  <a:cubicBezTo>
                    <a:pt x="130" y="150"/>
                    <a:pt x="130" y="150"/>
                    <a:pt x="130" y="150"/>
                  </a:cubicBezTo>
                  <a:cubicBezTo>
                    <a:pt x="130" y="149"/>
                    <a:pt x="130" y="149"/>
                    <a:pt x="130" y="149"/>
                  </a:cubicBezTo>
                  <a:cubicBezTo>
                    <a:pt x="131" y="149"/>
                    <a:pt x="131" y="149"/>
                    <a:pt x="131" y="149"/>
                  </a:cubicBezTo>
                  <a:cubicBezTo>
                    <a:pt x="131" y="149"/>
                    <a:pt x="131" y="149"/>
                    <a:pt x="131" y="149"/>
                  </a:cubicBezTo>
                  <a:cubicBezTo>
                    <a:pt x="131" y="149"/>
                    <a:pt x="131" y="149"/>
                    <a:pt x="131" y="149"/>
                  </a:cubicBezTo>
                  <a:cubicBezTo>
                    <a:pt x="131" y="150"/>
                    <a:pt x="131" y="150"/>
                    <a:pt x="131" y="150"/>
                  </a:cubicBezTo>
                  <a:cubicBezTo>
                    <a:pt x="131" y="150"/>
                    <a:pt x="131" y="150"/>
                    <a:pt x="131" y="150"/>
                  </a:cubicBezTo>
                  <a:cubicBezTo>
                    <a:pt x="132" y="150"/>
                    <a:pt x="132" y="150"/>
                    <a:pt x="132" y="150"/>
                  </a:cubicBezTo>
                  <a:cubicBezTo>
                    <a:pt x="132" y="150"/>
                    <a:pt x="132" y="150"/>
                    <a:pt x="132" y="150"/>
                  </a:cubicBezTo>
                  <a:cubicBezTo>
                    <a:pt x="132" y="150"/>
                    <a:pt x="132" y="150"/>
                    <a:pt x="132" y="150"/>
                  </a:cubicBezTo>
                  <a:cubicBezTo>
                    <a:pt x="132" y="150"/>
                    <a:pt x="132" y="150"/>
                    <a:pt x="132" y="150"/>
                  </a:cubicBezTo>
                  <a:cubicBezTo>
                    <a:pt x="132" y="149"/>
                    <a:pt x="132" y="149"/>
                    <a:pt x="132" y="149"/>
                  </a:cubicBezTo>
                  <a:cubicBezTo>
                    <a:pt x="131" y="149"/>
                    <a:pt x="131" y="149"/>
                    <a:pt x="131" y="149"/>
                  </a:cubicBezTo>
                  <a:cubicBezTo>
                    <a:pt x="131" y="149"/>
                    <a:pt x="131" y="149"/>
                    <a:pt x="131" y="149"/>
                  </a:cubicBezTo>
                  <a:cubicBezTo>
                    <a:pt x="131" y="149"/>
                    <a:pt x="131" y="149"/>
                    <a:pt x="131" y="149"/>
                  </a:cubicBezTo>
                  <a:cubicBezTo>
                    <a:pt x="131" y="148"/>
                    <a:pt x="131" y="148"/>
                    <a:pt x="131" y="148"/>
                  </a:cubicBezTo>
                  <a:cubicBezTo>
                    <a:pt x="131" y="148"/>
                    <a:pt x="131" y="148"/>
                    <a:pt x="132" y="147"/>
                  </a:cubicBezTo>
                  <a:cubicBezTo>
                    <a:pt x="132" y="148"/>
                    <a:pt x="132" y="148"/>
                    <a:pt x="132" y="148"/>
                  </a:cubicBezTo>
                  <a:cubicBezTo>
                    <a:pt x="133" y="148"/>
                    <a:pt x="133" y="148"/>
                    <a:pt x="133" y="148"/>
                  </a:cubicBezTo>
                  <a:cubicBezTo>
                    <a:pt x="133" y="148"/>
                    <a:pt x="133" y="148"/>
                    <a:pt x="133" y="148"/>
                  </a:cubicBezTo>
                  <a:cubicBezTo>
                    <a:pt x="133" y="147"/>
                    <a:pt x="133" y="147"/>
                    <a:pt x="133" y="147"/>
                  </a:cubicBezTo>
                  <a:cubicBezTo>
                    <a:pt x="133" y="146"/>
                    <a:pt x="133" y="146"/>
                    <a:pt x="133" y="146"/>
                  </a:cubicBezTo>
                  <a:cubicBezTo>
                    <a:pt x="132" y="146"/>
                    <a:pt x="132" y="146"/>
                    <a:pt x="132" y="146"/>
                  </a:cubicBezTo>
                  <a:cubicBezTo>
                    <a:pt x="133" y="146"/>
                    <a:pt x="133" y="146"/>
                    <a:pt x="133" y="146"/>
                  </a:cubicBezTo>
                  <a:cubicBezTo>
                    <a:pt x="133" y="146"/>
                    <a:pt x="133" y="146"/>
                    <a:pt x="133" y="146"/>
                  </a:cubicBezTo>
                  <a:cubicBezTo>
                    <a:pt x="133" y="146"/>
                    <a:pt x="133" y="146"/>
                    <a:pt x="133" y="146"/>
                  </a:cubicBezTo>
                  <a:cubicBezTo>
                    <a:pt x="133" y="146"/>
                    <a:pt x="133" y="146"/>
                    <a:pt x="133" y="146"/>
                  </a:cubicBezTo>
                  <a:cubicBezTo>
                    <a:pt x="133" y="145"/>
                    <a:pt x="133" y="145"/>
                    <a:pt x="133" y="145"/>
                  </a:cubicBezTo>
                  <a:cubicBezTo>
                    <a:pt x="134" y="145"/>
                    <a:pt x="134" y="145"/>
                    <a:pt x="134" y="145"/>
                  </a:cubicBezTo>
                  <a:cubicBezTo>
                    <a:pt x="134" y="145"/>
                    <a:pt x="134" y="145"/>
                    <a:pt x="134" y="145"/>
                  </a:cubicBezTo>
                  <a:cubicBezTo>
                    <a:pt x="134" y="145"/>
                    <a:pt x="134" y="145"/>
                    <a:pt x="134" y="145"/>
                  </a:cubicBezTo>
                  <a:cubicBezTo>
                    <a:pt x="134" y="145"/>
                    <a:pt x="134" y="145"/>
                    <a:pt x="134" y="145"/>
                  </a:cubicBezTo>
                  <a:cubicBezTo>
                    <a:pt x="134" y="146"/>
                    <a:pt x="134" y="146"/>
                    <a:pt x="134" y="146"/>
                  </a:cubicBezTo>
                  <a:cubicBezTo>
                    <a:pt x="135" y="145"/>
                    <a:pt x="135" y="145"/>
                    <a:pt x="135" y="145"/>
                  </a:cubicBezTo>
                  <a:cubicBezTo>
                    <a:pt x="135" y="145"/>
                    <a:pt x="135" y="145"/>
                    <a:pt x="135" y="145"/>
                  </a:cubicBezTo>
                  <a:cubicBezTo>
                    <a:pt x="135" y="145"/>
                    <a:pt x="135" y="145"/>
                    <a:pt x="135" y="145"/>
                  </a:cubicBezTo>
                  <a:cubicBezTo>
                    <a:pt x="135" y="145"/>
                    <a:pt x="135" y="145"/>
                    <a:pt x="136" y="144"/>
                  </a:cubicBezTo>
                  <a:cubicBezTo>
                    <a:pt x="136" y="145"/>
                    <a:pt x="136" y="145"/>
                    <a:pt x="136" y="145"/>
                  </a:cubicBezTo>
                  <a:cubicBezTo>
                    <a:pt x="136" y="145"/>
                    <a:pt x="136" y="145"/>
                    <a:pt x="136" y="145"/>
                  </a:cubicBezTo>
                  <a:cubicBezTo>
                    <a:pt x="136" y="145"/>
                    <a:pt x="136" y="145"/>
                    <a:pt x="136"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8" y="144"/>
                    <a:pt x="138" y="144"/>
                    <a:pt x="138" y="144"/>
                  </a:cubicBezTo>
                  <a:cubicBezTo>
                    <a:pt x="138" y="144"/>
                    <a:pt x="138" y="144"/>
                    <a:pt x="138" y="144"/>
                  </a:cubicBezTo>
                  <a:cubicBezTo>
                    <a:pt x="138" y="144"/>
                    <a:pt x="138" y="144"/>
                    <a:pt x="138" y="144"/>
                  </a:cubicBezTo>
                  <a:cubicBezTo>
                    <a:pt x="139" y="145"/>
                    <a:pt x="139" y="145"/>
                    <a:pt x="139" y="145"/>
                  </a:cubicBezTo>
                  <a:cubicBezTo>
                    <a:pt x="139" y="144"/>
                    <a:pt x="139" y="144"/>
                    <a:pt x="139" y="144"/>
                  </a:cubicBezTo>
                  <a:cubicBezTo>
                    <a:pt x="139" y="145"/>
                    <a:pt x="139" y="145"/>
                    <a:pt x="139" y="145"/>
                  </a:cubicBezTo>
                  <a:cubicBezTo>
                    <a:pt x="140" y="145"/>
                    <a:pt x="140" y="145"/>
                    <a:pt x="140" y="145"/>
                  </a:cubicBezTo>
                  <a:cubicBezTo>
                    <a:pt x="140" y="144"/>
                    <a:pt x="140" y="144"/>
                    <a:pt x="140" y="144"/>
                  </a:cubicBezTo>
                  <a:cubicBezTo>
                    <a:pt x="141" y="145"/>
                    <a:pt x="141" y="145"/>
                    <a:pt x="141" y="145"/>
                  </a:cubicBezTo>
                  <a:cubicBezTo>
                    <a:pt x="141" y="145"/>
                    <a:pt x="141" y="145"/>
                    <a:pt x="141" y="145"/>
                  </a:cubicBezTo>
                  <a:cubicBezTo>
                    <a:pt x="141" y="145"/>
                    <a:pt x="141" y="145"/>
                    <a:pt x="141" y="145"/>
                  </a:cubicBezTo>
                  <a:cubicBezTo>
                    <a:pt x="141" y="144"/>
                    <a:pt x="141" y="144"/>
                    <a:pt x="141" y="144"/>
                  </a:cubicBezTo>
                  <a:cubicBezTo>
                    <a:pt x="141" y="143"/>
                    <a:pt x="141" y="143"/>
                    <a:pt x="141" y="143"/>
                  </a:cubicBezTo>
                  <a:cubicBezTo>
                    <a:pt x="142" y="143"/>
                    <a:pt x="142" y="143"/>
                    <a:pt x="142" y="143"/>
                  </a:cubicBezTo>
                  <a:cubicBezTo>
                    <a:pt x="142" y="143"/>
                    <a:pt x="142" y="143"/>
                    <a:pt x="142" y="143"/>
                  </a:cubicBezTo>
                  <a:cubicBezTo>
                    <a:pt x="142" y="144"/>
                    <a:pt x="142" y="144"/>
                    <a:pt x="142" y="144"/>
                  </a:cubicBezTo>
                  <a:cubicBezTo>
                    <a:pt x="143" y="143"/>
                    <a:pt x="143" y="143"/>
                    <a:pt x="143" y="143"/>
                  </a:cubicBezTo>
                  <a:cubicBezTo>
                    <a:pt x="143" y="144"/>
                    <a:pt x="143" y="144"/>
                    <a:pt x="143" y="144"/>
                  </a:cubicBezTo>
                  <a:cubicBezTo>
                    <a:pt x="143" y="143"/>
                    <a:pt x="143" y="143"/>
                    <a:pt x="143" y="143"/>
                  </a:cubicBezTo>
                  <a:cubicBezTo>
                    <a:pt x="144" y="144"/>
                    <a:pt x="144" y="144"/>
                    <a:pt x="144" y="144"/>
                  </a:cubicBezTo>
                  <a:cubicBezTo>
                    <a:pt x="144" y="144"/>
                    <a:pt x="144" y="144"/>
                    <a:pt x="144" y="144"/>
                  </a:cubicBezTo>
                  <a:cubicBezTo>
                    <a:pt x="144" y="144"/>
                    <a:pt x="144" y="144"/>
                    <a:pt x="145" y="144"/>
                  </a:cubicBezTo>
                  <a:cubicBezTo>
                    <a:pt x="145" y="144"/>
                    <a:pt x="145" y="144"/>
                    <a:pt x="145" y="144"/>
                  </a:cubicBezTo>
                  <a:cubicBezTo>
                    <a:pt x="145" y="144"/>
                    <a:pt x="145" y="144"/>
                    <a:pt x="145" y="144"/>
                  </a:cubicBezTo>
                  <a:cubicBezTo>
                    <a:pt x="145" y="144"/>
                    <a:pt x="145" y="144"/>
                    <a:pt x="145" y="144"/>
                  </a:cubicBezTo>
                  <a:cubicBezTo>
                    <a:pt x="146" y="144"/>
                    <a:pt x="146" y="144"/>
                    <a:pt x="146" y="144"/>
                  </a:cubicBezTo>
                  <a:cubicBezTo>
                    <a:pt x="146" y="144"/>
                    <a:pt x="146" y="144"/>
                    <a:pt x="146" y="144"/>
                  </a:cubicBezTo>
                  <a:cubicBezTo>
                    <a:pt x="146" y="144"/>
                    <a:pt x="146" y="144"/>
                    <a:pt x="146" y="144"/>
                  </a:cubicBezTo>
                  <a:cubicBezTo>
                    <a:pt x="147" y="144"/>
                    <a:pt x="147" y="144"/>
                    <a:pt x="147" y="144"/>
                  </a:cubicBezTo>
                  <a:cubicBezTo>
                    <a:pt x="147" y="145"/>
                    <a:pt x="147" y="145"/>
                    <a:pt x="147" y="145"/>
                  </a:cubicBezTo>
                  <a:cubicBezTo>
                    <a:pt x="147" y="144"/>
                    <a:pt x="147" y="144"/>
                    <a:pt x="147" y="144"/>
                  </a:cubicBezTo>
                  <a:cubicBezTo>
                    <a:pt x="148" y="145"/>
                    <a:pt x="148" y="145"/>
                    <a:pt x="148" y="145"/>
                  </a:cubicBezTo>
                  <a:cubicBezTo>
                    <a:pt x="148" y="144"/>
                    <a:pt x="148" y="144"/>
                    <a:pt x="148" y="144"/>
                  </a:cubicBezTo>
                  <a:cubicBezTo>
                    <a:pt x="149" y="144"/>
                    <a:pt x="149" y="144"/>
                    <a:pt x="149" y="144"/>
                  </a:cubicBezTo>
                  <a:cubicBezTo>
                    <a:pt x="149" y="144"/>
                    <a:pt x="149" y="144"/>
                    <a:pt x="149" y="144"/>
                  </a:cubicBezTo>
                  <a:cubicBezTo>
                    <a:pt x="150" y="145"/>
                    <a:pt x="150" y="145"/>
                    <a:pt x="150" y="145"/>
                  </a:cubicBezTo>
                  <a:cubicBezTo>
                    <a:pt x="150" y="146"/>
                    <a:pt x="150" y="146"/>
                    <a:pt x="150" y="146"/>
                  </a:cubicBezTo>
                  <a:cubicBezTo>
                    <a:pt x="150" y="145"/>
                    <a:pt x="150" y="145"/>
                    <a:pt x="150" y="145"/>
                  </a:cubicBezTo>
                  <a:cubicBezTo>
                    <a:pt x="151" y="146"/>
                    <a:pt x="151" y="146"/>
                    <a:pt x="151" y="146"/>
                  </a:cubicBezTo>
                  <a:cubicBezTo>
                    <a:pt x="151" y="146"/>
                    <a:pt x="151" y="146"/>
                    <a:pt x="151" y="146"/>
                  </a:cubicBezTo>
                  <a:cubicBezTo>
                    <a:pt x="151" y="146"/>
                    <a:pt x="151" y="146"/>
                    <a:pt x="151" y="146"/>
                  </a:cubicBezTo>
                  <a:cubicBezTo>
                    <a:pt x="151" y="146"/>
                    <a:pt x="151" y="146"/>
                    <a:pt x="151" y="146"/>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2" y="147"/>
                    <a:pt x="152" y="147"/>
                    <a:pt x="152" y="147"/>
                  </a:cubicBezTo>
                  <a:cubicBezTo>
                    <a:pt x="153" y="147"/>
                    <a:pt x="153" y="147"/>
                    <a:pt x="153" y="147"/>
                  </a:cubicBezTo>
                  <a:cubicBezTo>
                    <a:pt x="153" y="147"/>
                    <a:pt x="153" y="147"/>
                    <a:pt x="153" y="147"/>
                  </a:cubicBezTo>
                  <a:cubicBezTo>
                    <a:pt x="153" y="147"/>
                    <a:pt x="153" y="147"/>
                    <a:pt x="153" y="147"/>
                  </a:cubicBezTo>
                  <a:cubicBezTo>
                    <a:pt x="153" y="147"/>
                    <a:pt x="153" y="147"/>
                    <a:pt x="153" y="147"/>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5" y="148"/>
                    <a:pt x="155" y="148"/>
                    <a:pt x="155" y="148"/>
                  </a:cubicBezTo>
                  <a:cubicBezTo>
                    <a:pt x="155" y="149"/>
                    <a:pt x="155" y="149"/>
                    <a:pt x="155" y="149"/>
                  </a:cubicBezTo>
                  <a:cubicBezTo>
                    <a:pt x="155" y="148"/>
                    <a:pt x="155" y="148"/>
                    <a:pt x="155" y="148"/>
                  </a:cubicBezTo>
                  <a:cubicBezTo>
                    <a:pt x="155" y="149"/>
                    <a:pt x="155" y="149"/>
                    <a:pt x="155" y="149"/>
                  </a:cubicBezTo>
                  <a:cubicBezTo>
                    <a:pt x="156" y="148"/>
                    <a:pt x="157" y="149"/>
                    <a:pt x="157" y="149"/>
                  </a:cubicBezTo>
                  <a:cubicBezTo>
                    <a:pt x="157" y="149"/>
                    <a:pt x="157" y="149"/>
                    <a:pt x="157" y="149"/>
                  </a:cubicBezTo>
                  <a:cubicBezTo>
                    <a:pt x="157" y="149"/>
                    <a:pt x="157" y="149"/>
                    <a:pt x="157" y="149"/>
                  </a:cubicBezTo>
                  <a:cubicBezTo>
                    <a:pt x="157" y="149"/>
                    <a:pt x="157" y="149"/>
                    <a:pt x="157" y="149"/>
                  </a:cubicBezTo>
                  <a:cubicBezTo>
                    <a:pt x="158" y="149"/>
                    <a:pt x="158" y="149"/>
                    <a:pt x="158" y="149"/>
                  </a:cubicBezTo>
                  <a:cubicBezTo>
                    <a:pt x="158" y="149"/>
                    <a:pt x="158" y="149"/>
                    <a:pt x="158" y="149"/>
                  </a:cubicBezTo>
                  <a:cubicBezTo>
                    <a:pt x="158" y="149"/>
                    <a:pt x="158" y="149"/>
                    <a:pt x="158" y="149"/>
                  </a:cubicBezTo>
                  <a:cubicBezTo>
                    <a:pt x="158" y="148"/>
                    <a:pt x="158" y="148"/>
                    <a:pt x="158" y="148"/>
                  </a:cubicBezTo>
                  <a:cubicBezTo>
                    <a:pt x="158" y="148"/>
                    <a:pt x="158" y="148"/>
                    <a:pt x="158" y="148"/>
                  </a:cubicBezTo>
                  <a:cubicBezTo>
                    <a:pt x="159" y="149"/>
                    <a:pt x="159" y="149"/>
                    <a:pt x="159" y="149"/>
                  </a:cubicBezTo>
                  <a:cubicBezTo>
                    <a:pt x="158" y="150"/>
                    <a:pt x="158" y="150"/>
                    <a:pt x="158" y="150"/>
                  </a:cubicBezTo>
                  <a:cubicBezTo>
                    <a:pt x="158" y="150"/>
                    <a:pt x="158" y="150"/>
                    <a:pt x="158" y="150"/>
                  </a:cubicBezTo>
                  <a:cubicBezTo>
                    <a:pt x="158" y="150"/>
                    <a:pt x="158" y="150"/>
                    <a:pt x="157" y="151"/>
                  </a:cubicBezTo>
                  <a:cubicBezTo>
                    <a:pt x="157" y="151"/>
                    <a:pt x="157" y="151"/>
                    <a:pt x="157" y="151"/>
                  </a:cubicBezTo>
                  <a:cubicBezTo>
                    <a:pt x="157" y="151"/>
                    <a:pt x="157" y="151"/>
                    <a:pt x="157" y="151"/>
                  </a:cubicBezTo>
                  <a:cubicBezTo>
                    <a:pt x="158" y="151"/>
                    <a:pt x="158" y="151"/>
                    <a:pt x="158" y="151"/>
                  </a:cubicBezTo>
                  <a:cubicBezTo>
                    <a:pt x="157" y="151"/>
                    <a:pt x="157" y="151"/>
                    <a:pt x="157" y="151"/>
                  </a:cubicBezTo>
                  <a:cubicBezTo>
                    <a:pt x="158" y="152"/>
                    <a:pt x="158" y="152"/>
                    <a:pt x="158" y="152"/>
                  </a:cubicBezTo>
                  <a:cubicBezTo>
                    <a:pt x="158" y="152"/>
                    <a:pt x="158" y="152"/>
                    <a:pt x="158" y="152"/>
                  </a:cubicBezTo>
                  <a:cubicBezTo>
                    <a:pt x="158" y="152"/>
                    <a:pt x="158" y="152"/>
                    <a:pt x="158" y="152"/>
                  </a:cubicBezTo>
                  <a:cubicBezTo>
                    <a:pt x="159" y="152"/>
                    <a:pt x="159" y="152"/>
                    <a:pt x="159" y="152"/>
                  </a:cubicBezTo>
                  <a:cubicBezTo>
                    <a:pt x="160" y="152"/>
                    <a:pt x="160" y="152"/>
                    <a:pt x="160" y="152"/>
                  </a:cubicBezTo>
                  <a:cubicBezTo>
                    <a:pt x="161" y="153"/>
                    <a:pt x="161" y="153"/>
                    <a:pt x="161" y="153"/>
                  </a:cubicBezTo>
                  <a:cubicBezTo>
                    <a:pt x="161" y="153"/>
                    <a:pt x="161" y="153"/>
                    <a:pt x="161" y="153"/>
                  </a:cubicBezTo>
                  <a:cubicBezTo>
                    <a:pt x="161" y="153"/>
                    <a:pt x="161" y="153"/>
                    <a:pt x="161" y="153"/>
                  </a:cubicBezTo>
                  <a:cubicBezTo>
                    <a:pt x="162" y="153"/>
                    <a:pt x="162" y="153"/>
                    <a:pt x="162" y="153"/>
                  </a:cubicBezTo>
                  <a:cubicBezTo>
                    <a:pt x="162" y="153"/>
                    <a:pt x="162" y="153"/>
                    <a:pt x="162" y="153"/>
                  </a:cubicBezTo>
                  <a:cubicBezTo>
                    <a:pt x="162" y="153"/>
                    <a:pt x="162" y="153"/>
                    <a:pt x="162" y="153"/>
                  </a:cubicBezTo>
                  <a:cubicBezTo>
                    <a:pt x="162" y="153"/>
                    <a:pt x="162" y="153"/>
                    <a:pt x="162"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4" y="153"/>
                    <a:pt x="164" y="153"/>
                    <a:pt x="164" y="153"/>
                  </a:cubicBezTo>
                  <a:cubicBezTo>
                    <a:pt x="164" y="152"/>
                    <a:pt x="164" y="152"/>
                    <a:pt x="164"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1"/>
                    <a:pt x="165" y="151"/>
                    <a:pt x="165" y="151"/>
                  </a:cubicBezTo>
                  <a:cubicBezTo>
                    <a:pt x="166" y="151"/>
                    <a:pt x="166" y="151"/>
                    <a:pt x="166" y="151"/>
                  </a:cubicBezTo>
                  <a:cubicBezTo>
                    <a:pt x="165" y="151"/>
                    <a:pt x="165" y="151"/>
                    <a:pt x="165" y="151"/>
                  </a:cubicBezTo>
                  <a:cubicBezTo>
                    <a:pt x="166" y="151"/>
                    <a:pt x="166" y="151"/>
                    <a:pt x="166" y="151"/>
                  </a:cubicBezTo>
                  <a:cubicBezTo>
                    <a:pt x="166" y="150"/>
                    <a:pt x="166" y="150"/>
                    <a:pt x="166" y="150"/>
                  </a:cubicBezTo>
                  <a:cubicBezTo>
                    <a:pt x="166" y="150"/>
                    <a:pt x="166" y="150"/>
                    <a:pt x="166" y="150"/>
                  </a:cubicBezTo>
                  <a:cubicBezTo>
                    <a:pt x="166" y="150"/>
                    <a:pt x="166" y="150"/>
                    <a:pt x="166" y="150"/>
                  </a:cubicBezTo>
                  <a:cubicBezTo>
                    <a:pt x="166" y="150"/>
                    <a:pt x="166" y="150"/>
                    <a:pt x="166" y="150"/>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7" y="147"/>
                    <a:pt x="167" y="147"/>
                    <a:pt x="167" y="147"/>
                  </a:cubicBezTo>
                  <a:cubicBezTo>
                    <a:pt x="166" y="146"/>
                    <a:pt x="166" y="146"/>
                    <a:pt x="166" y="146"/>
                  </a:cubicBezTo>
                  <a:cubicBezTo>
                    <a:pt x="166" y="146"/>
                    <a:pt x="166" y="146"/>
                    <a:pt x="166" y="146"/>
                  </a:cubicBezTo>
                  <a:cubicBezTo>
                    <a:pt x="167" y="145"/>
                    <a:pt x="167" y="145"/>
                    <a:pt x="167" y="145"/>
                  </a:cubicBezTo>
                  <a:cubicBezTo>
                    <a:pt x="167" y="145"/>
                    <a:pt x="167" y="145"/>
                    <a:pt x="167" y="144"/>
                  </a:cubicBezTo>
                  <a:cubicBezTo>
                    <a:pt x="167" y="144"/>
                    <a:pt x="167" y="144"/>
                    <a:pt x="167" y="144"/>
                  </a:cubicBezTo>
                  <a:cubicBezTo>
                    <a:pt x="167" y="144"/>
                    <a:pt x="167" y="144"/>
                    <a:pt x="167" y="144"/>
                  </a:cubicBezTo>
                  <a:cubicBezTo>
                    <a:pt x="168" y="144"/>
                    <a:pt x="168" y="144"/>
                    <a:pt x="168" y="144"/>
                  </a:cubicBezTo>
                  <a:cubicBezTo>
                    <a:pt x="168" y="143"/>
                    <a:pt x="168" y="143"/>
                    <a:pt x="168" y="143"/>
                  </a:cubicBezTo>
                  <a:cubicBezTo>
                    <a:pt x="168" y="143"/>
                    <a:pt x="168" y="143"/>
                    <a:pt x="168" y="143"/>
                  </a:cubicBezTo>
                  <a:cubicBezTo>
                    <a:pt x="168" y="142"/>
                    <a:pt x="168" y="142"/>
                    <a:pt x="168" y="142"/>
                  </a:cubicBezTo>
                  <a:cubicBezTo>
                    <a:pt x="169" y="142"/>
                    <a:pt x="169" y="142"/>
                    <a:pt x="169" y="142"/>
                  </a:cubicBezTo>
                  <a:cubicBezTo>
                    <a:pt x="169" y="142"/>
                    <a:pt x="169" y="142"/>
                    <a:pt x="169" y="142"/>
                  </a:cubicBezTo>
                  <a:cubicBezTo>
                    <a:pt x="169" y="141"/>
                    <a:pt x="169" y="141"/>
                    <a:pt x="169" y="141"/>
                  </a:cubicBezTo>
                  <a:cubicBezTo>
                    <a:pt x="169" y="141"/>
                    <a:pt x="169" y="141"/>
                    <a:pt x="169" y="141"/>
                  </a:cubicBezTo>
                  <a:cubicBezTo>
                    <a:pt x="169" y="141"/>
                    <a:pt x="169" y="141"/>
                    <a:pt x="169" y="141"/>
                  </a:cubicBezTo>
                  <a:cubicBezTo>
                    <a:pt x="169" y="141"/>
                    <a:pt x="169" y="141"/>
                    <a:pt x="169" y="141"/>
                  </a:cubicBezTo>
                  <a:cubicBezTo>
                    <a:pt x="170" y="140"/>
                    <a:pt x="170" y="140"/>
                    <a:pt x="170" y="140"/>
                  </a:cubicBezTo>
                  <a:cubicBezTo>
                    <a:pt x="170" y="141"/>
                    <a:pt x="170" y="141"/>
                    <a:pt x="170" y="140"/>
                  </a:cubicBezTo>
                  <a:cubicBezTo>
                    <a:pt x="171" y="140"/>
                    <a:pt x="171" y="140"/>
                    <a:pt x="171" y="140"/>
                  </a:cubicBezTo>
                  <a:cubicBezTo>
                    <a:pt x="171" y="140"/>
                    <a:pt x="171" y="140"/>
                    <a:pt x="171" y="140"/>
                  </a:cubicBezTo>
                  <a:cubicBezTo>
                    <a:pt x="172" y="140"/>
                    <a:pt x="172" y="140"/>
                    <a:pt x="172" y="140"/>
                  </a:cubicBezTo>
                  <a:cubicBezTo>
                    <a:pt x="172" y="140"/>
                    <a:pt x="172" y="140"/>
                    <a:pt x="172" y="140"/>
                  </a:cubicBezTo>
                  <a:cubicBezTo>
                    <a:pt x="173" y="140"/>
                    <a:pt x="173" y="140"/>
                    <a:pt x="173" y="140"/>
                  </a:cubicBezTo>
                  <a:cubicBezTo>
                    <a:pt x="173" y="140"/>
                    <a:pt x="173" y="140"/>
                    <a:pt x="173" y="140"/>
                  </a:cubicBezTo>
                  <a:cubicBezTo>
                    <a:pt x="173" y="140"/>
                    <a:pt x="173" y="140"/>
                    <a:pt x="173"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5" y="140"/>
                    <a:pt x="175" y="140"/>
                    <a:pt x="175" y="140"/>
                  </a:cubicBezTo>
                  <a:cubicBezTo>
                    <a:pt x="175" y="140"/>
                    <a:pt x="175" y="140"/>
                    <a:pt x="175" y="140"/>
                  </a:cubicBezTo>
                  <a:cubicBezTo>
                    <a:pt x="175" y="140"/>
                    <a:pt x="175" y="140"/>
                    <a:pt x="175" y="140"/>
                  </a:cubicBezTo>
                  <a:cubicBezTo>
                    <a:pt x="175" y="141"/>
                    <a:pt x="175" y="141"/>
                    <a:pt x="175" y="141"/>
                  </a:cubicBezTo>
                  <a:cubicBezTo>
                    <a:pt x="175" y="141"/>
                    <a:pt x="175" y="141"/>
                    <a:pt x="175"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7" y="142"/>
                    <a:pt x="177" y="142"/>
                    <a:pt x="177" y="142"/>
                  </a:cubicBezTo>
                  <a:cubicBezTo>
                    <a:pt x="176" y="142"/>
                    <a:pt x="176" y="142"/>
                    <a:pt x="176" y="142"/>
                  </a:cubicBezTo>
                  <a:cubicBezTo>
                    <a:pt x="177" y="143"/>
                    <a:pt x="177" y="143"/>
                    <a:pt x="177" y="143"/>
                  </a:cubicBezTo>
                  <a:cubicBezTo>
                    <a:pt x="177" y="143"/>
                    <a:pt x="177" y="143"/>
                    <a:pt x="177" y="143"/>
                  </a:cubicBezTo>
                  <a:cubicBezTo>
                    <a:pt x="177" y="142"/>
                    <a:pt x="177" y="142"/>
                    <a:pt x="177" y="141"/>
                  </a:cubicBezTo>
                  <a:cubicBezTo>
                    <a:pt x="177" y="141"/>
                    <a:pt x="177" y="141"/>
                    <a:pt x="177" y="141"/>
                  </a:cubicBezTo>
                  <a:cubicBezTo>
                    <a:pt x="177" y="141"/>
                    <a:pt x="177" y="141"/>
                    <a:pt x="177" y="141"/>
                  </a:cubicBezTo>
                  <a:cubicBezTo>
                    <a:pt x="177" y="141"/>
                    <a:pt x="177" y="141"/>
                    <a:pt x="177" y="141"/>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9" y="141"/>
                    <a:pt x="179" y="141"/>
                    <a:pt x="179" y="141"/>
                  </a:cubicBezTo>
                  <a:cubicBezTo>
                    <a:pt x="179" y="141"/>
                    <a:pt x="180" y="141"/>
                    <a:pt x="180" y="141"/>
                  </a:cubicBezTo>
                  <a:cubicBezTo>
                    <a:pt x="180" y="142"/>
                    <a:pt x="180" y="142"/>
                    <a:pt x="180" y="142"/>
                  </a:cubicBezTo>
                  <a:cubicBezTo>
                    <a:pt x="180" y="142"/>
                    <a:pt x="180" y="142"/>
                    <a:pt x="180" y="142"/>
                  </a:cubicBezTo>
                  <a:cubicBezTo>
                    <a:pt x="179" y="143"/>
                    <a:pt x="179" y="143"/>
                    <a:pt x="179" y="143"/>
                  </a:cubicBezTo>
                  <a:cubicBezTo>
                    <a:pt x="179" y="143"/>
                    <a:pt x="179" y="143"/>
                    <a:pt x="179" y="143"/>
                  </a:cubicBezTo>
                  <a:cubicBezTo>
                    <a:pt x="179" y="143"/>
                    <a:pt x="179" y="143"/>
                    <a:pt x="179" y="143"/>
                  </a:cubicBezTo>
                  <a:cubicBezTo>
                    <a:pt x="178" y="143"/>
                    <a:pt x="178" y="143"/>
                    <a:pt x="178" y="143"/>
                  </a:cubicBezTo>
                  <a:cubicBezTo>
                    <a:pt x="178" y="143"/>
                    <a:pt x="178" y="144"/>
                    <a:pt x="178" y="144"/>
                  </a:cubicBezTo>
                  <a:cubicBezTo>
                    <a:pt x="178" y="144"/>
                    <a:pt x="178" y="144"/>
                    <a:pt x="178" y="144"/>
                  </a:cubicBezTo>
                  <a:cubicBezTo>
                    <a:pt x="178" y="144"/>
                    <a:pt x="178" y="144"/>
                    <a:pt x="178" y="144"/>
                  </a:cubicBezTo>
                  <a:cubicBezTo>
                    <a:pt x="178" y="145"/>
                    <a:pt x="178" y="145"/>
                    <a:pt x="178" y="145"/>
                  </a:cubicBezTo>
                  <a:cubicBezTo>
                    <a:pt x="178" y="145"/>
                    <a:pt x="178" y="145"/>
                    <a:pt x="178" y="145"/>
                  </a:cubicBezTo>
                  <a:cubicBezTo>
                    <a:pt x="178" y="145"/>
                    <a:pt x="178" y="145"/>
                    <a:pt x="178" y="145"/>
                  </a:cubicBezTo>
                  <a:cubicBezTo>
                    <a:pt x="178" y="146"/>
                    <a:pt x="178" y="146"/>
                    <a:pt x="178" y="146"/>
                  </a:cubicBezTo>
                  <a:cubicBezTo>
                    <a:pt x="178" y="146"/>
                    <a:pt x="178" y="146"/>
                    <a:pt x="178" y="146"/>
                  </a:cubicBezTo>
                  <a:cubicBezTo>
                    <a:pt x="178" y="147"/>
                    <a:pt x="178" y="147"/>
                    <a:pt x="177" y="148"/>
                  </a:cubicBezTo>
                  <a:cubicBezTo>
                    <a:pt x="178" y="148"/>
                    <a:pt x="178" y="148"/>
                    <a:pt x="178" y="148"/>
                  </a:cubicBezTo>
                  <a:cubicBezTo>
                    <a:pt x="177" y="148"/>
                    <a:pt x="177" y="148"/>
                    <a:pt x="177" y="148"/>
                  </a:cubicBezTo>
                  <a:cubicBezTo>
                    <a:pt x="177" y="149"/>
                    <a:pt x="177" y="149"/>
                    <a:pt x="177" y="150"/>
                  </a:cubicBezTo>
                  <a:cubicBezTo>
                    <a:pt x="177" y="150"/>
                    <a:pt x="177" y="150"/>
                    <a:pt x="177" y="150"/>
                  </a:cubicBezTo>
                  <a:cubicBezTo>
                    <a:pt x="178" y="150"/>
                    <a:pt x="178" y="150"/>
                    <a:pt x="178" y="150"/>
                  </a:cubicBezTo>
                  <a:cubicBezTo>
                    <a:pt x="177" y="151"/>
                    <a:pt x="177" y="151"/>
                    <a:pt x="177" y="151"/>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8" y="152"/>
                    <a:pt x="178" y="152"/>
                    <a:pt x="178" y="152"/>
                  </a:cubicBezTo>
                  <a:cubicBezTo>
                    <a:pt x="178" y="152"/>
                    <a:pt x="178" y="152"/>
                    <a:pt x="178" y="152"/>
                  </a:cubicBezTo>
                  <a:cubicBezTo>
                    <a:pt x="178" y="152"/>
                    <a:pt x="178" y="152"/>
                    <a:pt x="178" y="152"/>
                  </a:cubicBezTo>
                  <a:cubicBezTo>
                    <a:pt x="178" y="152"/>
                    <a:pt x="178" y="152"/>
                    <a:pt x="178" y="152"/>
                  </a:cubicBezTo>
                  <a:cubicBezTo>
                    <a:pt x="179" y="151"/>
                    <a:pt x="179" y="151"/>
                    <a:pt x="179" y="151"/>
                  </a:cubicBezTo>
                  <a:cubicBezTo>
                    <a:pt x="180" y="151"/>
                    <a:pt x="180" y="151"/>
                    <a:pt x="180" y="151"/>
                  </a:cubicBezTo>
                  <a:cubicBezTo>
                    <a:pt x="180" y="151"/>
                    <a:pt x="180" y="151"/>
                    <a:pt x="180" y="151"/>
                  </a:cubicBezTo>
                  <a:cubicBezTo>
                    <a:pt x="180" y="150"/>
                    <a:pt x="180" y="150"/>
                    <a:pt x="180" y="150"/>
                  </a:cubicBezTo>
                  <a:cubicBezTo>
                    <a:pt x="180" y="151"/>
                    <a:pt x="180" y="151"/>
                    <a:pt x="180" y="151"/>
                  </a:cubicBezTo>
                  <a:cubicBezTo>
                    <a:pt x="181" y="150"/>
                    <a:pt x="181" y="150"/>
                    <a:pt x="181" y="150"/>
                  </a:cubicBezTo>
                  <a:cubicBezTo>
                    <a:pt x="181" y="150"/>
                    <a:pt x="181" y="150"/>
                    <a:pt x="181" y="150"/>
                  </a:cubicBezTo>
                  <a:cubicBezTo>
                    <a:pt x="182" y="150"/>
                    <a:pt x="182" y="150"/>
                    <a:pt x="182" y="150"/>
                  </a:cubicBezTo>
                  <a:cubicBezTo>
                    <a:pt x="182" y="150"/>
                    <a:pt x="182" y="150"/>
                    <a:pt x="182" y="150"/>
                  </a:cubicBezTo>
                  <a:cubicBezTo>
                    <a:pt x="182" y="150"/>
                    <a:pt x="182" y="150"/>
                    <a:pt x="182" y="150"/>
                  </a:cubicBezTo>
                  <a:cubicBezTo>
                    <a:pt x="182" y="150"/>
                    <a:pt x="182" y="150"/>
                    <a:pt x="182" y="150"/>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4" y="149"/>
                    <a:pt x="184" y="148"/>
                    <a:pt x="184" y="148"/>
                  </a:cubicBezTo>
                  <a:cubicBezTo>
                    <a:pt x="184" y="148"/>
                    <a:pt x="184" y="148"/>
                    <a:pt x="184" y="148"/>
                  </a:cubicBezTo>
                  <a:cubicBezTo>
                    <a:pt x="184" y="148"/>
                    <a:pt x="184" y="148"/>
                    <a:pt x="184" y="148"/>
                  </a:cubicBezTo>
                  <a:cubicBezTo>
                    <a:pt x="184" y="147"/>
                    <a:pt x="184" y="147"/>
                    <a:pt x="185" y="147"/>
                  </a:cubicBezTo>
                  <a:cubicBezTo>
                    <a:pt x="184" y="147"/>
                    <a:pt x="184" y="147"/>
                    <a:pt x="184" y="147"/>
                  </a:cubicBezTo>
                  <a:cubicBezTo>
                    <a:pt x="185" y="146"/>
                    <a:pt x="186" y="145"/>
                    <a:pt x="185" y="144"/>
                  </a:cubicBezTo>
                  <a:cubicBezTo>
                    <a:pt x="185" y="144"/>
                    <a:pt x="185" y="144"/>
                    <a:pt x="185" y="144"/>
                  </a:cubicBezTo>
                  <a:cubicBezTo>
                    <a:pt x="185" y="144"/>
                    <a:pt x="185" y="144"/>
                    <a:pt x="185" y="144"/>
                  </a:cubicBezTo>
                  <a:cubicBezTo>
                    <a:pt x="185" y="144"/>
                    <a:pt x="185" y="143"/>
                    <a:pt x="185" y="143"/>
                  </a:cubicBezTo>
                  <a:cubicBezTo>
                    <a:pt x="185" y="143"/>
                    <a:pt x="185" y="143"/>
                    <a:pt x="185" y="143"/>
                  </a:cubicBezTo>
                  <a:cubicBezTo>
                    <a:pt x="186" y="142"/>
                    <a:pt x="186" y="142"/>
                    <a:pt x="186" y="142"/>
                  </a:cubicBezTo>
                  <a:cubicBezTo>
                    <a:pt x="185" y="142"/>
                    <a:pt x="185" y="142"/>
                    <a:pt x="185" y="142"/>
                  </a:cubicBezTo>
                  <a:cubicBezTo>
                    <a:pt x="186" y="142"/>
                    <a:pt x="186" y="142"/>
                    <a:pt x="186" y="142"/>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0"/>
                    <a:pt x="186" y="140"/>
                    <a:pt x="186" y="140"/>
                  </a:cubicBezTo>
                  <a:cubicBezTo>
                    <a:pt x="186" y="139"/>
                    <a:pt x="186" y="139"/>
                    <a:pt x="186" y="139"/>
                  </a:cubicBezTo>
                  <a:cubicBezTo>
                    <a:pt x="186" y="139"/>
                    <a:pt x="186" y="139"/>
                    <a:pt x="186" y="139"/>
                  </a:cubicBezTo>
                  <a:cubicBezTo>
                    <a:pt x="186" y="139"/>
                    <a:pt x="186" y="139"/>
                    <a:pt x="186" y="139"/>
                  </a:cubicBezTo>
                  <a:cubicBezTo>
                    <a:pt x="187" y="139"/>
                    <a:pt x="187" y="139"/>
                    <a:pt x="187" y="139"/>
                  </a:cubicBezTo>
                  <a:cubicBezTo>
                    <a:pt x="186" y="139"/>
                    <a:pt x="186" y="139"/>
                    <a:pt x="186" y="139"/>
                  </a:cubicBezTo>
                  <a:cubicBezTo>
                    <a:pt x="187" y="138"/>
                    <a:pt x="187" y="138"/>
                    <a:pt x="187" y="138"/>
                  </a:cubicBezTo>
                  <a:cubicBezTo>
                    <a:pt x="187" y="138"/>
                    <a:pt x="187" y="138"/>
                    <a:pt x="187" y="138"/>
                  </a:cubicBezTo>
                  <a:cubicBezTo>
                    <a:pt x="187" y="138"/>
                    <a:pt x="187" y="138"/>
                    <a:pt x="187" y="138"/>
                  </a:cubicBezTo>
                  <a:cubicBezTo>
                    <a:pt x="188" y="138"/>
                    <a:pt x="188" y="137"/>
                    <a:pt x="189" y="137"/>
                  </a:cubicBezTo>
                  <a:cubicBezTo>
                    <a:pt x="189" y="137"/>
                    <a:pt x="189" y="137"/>
                    <a:pt x="189" y="137"/>
                  </a:cubicBezTo>
                  <a:cubicBezTo>
                    <a:pt x="189" y="137"/>
                    <a:pt x="189" y="137"/>
                    <a:pt x="189" y="137"/>
                  </a:cubicBezTo>
                  <a:cubicBezTo>
                    <a:pt x="189" y="136"/>
                    <a:pt x="189" y="136"/>
                    <a:pt x="189" y="136"/>
                  </a:cubicBezTo>
                  <a:cubicBezTo>
                    <a:pt x="189" y="136"/>
                    <a:pt x="189" y="136"/>
                    <a:pt x="189" y="136"/>
                  </a:cubicBezTo>
                  <a:cubicBezTo>
                    <a:pt x="189" y="136"/>
                    <a:pt x="189" y="136"/>
                    <a:pt x="189" y="136"/>
                  </a:cubicBezTo>
                  <a:cubicBezTo>
                    <a:pt x="189" y="135"/>
                    <a:pt x="189" y="135"/>
                    <a:pt x="189" y="135"/>
                  </a:cubicBezTo>
                  <a:cubicBezTo>
                    <a:pt x="189" y="135"/>
                    <a:pt x="189" y="135"/>
                    <a:pt x="189" y="135"/>
                  </a:cubicBezTo>
                  <a:cubicBezTo>
                    <a:pt x="190" y="135"/>
                    <a:pt x="190" y="135"/>
                    <a:pt x="190" y="135"/>
                  </a:cubicBezTo>
                  <a:cubicBezTo>
                    <a:pt x="190" y="135"/>
                    <a:pt x="190" y="135"/>
                    <a:pt x="190" y="135"/>
                  </a:cubicBezTo>
                  <a:cubicBezTo>
                    <a:pt x="191" y="135"/>
                    <a:pt x="191" y="135"/>
                    <a:pt x="191" y="135"/>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7"/>
                    <a:pt x="191" y="137"/>
                    <a:pt x="191" y="137"/>
                  </a:cubicBezTo>
                  <a:cubicBezTo>
                    <a:pt x="191" y="137"/>
                    <a:pt x="191" y="137"/>
                    <a:pt x="191" y="137"/>
                  </a:cubicBezTo>
                  <a:cubicBezTo>
                    <a:pt x="191" y="137"/>
                    <a:pt x="191" y="137"/>
                    <a:pt x="191" y="137"/>
                  </a:cubicBezTo>
                  <a:cubicBezTo>
                    <a:pt x="191" y="137"/>
                    <a:pt x="191" y="137"/>
                    <a:pt x="191" y="137"/>
                  </a:cubicBezTo>
                  <a:cubicBezTo>
                    <a:pt x="191" y="139"/>
                    <a:pt x="191" y="139"/>
                    <a:pt x="191" y="139"/>
                  </a:cubicBezTo>
                  <a:cubicBezTo>
                    <a:pt x="190" y="140"/>
                    <a:pt x="190" y="140"/>
                    <a:pt x="190" y="140"/>
                  </a:cubicBezTo>
                  <a:cubicBezTo>
                    <a:pt x="191" y="140"/>
                    <a:pt x="191" y="140"/>
                    <a:pt x="191" y="140"/>
                  </a:cubicBezTo>
                  <a:cubicBezTo>
                    <a:pt x="190" y="140"/>
                    <a:pt x="190" y="140"/>
                    <a:pt x="190" y="140"/>
                  </a:cubicBezTo>
                  <a:cubicBezTo>
                    <a:pt x="190" y="141"/>
                    <a:pt x="190" y="141"/>
                    <a:pt x="190" y="141"/>
                  </a:cubicBezTo>
                  <a:cubicBezTo>
                    <a:pt x="190" y="141"/>
                    <a:pt x="190" y="141"/>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4"/>
                    <a:pt x="188" y="144"/>
                    <a:pt x="188" y="144"/>
                  </a:cubicBezTo>
                  <a:cubicBezTo>
                    <a:pt x="188" y="144"/>
                    <a:pt x="188" y="144"/>
                    <a:pt x="188" y="144"/>
                  </a:cubicBezTo>
                  <a:cubicBezTo>
                    <a:pt x="188" y="144"/>
                    <a:pt x="188" y="144"/>
                    <a:pt x="188" y="144"/>
                  </a:cubicBezTo>
                  <a:cubicBezTo>
                    <a:pt x="187" y="144"/>
                    <a:pt x="187" y="145"/>
                    <a:pt x="187" y="145"/>
                  </a:cubicBezTo>
                  <a:cubicBezTo>
                    <a:pt x="187" y="145"/>
                    <a:pt x="187" y="145"/>
                    <a:pt x="187" y="145"/>
                  </a:cubicBezTo>
                  <a:cubicBezTo>
                    <a:pt x="186" y="146"/>
                    <a:pt x="186" y="146"/>
                    <a:pt x="186" y="146"/>
                  </a:cubicBezTo>
                  <a:cubicBezTo>
                    <a:pt x="186" y="146"/>
                    <a:pt x="186" y="146"/>
                    <a:pt x="186" y="146"/>
                  </a:cubicBezTo>
                  <a:cubicBezTo>
                    <a:pt x="186" y="147"/>
                    <a:pt x="186" y="147"/>
                    <a:pt x="186" y="147"/>
                  </a:cubicBezTo>
                  <a:cubicBezTo>
                    <a:pt x="186" y="147"/>
                    <a:pt x="186" y="148"/>
                    <a:pt x="186" y="148"/>
                  </a:cubicBezTo>
                  <a:cubicBezTo>
                    <a:pt x="186" y="148"/>
                    <a:pt x="186" y="148"/>
                    <a:pt x="186" y="148"/>
                  </a:cubicBezTo>
                  <a:cubicBezTo>
                    <a:pt x="186" y="149"/>
                    <a:pt x="186" y="149"/>
                    <a:pt x="186" y="149"/>
                  </a:cubicBezTo>
                  <a:cubicBezTo>
                    <a:pt x="185" y="149"/>
                    <a:pt x="185" y="149"/>
                    <a:pt x="185" y="149"/>
                  </a:cubicBezTo>
                  <a:cubicBezTo>
                    <a:pt x="185" y="149"/>
                    <a:pt x="185" y="149"/>
                    <a:pt x="185" y="149"/>
                  </a:cubicBezTo>
                  <a:cubicBezTo>
                    <a:pt x="184" y="150"/>
                    <a:pt x="184" y="150"/>
                    <a:pt x="184" y="150"/>
                  </a:cubicBezTo>
                  <a:cubicBezTo>
                    <a:pt x="184" y="150"/>
                    <a:pt x="184" y="150"/>
                    <a:pt x="184" y="150"/>
                  </a:cubicBezTo>
                  <a:cubicBezTo>
                    <a:pt x="183" y="150"/>
                    <a:pt x="183" y="150"/>
                    <a:pt x="183" y="150"/>
                  </a:cubicBezTo>
                  <a:cubicBezTo>
                    <a:pt x="183" y="150"/>
                    <a:pt x="183" y="150"/>
                    <a:pt x="183" y="150"/>
                  </a:cubicBezTo>
                  <a:cubicBezTo>
                    <a:pt x="183" y="151"/>
                    <a:pt x="183" y="151"/>
                    <a:pt x="183" y="151"/>
                  </a:cubicBezTo>
                  <a:cubicBezTo>
                    <a:pt x="183" y="151"/>
                    <a:pt x="183" y="151"/>
                    <a:pt x="183" y="151"/>
                  </a:cubicBezTo>
                  <a:cubicBezTo>
                    <a:pt x="182" y="151"/>
                    <a:pt x="182" y="151"/>
                    <a:pt x="182" y="151"/>
                  </a:cubicBezTo>
                  <a:cubicBezTo>
                    <a:pt x="182" y="151"/>
                    <a:pt x="182" y="151"/>
                    <a:pt x="182" y="151"/>
                  </a:cubicBezTo>
                  <a:cubicBezTo>
                    <a:pt x="181" y="151"/>
                    <a:pt x="181" y="151"/>
                    <a:pt x="181" y="151"/>
                  </a:cubicBezTo>
                  <a:cubicBezTo>
                    <a:pt x="181" y="151"/>
                    <a:pt x="181" y="151"/>
                    <a:pt x="181" y="151"/>
                  </a:cubicBezTo>
                  <a:cubicBezTo>
                    <a:pt x="181" y="152"/>
                    <a:pt x="181" y="152"/>
                    <a:pt x="181" y="152"/>
                  </a:cubicBezTo>
                  <a:cubicBezTo>
                    <a:pt x="181" y="152"/>
                    <a:pt x="181" y="152"/>
                    <a:pt x="181" y="152"/>
                  </a:cubicBezTo>
                  <a:cubicBezTo>
                    <a:pt x="181" y="152"/>
                    <a:pt x="181" y="152"/>
                    <a:pt x="181" y="152"/>
                  </a:cubicBezTo>
                  <a:cubicBezTo>
                    <a:pt x="181" y="153"/>
                    <a:pt x="181" y="153"/>
                    <a:pt x="181" y="153"/>
                  </a:cubicBezTo>
                  <a:cubicBezTo>
                    <a:pt x="181" y="153"/>
                    <a:pt x="180" y="153"/>
                    <a:pt x="180" y="153"/>
                  </a:cubicBezTo>
                  <a:cubicBezTo>
                    <a:pt x="180" y="153"/>
                    <a:pt x="180" y="153"/>
                    <a:pt x="180" y="153"/>
                  </a:cubicBezTo>
                  <a:cubicBezTo>
                    <a:pt x="180" y="153"/>
                    <a:pt x="180" y="153"/>
                    <a:pt x="180" y="153"/>
                  </a:cubicBezTo>
                  <a:cubicBezTo>
                    <a:pt x="180" y="153"/>
                    <a:pt x="180" y="153"/>
                    <a:pt x="180" y="153"/>
                  </a:cubicBezTo>
                  <a:cubicBezTo>
                    <a:pt x="179" y="154"/>
                    <a:pt x="179" y="154"/>
                    <a:pt x="179" y="154"/>
                  </a:cubicBezTo>
                  <a:cubicBezTo>
                    <a:pt x="179" y="154"/>
                    <a:pt x="179" y="154"/>
                    <a:pt x="179" y="154"/>
                  </a:cubicBezTo>
                  <a:cubicBezTo>
                    <a:pt x="179" y="155"/>
                    <a:pt x="179" y="155"/>
                    <a:pt x="179" y="155"/>
                  </a:cubicBezTo>
                  <a:cubicBezTo>
                    <a:pt x="179" y="155"/>
                    <a:pt x="179" y="155"/>
                    <a:pt x="179" y="155"/>
                  </a:cubicBezTo>
                  <a:cubicBezTo>
                    <a:pt x="178" y="155"/>
                    <a:pt x="178" y="155"/>
                    <a:pt x="178" y="155"/>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7" y="157"/>
                    <a:pt x="177" y="157"/>
                    <a:pt x="177" y="157"/>
                  </a:cubicBezTo>
                  <a:cubicBezTo>
                    <a:pt x="177" y="157"/>
                    <a:pt x="177" y="157"/>
                    <a:pt x="177" y="157"/>
                  </a:cubicBezTo>
                  <a:cubicBezTo>
                    <a:pt x="177" y="157"/>
                    <a:pt x="177" y="157"/>
                    <a:pt x="177" y="157"/>
                  </a:cubicBezTo>
                  <a:cubicBezTo>
                    <a:pt x="177" y="157"/>
                    <a:pt x="177" y="157"/>
                    <a:pt x="177" y="157"/>
                  </a:cubicBezTo>
                  <a:cubicBezTo>
                    <a:pt x="177" y="158"/>
                    <a:pt x="177" y="158"/>
                    <a:pt x="177" y="158"/>
                  </a:cubicBezTo>
                  <a:cubicBezTo>
                    <a:pt x="177" y="158"/>
                    <a:pt x="177" y="158"/>
                    <a:pt x="177" y="158"/>
                  </a:cubicBezTo>
                  <a:cubicBezTo>
                    <a:pt x="177" y="158"/>
                    <a:pt x="177" y="158"/>
                    <a:pt x="176" y="158"/>
                  </a:cubicBezTo>
                  <a:cubicBezTo>
                    <a:pt x="176" y="158"/>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60"/>
                    <a:pt x="176" y="160"/>
                    <a:pt x="176" y="160"/>
                  </a:cubicBezTo>
                  <a:cubicBezTo>
                    <a:pt x="176" y="160"/>
                    <a:pt x="176" y="160"/>
                    <a:pt x="176" y="160"/>
                  </a:cubicBezTo>
                  <a:cubicBezTo>
                    <a:pt x="176" y="160"/>
                    <a:pt x="176" y="160"/>
                    <a:pt x="176" y="160"/>
                  </a:cubicBezTo>
                  <a:cubicBezTo>
                    <a:pt x="176" y="160"/>
                    <a:pt x="176" y="160"/>
                    <a:pt x="176" y="160"/>
                  </a:cubicBezTo>
                  <a:cubicBezTo>
                    <a:pt x="176" y="161"/>
                    <a:pt x="176" y="161"/>
                    <a:pt x="176" y="161"/>
                  </a:cubicBezTo>
                  <a:cubicBezTo>
                    <a:pt x="176" y="161"/>
                    <a:pt x="176" y="161"/>
                    <a:pt x="176" y="161"/>
                  </a:cubicBezTo>
                  <a:cubicBezTo>
                    <a:pt x="176" y="161"/>
                    <a:pt x="177" y="161"/>
                    <a:pt x="177" y="160"/>
                  </a:cubicBezTo>
                  <a:cubicBezTo>
                    <a:pt x="178" y="161"/>
                    <a:pt x="178" y="161"/>
                    <a:pt x="178" y="161"/>
                  </a:cubicBezTo>
                  <a:cubicBezTo>
                    <a:pt x="178" y="161"/>
                    <a:pt x="178" y="161"/>
                    <a:pt x="178" y="161"/>
                  </a:cubicBezTo>
                  <a:cubicBezTo>
                    <a:pt x="178" y="161"/>
                    <a:pt x="178" y="161"/>
                    <a:pt x="178" y="161"/>
                  </a:cubicBezTo>
                  <a:cubicBezTo>
                    <a:pt x="178" y="161"/>
                    <a:pt x="178" y="161"/>
                    <a:pt x="178" y="161"/>
                  </a:cubicBezTo>
                  <a:cubicBezTo>
                    <a:pt x="179" y="161"/>
                    <a:pt x="179" y="161"/>
                    <a:pt x="179" y="161"/>
                  </a:cubicBezTo>
                  <a:cubicBezTo>
                    <a:pt x="179" y="162"/>
                    <a:pt x="179" y="162"/>
                    <a:pt x="179" y="162"/>
                  </a:cubicBezTo>
                  <a:cubicBezTo>
                    <a:pt x="179" y="162"/>
                    <a:pt x="179" y="162"/>
                    <a:pt x="179" y="162"/>
                  </a:cubicBezTo>
                  <a:cubicBezTo>
                    <a:pt x="179" y="162"/>
                    <a:pt x="179" y="162"/>
                    <a:pt x="179" y="162"/>
                  </a:cubicBezTo>
                  <a:cubicBezTo>
                    <a:pt x="179" y="163"/>
                    <a:pt x="179" y="163"/>
                    <a:pt x="179" y="163"/>
                  </a:cubicBezTo>
                  <a:cubicBezTo>
                    <a:pt x="179" y="163"/>
                    <a:pt x="179" y="163"/>
                    <a:pt x="179"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7" y="164"/>
                    <a:pt x="177" y="164"/>
                    <a:pt x="177" y="164"/>
                  </a:cubicBezTo>
                  <a:cubicBezTo>
                    <a:pt x="177" y="164"/>
                    <a:pt x="177" y="164"/>
                    <a:pt x="177" y="164"/>
                  </a:cubicBezTo>
                  <a:cubicBezTo>
                    <a:pt x="176" y="164"/>
                    <a:pt x="176" y="164"/>
                    <a:pt x="176" y="164"/>
                  </a:cubicBezTo>
                  <a:cubicBezTo>
                    <a:pt x="177" y="164"/>
                    <a:pt x="177" y="164"/>
                    <a:pt x="177" y="164"/>
                  </a:cubicBezTo>
                  <a:cubicBezTo>
                    <a:pt x="176" y="164"/>
                    <a:pt x="176" y="164"/>
                    <a:pt x="176" y="164"/>
                  </a:cubicBezTo>
                  <a:cubicBezTo>
                    <a:pt x="176" y="165"/>
                    <a:pt x="176" y="165"/>
                    <a:pt x="176" y="165"/>
                  </a:cubicBezTo>
                  <a:cubicBezTo>
                    <a:pt x="176" y="165"/>
                    <a:pt x="176" y="165"/>
                    <a:pt x="176" y="165"/>
                  </a:cubicBezTo>
                  <a:cubicBezTo>
                    <a:pt x="175" y="166"/>
                    <a:pt x="175" y="166"/>
                    <a:pt x="175" y="166"/>
                  </a:cubicBezTo>
                  <a:cubicBezTo>
                    <a:pt x="175" y="166"/>
                    <a:pt x="175" y="166"/>
                    <a:pt x="175" y="166"/>
                  </a:cubicBezTo>
                  <a:cubicBezTo>
                    <a:pt x="175" y="166"/>
                    <a:pt x="175" y="166"/>
                    <a:pt x="175" y="166"/>
                  </a:cubicBezTo>
                  <a:cubicBezTo>
                    <a:pt x="175" y="167"/>
                    <a:pt x="175" y="167"/>
                    <a:pt x="175" y="167"/>
                  </a:cubicBezTo>
                  <a:cubicBezTo>
                    <a:pt x="175" y="167"/>
                    <a:pt x="175" y="167"/>
                    <a:pt x="174"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70"/>
                    <a:pt x="175" y="170"/>
                    <a:pt x="175" y="170"/>
                  </a:cubicBezTo>
                  <a:cubicBezTo>
                    <a:pt x="175" y="170"/>
                    <a:pt x="175" y="170"/>
                    <a:pt x="175" y="170"/>
                  </a:cubicBezTo>
                  <a:cubicBezTo>
                    <a:pt x="175" y="170"/>
                    <a:pt x="175" y="170"/>
                    <a:pt x="175" y="170"/>
                  </a:cubicBezTo>
                  <a:cubicBezTo>
                    <a:pt x="175" y="170"/>
                    <a:pt x="175" y="170"/>
                    <a:pt x="175" y="170"/>
                  </a:cubicBezTo>
                  <a:cubicBezTo>
                    <a:pt x="174" y="171"/>
                    <a:pt x="173" y="171"/>
                    <a:pt x="173" y="171"/>
                  </a:cubicBezTo>
                  <a:cubicBezTo>
                    <a:pt x="173" y="172"/>
                    <a:pt x="173" y="172"/>
                    <a:pt x="173" y="172"/>
                  </a:cubicBezTo>
                  <a:cubicBezTo>
                    <a:pt x="173" y="172"/>
                    <a:pt x="173" y="172"/>
                    <a:pt x="173" y="172"/>
                  </a:cubicBezTo>
                  <a:cubicBezTo>
                    <a:pt x="173" y="172"/>
                    <a:pt x="173" y="172"/>
                    <a:pt x="173" y="172"/>
                  </a:cubicBezTo>
                  <a:cubicBezTo>
                    <a:pt x="173" y="173"/>
                    <a:pt x="173" y="173"/>
                    <a:pt x="173" y="173"/>
                  </a:cubicBezTo>
                  <a:cubicBezTo>
                    <a:pt x="173" y="173"/>
                    <a:pt x="173" y="173"/>
                    <a:pt x="173" y="173"/>
                  </a:cubicBezTo>
                  <a:cubicBezTo>
                    <a:pt x="173" y="173"/>
                    <a:pt x="173" y="173"/>
                    <a:pt x="173" y="173"/>
                  </a:cubicBezTo>
                  <a:cubicBezTo>
                    <a:pt x="173" y="174"/>
                    <a:pt x="173" y="174"/>
                    <a:pt x="173" y="174"/>
                  </a:cubicBezTo>
                  <a:cubicBezTo>
                    <a:pt x="173" y="174"/>
                    <a:pt x="173" y="174"/>
                    <a:pt x="173" y="174"/>
                  </a:cubicBezTo>
                  <a:cubicBezTo>
                    <a:pt x="173" y="175"/>
                    <a:pt x="173" y="175"/>
                    <a:pt x="173" y="175"/>
                  </a:cubicBezTo>
                  <a:cubicBezTo>
                    <a:pt x="173" y="175"/>
                    <a:pt x="173" y="175"/>
                    <a:pt x="173" y="175"/>
                  </a:cubicBezTo>
                  <a:cubicBezTo>
                    <a:pt x="173" y="175"/>
                    <a:pt x="173" y="175"/>
                    <a:pt x="173" y="175"/>
                  </a:cubicBezTo>
                  <a:cubicBezTo>
                    <a:pt x="173" y="174"/>
                    <a:pt x="173" y="174"/>
                    <a:pt x="173" y="174"/>
                  </a:cubicBezTo>
                  <a:cubicBezTo>
                    <a:pt x="173" y="174"/>
                    <a:pt x="173" y="174"/>
                    <a:pt x="173" y="174"/>
                  </a:cubicBezTo>
                  <a:cubicBezTo>
                    <a:pt x="174" y="174"/>
                    <a:pt x="174" y="174"/>
                    <a:pt x="174" y="174"/>
                  </a:cubicBezTo>
                  <a:cubicBezTo>
                    <a:pt x="174" y="174"/>
                    <a:pt x="174" y="174"/>
                    <a:pt x="174" y="174"/>
                  </a:cubicBezTo>
                  <a:cubicBezTo>
                    <a:pt x="175" y="173"/>
                    <a:pt x="175" y="173"/>
                    <a:pt x="175" y="173"/>
                  </a:cubicBezTo>
                  <a:cubicBezTo>
                    <a:pt x="175" y="173"/>
                    <a:pt x="175" y="173"/>
                    <a:pt x="175" y="173"/>
                  </a:cubicBezTo>
                  <a:cubicBezTo>
                    <a:pt x="175" y="174"/>
                    <a:pt x="175" y="174"/>
                    <a:pt x="175"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7" y="174"/>
                    <a:pt x="177" y="174"/>
                    <a:pt x="177" y="175"/>
                  </a:cubicBezTo>
                  <a:cubicBezTo>
                    <a:pt x="177" y="175"/>
                    <a:pt x="177" y="175"/>
                    <a:pt x="177" y="175"/>
                  </a:cubicBezTo>
                  <a:cubicBezTo>
                    <a:pt x="178" y="176"/>
                    <a:pt x="178" y="176"/>
                    <a:pt x="178" y="176"/>
                  </a:cubicBezTo>
                  <a:cubicBezTo>
                    <a:pt x="177" y="176"/>
                    <a:pt x="177" y="176"/>
                    <a:pt x="177" y="176"/>
                  </a:cubicBezTo>
                  <a:cubicBezTo>
                    <a:pt x="177" y="176"/>
                    <a:pt x="177" y="176"/>
                    <a:pt x="177" y="176"/>
                  </a:cubicBezTo>
                  <a:cubicBezTo>
                    <a:pt x="178" y="176"/>
                    <a:pt x="178" y="176"/>
                    <a:pt x="178" y="176"/>
                  </a:cubicBezTo>
                  <a:cubicBezTo>
                    <a:pt x="178" y="176"/>
                    <a:pt x="178" y="176"/>
                    <a:pt x="178"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80" y="176"/>
                    <a:pt x="180" y="176"/>
                    <a:pt x="180" y="176"/>
                  </a:cubicBezTo>
                  <a:cubicBezTo>
                    <a:pt x="180" y="176"/>
                    <a:pt x="180" y="176"/>
                    <a:pt x="180" y="176"/>
                  </a:cubicBezTo>
                  <a:cubicBezTo>
                    <a:pt x="180" y="176"/>
                    <a:pt x="180" y="176"/>
                    <a:pt x="180" y="176"/>
                  </a:cubicBezTo>
                  <a:cubicBezTo>
                    <a:pt x="180" y="176"/>
                    <a:pt x="180" y="176"/>
                    <a:pt x="180" y="176"/>
                  </a:cubicBezTo>
                  <a:cubicBezTo>
                    <a:pt x="181" y="176"/>
                    <a:pt x="181" y="176"/>
                    <a:pt x="181" y="176"/>
                  </a:cubicBezTo>
                  <a:cubicBezTo>
                    <a:pt x="181" y="176"/>
                    <a:pt x="181" y="176"/>
                    <a:pt x="181" y="176"/>
                  </a:cubicBezTo>
                  <a:cubicBezTo>
                    <a:pt x="182" y="176"/>
                    <a:pt x="182" y="176"/>
                    <a:pt x="182" y="176"/>
                  </a:cubicBezTo>
                  <a:cubicBezTo>
                    <a:pt x="182" y="176"/>
                    <a:pt x="182" y="176"/>
                    <a:pt x="182" y="176"/>
                  </a:cubicBezTo>
                  <a:cubicBezTo>
                    <a:pt x="182" y="176"/>
                    <a:pt x="182" y="176"/>
                    <a:pt x="182" y="176"/>
                  </a:cubicBezTo>
                  <a:cubicBezTo>
                    <a:pt x="183" y="176"/>
                    <a:pt x="183" y="176"/>
                    <a:pt x="183" y="176"/>
                  </a:cubicBezTo>
                  <a:cubicBezTo>
                    <a:pt x="183" y="177"/>
                    <a:pt x="183" y="177"/>
                    <a:pt x="183" y="177"/>
                  </a:cubicBezTo>
                  <a:cubicBezTo>
                    <a:pt x="183" y="177"/>
                    <a:pt x="183" y="177"/>
                    <a:pt x="183" y="177"/>
                  </a:cubicBezTo>
                  <a:cubicBezTo>
                    <a:pt x="183" y="177"/>
                    <a:pt x="183" y="177"/>
                    <a:pt x="183" y="177"/>
                  </a:cubicBezTo>
                  <a:cubicBezTo>
                    <a:pt x="183" y="177"/>
                    <a:pt x="183" y="177"/>
                    <a:pt x="183" y="177"/>
                  </a:cubicBezTo>
                  <a:cubicBezTo>
                    <a:pt x="184" y="176"/>
                    <a:pt x="184" y="176"/>
                    <a:pt x="184" y="176"/>
                  </a:cubicBezTo>
                  <a:cubicBezTo>
                    <a:pt x="184" y="177"/>
                    <a:pt x="184" y="177"/>
                    <a:pt x="184" y="177"/>
                  </a:cubicBezTo>
                  <a:cubicBezTo>
                    <a:pt x="184" y="177"/>
                    <a:pt x="184" y="177"/>
                    <a:pt x="185" y="177"/>
                  </a:cubicBezTo>
                  <a:cubicBezTo>
                    <a:pt x="185" y="177"/>
                    <a:pt x="185" y="177"/>
                    <a:pt x="185" y="177"/>
                  </a:cubicBezTo>
                  <a:cubicBezTo>
                    <a:pt x="185" y="176"/>
                    <a:pt x="186" y="177"/>
                    <a:pt x="187" y="176"/>
                  </a:cubicBezTo>
                  <a:cubicBezTo>
                    <a:pt x="188" y="177"/>
                    <a:pt x="188" y="177"/>
                    <a:pt x="188" y="177"/>
                  </a:cubicBezTo>
                  <a:cubicBezTo>
                    <a:pt x="188" y="177"/>
                    <a:pt x="188" y="177"/>
                    <a:pt x="188" y="177"/>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90" y="178"/>
                    <a:pt x="190" y="178"/>
                    <a:pt x="190" y="178"/>
                  </a:cubicBezTo>
                  <a:cubicBezTo>
                    <a:pt x="190" y="178"/>
                    <a:pt x="190" y="178"/>
                    <a:pt x="190" y="178"/>
                  </a:cubicBezTo>
                  <a:cubicBezTo>
                    <a:pt x="190" y="178"/>
                    <a:pt x="190" y="178"/>
                    <a:pt x="190" y="178"/>
                  </a:cubicBezTo>
                  <a:cubicBezTo>
                    <a:pt x="190" y="178"/>
                    <a:pt x="190" y="178"/>
                    <a:pt x="190" y="178"/>
                  </a:cubicBezTo>
                  <a:cubicBezTo>
                    <a:pt x="190" y="177"/>
                    <a:pt x="190" y="177"/>
                    <a:pt x="190" y="177"/>
                  </a:cubicBezTo>
                  <a:cubicBezTo>
                    <a:pt x="191" y="177"/>
                    <a:pt x="191" y="177"/>
                    <a:pt x="191" y="177"/>
                  </a:cubicBezTo>
                  <a:cubicBezTo>
                    <a:pt x="192" y="178"/>
                    <a:pt x="192" y="178"/>
                    <a:pt x="192" y="178"/>
                  </a:cubicBezTo>
                  <a:cubicBezTo>
                    <a:pt x="192" y="178"/>
                    <a:pt x="192" y="178"/>
                    <a:pt x="192" y="178"/>
                  </a:cubicBezTo>
                  <a:cubicBezTo>
                    <a:pt x="193" y="179"/>
                    <a:pt x="193" y="179"/>
                    <a:pt x="193" y="179"/>
                  </a:cubicBezTo>
                  <a:cubicBezTo>
                    <a:pt x="193" y="179"/>
                    <a:pt x="193" y="179"/>
                    <a:pt x="193" y="179"/>
                  </a:cubicBezTo>
                  <a:cubicBezTo>
                    <a:pt x="194" y="179"/>
                    <a:pt x="194" y="179"/>
                    <a:pt x="194" y="179"/>
                  </a:cubicBezTo>
                  <a:cubicBezTo>
                    <a:pt x="194" y="178"/>
                    <a:pt x="194" y="178"/>
                    <a:pt x="194" y="178"/>
                  </a:cubicBezTo>
                  <a:cubicBezTo>
                    <a:pt x="195" y="178"/>
                    <a:pt x="194" y="178"/>
                    <a:pt x="195" y="178"/>
                  </a:cubicBezTo>
                  <a:cubicBezTo>
                    <a:pt x="195" y="178"/>
                    <a:pt x="195" y="178"/>
                    <a:pt x="195" y="178"/>
                  </a:cubicBezTo>
                  <a:cubicBezTo>
                    <a:pt x="195" y="178"/>
                    <a:pt x="195" y="178"/>
                    <a:pt x="195" y="178"/>
                  </a:cubicBezTo>
                  <a:cubicBezTo>
                    <a:pt x="195" y="178"/>
                    <a:pt x="195" y="178"/>
                    <a:pt x="195" y="178"/>
                  </a:cubicBezTo>
                  <a:cubicBezTo>
                    <a:pt x="196" y="177"/>
                    <a:pt x="196" y="177"/>
                    <a:pt x="197" y="177"/>
                  </a:cubicBezTo>
                  <a:cubicBezTo>
                    <a:pt x="197" y="176"/>
                    <a:pt x="198" y="175"/>
                    <a:pt x="198" y="175"/>
                  </a:cubicBezTo>
                  <a:cubicBezTo>
                    <a:pt x="198" y="175"/>
                    <a:pt x="198" y="175"/>
                    <a:pt x="198" y="175"/>
                  </a:cubicBezTo>
                  <a:cubicBezTo>
                    <a:pt x="199" y="175"/>
                    <a:pt x="199" y="175"/>
                    <a:pt x="199" y="175"/>
                  </a:cubicBezTo>
                  <a:cubicBezTo>
                    <a:pt x="199" y="175"/>
                    <a:pt x="199" y="175"/>
                    <a:pt x="199" y="175"/>
                  </a:cubicBezTo>
                  <a:cubicBezTo>
                    <a:pt x="200" y="175"/>
                    <a:pt x="200" y="175"/>
                    <a:pt x="200" y="174"/>
                  </a:cubicBezTo>
                  <a:cubicBezTo>
                    <a:pt x="200" y="174"/>
                    <a:pt x="200" y="174"/>
                    <a:pt x="200" y="174"/>
                  </a:cubicBezTo>
                  <a:cubicBezTo>
                    <a:pt x="200" y="174"/>
                    <a:pt x="200" y="174"/>
                    <a:pt x="200" y="174"/>
                  </a:cubicBezTo>
                  <a:cubicBezTo>
                    <a:pt x="200" y="174"/>
                    <a:pt x="200" y="174"/>
                    <a:pt x="200" y="174"/>
                  </a:cubicBezTo>
                  <a:cubicBezTo>
                    <a:pt x="201" y="174"/>
                    <a:pt x="201" y="174"/>
                    <a:pt x="201" y="174"/>
                  </a:cubicBezTo>
                  <a:cubicBezTo>
                    <a:pt x="201" y="174"/>
                    <a:pt x="201" y="174"/>
                    <a:pt x="201" y="174"/>
                  </a:cubicBezTo>
                  <a:cubicBezTo>
                    <a:pt x="201" y="173"/>
                    <a:pt x="201" y="173"/>
                    <a:pt x="201" y="173"/>
                  </a:cubicBezTo>
                  <a:cubicBezTo>
                    <a:pt x="201" y="173"/>
                    <a:pt x="201" y="173"/>
                    <a:pt x="201" y="173"/>
                  </a:cubicBezTo>
                  <a:cubicBezTo>
                    <a:pt x="202" y="173"/>
                    <a:pt x="202" y="173"/>
                    <a:pt x="202" y="173"/>
                  </a:cubicBezTo>
                  <a:cubicBezTo>
                    <a:pt x="202" y="173"/>
                    <a:pt x="202" y="173"/>
                    <a:pt x="202" y="173"/>
                  </a:cubicBezTo>
                  <a:cubicBezTo>
                    <a:pt x="202" y="173"/>
                    <a:pt x="202" y="173"/>
                    <a:pt x="202" y="173"/>
                  </a:cubicBezTo>
                  <a:cubicBezTo>
                    <a:pt x="202" y="173"/>
                    <a:pt x="202" y="173"/>
                    <a:pt x="202" y="173"/>
                  </a:cubicBezTo>
                  <a:cubicBezTo>
                    <a:pt x="203" y="173"/>
                    <a:pt x="203" y="173"/>
                    <a:pt x="203" y="173"/>
                  </a:cubicBezTo>
                  <a:cubicBezTo>
                    <a:pt x="203" y="173"/>
                    <a:pt x="203" y="173"/>
                    <a:pt x="203" y="173"/>
                  </a:cubicBezTo>
                  <a:cubicBezTo>
                    <a:pt x="203" y="173"/>
                    <a:pt x="203" y="173"/>
                    <a:pt x="203" y="173"/>
                  </a:cubicBezTo>
                  <a:cubicBezTo>
                    <a:pt x="204" y="173"/>
                    <a:pt x="204" y="173"/>
                    <a:pt x="204" y="173"/>
                  </a:cubicBezTo>
                  <a:cubicBezTo>
                    <a:pt x="204" y="173"/>
                    <a:pt x="204" y="173"/>
                    <a:pt x="204" y="173"/>
                  </a:cubicBezTo>
                  <a:cubicBezTo>
                    <a:pt x="204" y="173"/>
                    <a:pt x="204" y="173"/>
                    <a:pt x="204" y="173"/>
                  </a:cubicBezTo>
                  <a:cubicBezTo>
                    <a:pt x="204" y="173"/>
                    <a:pt x="204" y="173"/>
                    <a:pt x="204" y="173"/>
                  </a:cubicBezTo>
                  <a:cubicBezTo>
                    <a:pt x="205" y="173"/>
                    <a:pt x="205" y="173"/>
                    <a:pt x="205" y="173"/>
                  </a:cubicBezTo>
                  <a:cubicBezTo>
                    <a:pt x="205" y="173"/>
                    <a:pt x="205" y="173"/>
                    <a:pt x="205" y="173"/>
                  </a:cubicBezTo>
                  <a:cubicBezTo>
                    <a:pt x="206" y="173"/>
                    <a:pt x="206" y="173"/>
                    <a:pt x="206" y="173"/>
                  </a:cubicBezTo>
                  <a:cubicBezTo>
                    <a:pt x="206" y="173"/>
                    <a:pt x="206" y="173"/>
                    <a:pt x="206" y="173"/>
                  </a:cubicBezTo>
                  <a:cubicBezTo>
                    <a:pt x="207" y="174"/>
                    <a:pt x="207" y="174"/>
                    <a:pt x="207" y="174"/>
                  </a:cubicBezTo>
                  <a:cubicBezTo>
                    <a:pt x="207" y="174"/>
                    <a:pt x="207" y="174"/>
                    <a:pt x="207" y="174"/>
                  </a:cubicBezTo>
                  <a:cubicBezTo>
                    <a:pt x="207" y="174"/>
                    <a:pt x="207" y="174"/>
                    <a:pt x="207" y="174"/>
                  </a:cubicBezTo>
                  <a:cubicBezTo>
                    <a:pt x="207" y="174"/>
                    <a:pt x="207" y="174"/>
                    <a:pt x="207" y="174"/>
                  </a:cubicBezTo>
                  <a:cubicBezTo>
                    <a:pt x="206" y="174"/>
                    <a:pt x="206" y="174"/>
                    <a:pt x="206" y="174"/>
                  </a:cubicBezTo>
                  <a:cubicBezTo>
                    <a:pt x="206" y="174"/>
                    <a:pt x="206" y="174"/>
                    <a:pt x="206" y="174"/>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6"/>
                    <a:pt x="206" y="176"/>
                    <a:pt x="206" y="176"/>
                  </a:cubicBezTo>
                  <a:cubicBezTo>
                    <a:pt x="206" y="176"/>
                    <a:pt x="206" y="176"/>
                    <a:pt x="206" y="176"/>
                  </a:cubicBezTo>
                  <a:cubicBezTo>
                    <a:pt x="206" y="176"/>
                    <a:pt x="206" y="176"/>
                    <a:pt x="206" y="176"/>
                  </a:cubicBezTo>
                  <a:cubicBezTo>
                    <a:pt x="206" y="176"/>
                    <a:pt x="206" y="176"/>
                    <a:pt x="206" y="176"/>
                  </a:cubicBezTo>
                  <a:cubicBezTo>
                    <a:pt x="206" y="177"/>
                    <a:pt x="206" y="177"/>
                    <a:pt x="206" y="177"/>
                  </a:cubicBezTo>
                  <a:cubicBezTo>
                    <a:pt x="206" y="177"/>
                    <a:pt x="206" y="177"/>
                    <a:pt x="206" y="177"/>
                  </a:cubicBezTo>
                  <a:cubicBezTo>
                    <a:pt x="205" y="177"/>
                    <a:pt x="205" y="177"/>
                    <a:pt x="205" y="177"/>
                  </a:cubicBezTo>
                  <a:cubicBezTo>
                    <a:pt x="205" y="176"/>
                    <a:pt x="205" y="176"/>
                    <a:pt x="205" y="176"/>
                  </a:cubicBezTo>
                  <a:cubicBezTo>
                    <a:pt x="205" y="177"/>
                    <a:pt x="205" y="177"/>
                    <a:pt x="205" y="177"/>
                  </a:cubicBezTo>
                  <a:cubicBezTo>
                    <a:pt x="205" y="177"/>
                    <a:pt x="205" y="177"/>
                    <a:pt x="205" y="177"/>
                  </a:cubicBezTo>
                  <a:cubicBezTo>
                    <a:pt x="205" y="177"/>
                    <a:pt x="205" y="177"/>
                    <a:pt x="205" y="177"/>
                  </a:cubicBezTo>
                  <a:cubicBezTo>
                    <a:pt x="205" y="177"/>
                    <a:pt x="205" y="177"/>
                    <a:pt x="205" y="177"/>
                  </a:cubicBezTo>
                  <a:cubicBezTo>
                    <a:pt x="205" y="178"/>
                    <a:pt x="205" y="178"/>
                    <a:pt x="205" y="178"/>
                  </a:cubicBezTo>
                  <a:cubicBezTo>
                    <a:pt x="205" y="178"/>
                    <a:pt x="205" y="178"/>
                    <a:pt x="205" y="178"/>
                  </a:cubicBezTo>
                  <a:cubicBezTo>
                    <a:pt x="204" y="179"/>
                    <a:pt x="204" y="179"/>
                    <a:pt x="204" y="179"/>
                  </a:cubicBezTo>
                  <a:cubicBezTo>
                    <a:pt x="204" y="179"/>
                    <a:pt x="204" y="179"/>
                    <a:pt x="204" y="179"/>
                  </a:cubicBezTo>
                  <a:cubicBezTo>
                    <a:pt x="204" y="179"/>
                    <a:pt x="204" y="179"/>
                    <a:pt x="204" y="179"/>
                  </a:cubicBezTo>
                  <a:cubicBezTo>
                    <a:pt x="204" y="180"/>
                    <a:pt x="204" y="180"/>
                    <a:pt x="204" y="180"/>
                  </a:cubicBezTo>
                  <a:cubicBezTo>
                    <a:pt x="204" y="180"/>
                    <a:pt x="204" y="180"/>
                    <a:pt x="204" y="180"/>
                  </a:cubicBezTo>
                  <a:cubicBezTo>
                    <a:pt x="204" y="180"/>
                    <a:pt x="204" y="180"/>
                    <a:pt x="204" y="180"/>
                  </a:cubicBezTo>
                  <a:cubicBezTo>
                    <a:pt x="203" y="180"/>
                    <a:pt x="203" y="180"/>
                    <a:pt x="203" y="180"/>
                  </a:cubicBezTo>
                  <a:cubicBezTo>
                    <a:pt x="203" y="181"/>
                    <a:pt x="203" y="181"/>
                    <a:pt x="203" y="181"/>
                  </a:cubicBezTo>
                  <a:cubicBezTo>
                    <a:pt x="203" y="181"/>
                    <a:pt x="203" y="181"/>
                    <a:pt x="203" y="181"/>
                  </a:cubicBezTo>
                  <a:cubicBezTo>
                    <a:pt x="203" y="181"/>
                    <a:pt x="203" y="181"/>
                    <a:pt x="203" y="181"/>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2" y="183"/>
                    <a:pt x="202" y="183"/>
                    <a:pt x="202" y="183"/>
                  </a:cubicBezTo>
                  <a:cubicBezTo>
                    <a:pt x="202" y="183"/>
                    <a:pt x="202" y="183"/>
                    <a:pt x="202" y="183"/>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5"/>
                    <a:pt x="201" y="185"/>
                    <a:pt x="201" y="185"/>
                  </a:cubicBezTo>
                  <a:cubicBezTo>
                    <a:pt x="201" y="185"/>
                    <a:pt x="201" y="185"/>
                    <a:pt x="201"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7"/>
                    <a:pt x="200" y="187"/>
                    <a:pt x="200" y="187"/>
                  </a:cubicBezTo>
                  <a:cubicBezTo>
                    <a:pt x="199" y="187"/>
                    <a:pt x="199" y="187"/>
                    <a:pt x="199" y="187"/>
                  </a:cubicBezTo>
                  <a:cubicBezTo>
                    <a:pt x="199" y="187"/>
                    <a:pt x="199" y="187"/>
                    <a:pt x="199" y="187"/>
                  </a:cubicBezTo>
                  <a:cubicBezTo>
                    <a:pt x="199" y="187"/>
                    <a:pt x="199" y="187"/>
                    <a:pt x="199" y="187"/>
                  </a:cubicBezTo>
                  <a:cubicBezTo>
                    <a:pt x="199" y="187"/>
                    <a:pt x="199" y="187"/>
                    <a:pt x="199" y="187"/>
                  </a:cubicBezTo>
                  <a:cubicBezTo>
                    <a:pt x="198" y="188"/>
                    <a:pt x="198" y="188"/>
                    <a:pt x="198" y="188"/>
                  </a:cubicBezTo>
                  <a:cubicBezTo>
                    <a:pt x="199" y="188"/>
                    <a:pt x="199" y="188"/>
                    <a:pt x="199" y="188"/>
                  </a:cubicBezTo>
                  <a:cubicBezTo>
                    <a:pt x="198" y="188"/>
                    <a:pt x="198" y="188"/>
                    <a:pt x="198" y="188"/>
                  </a:cubicBezTo>
                  <a:cubicBezTo>
                    <a:pt x="198" y="188"/>
                    <a:pt x="198" y="188"/>
                    <a:pt x="198" y="188"/>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7" y="189"/>
                    <a:pt x="197" y="189"/>
                    <a:pt x="197" y="189"/>
                  </a:cubicBezTo>
                  <a:cubicBezTo>
                    <a:pt x="198" y="189"/>
                    <a:pt x="198" y="189"/>
                    <a:pt x="198" y="189"/>
                  </a:cubicBezTo>
                  <a:cubicBezTo>
                    <a:pt x="197" y="189"/>
                    <a:pt x="197" y="189"/>
                    <a:pt x="197" y="189"/>
                  </a:cubicBezTo>
                  <a:cubicBezTo>
                    <a:pt x="197" y="189"/>
                    <a:pt x="197" y="189"/>
                    <a:pt x="197" y="189"/>
                  </a:cubicBezTo>
                  <a:cubicBezTo>
                    <a:pt x="197" y="190"/>
                    <a:pt x="197" y="190"/>
                    <a:pt x="197" y="190"/>
                  </a:cubicBezTo>
                  <a:cubicBezTo>
                    <a:pt x="197" y="190"/>
                    <a:pt x="197" y="190"/>
                    <a:pt x="197" y="190"/>
                  </a:cubicBezTo>
                  <a:cubicBezTo>
                    <a:pt x="196" y="190"/>
                    <a:pt x="196" y="190"/>
                    <a:pt x="196" y="190"/>
                  </a:cubicBezTo>
                  <a:cubicBezTo>
                    <a:pt x="197" y="190"/>
                    <a:pt x="197" y="190"/>
                    <a:pt x="197" y="190"/>
                  </a:cubicBezTo>
                  <a:cubicBezTo>
                    <a:pt x="196" y="191"/>
                    <a:pt x="196" y="191"/>
                    <a:pt x="196" y="191"/>
                  </a:cubicBezTo>
                  <a:cubicBezTo>
                    <a:pt x="196" y="190"/>
                    <a:pt x="196" y="190"/>
                    <a:pt x="196" y="190"/>
                  </a:cubicBezTo>
                  <a:cubicBezTo>
                    <a:pt x="196" y="191"/>
                    <a:pt x="196" y="191"/>
                    <a:pt x="196" y="191"/>
                  </a:cubicBezTo>
                  <a:cubicBezTo>
                    <a:pt x="196" y="191"/>
                    <a:pt x="196" y="191"/>
                    <a:pt x="196" y="191"/>
                  </a:cubicBezTo>
                  <a:cubicBezTo>
                    <a:pt x="195" y="191"/>
                    <a:pt x="195" y="191"/>
                    <a:pt x="195" y="191"/>
                  </a:cubicBezTo>
                  <a:cubicBezTo>
                    <a:pt x="195" y="192"/>
                    <a:pt x="195" y="192"/>
                    <a:pt x="195" y="192"/>
                  </a:cubicBezTo>
                  <a:cubicBezTo>
                    <a:pt x="195" y="192"/>
                    <a:pt x="195" y="192"/>
                    <a:pt x="195" y="192"/>
                  </a:cubicBezTo>
                  <a:cubicBezTo>
                    <a:pt x="195" y="192"/>
                    <a:pt x="195" y="192"/>
                    <a:pt x="195" y="192"/>
                  </a:cubicBezTo>
                  <a:cubicBezTo>
                    <a:pt x="195" y="192"/>
                    <a:pt x="195" y="192"/>
                    <a:pt x="195" y="192"/>
                  </a:cubicBezTo>
                  <a:cubicBezTo>
                    <a:pt x="194" y="192"/>
                    <a:pt x="194" y="193"/>
                    <a:pt x="194" y="193"/>
                  </a:cubicBezTo>
                  <a:cubicBezTo>
                    <a:pt x="194" y="193"/>
                    <a:pt x="194" y="193"/>
                    <a:pt x="194"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4"/>
                    <a:pt x="193" y="194"/>
                    <a:pt x="193" y="194"/>
                  </a:cubicBezTo>
                  <a:cubicBezTo>
                    <a:pt x="192" y="194"/>
                    <a:pt x="192" y="194"/>
                    <a:pt x="192" y="194"/>
                  </a:cubicBezTo>
                  <a:cubicBezTo>
                    <a:pt x="192" y="194"/>
                    <a:pt x="192" y="194"/>
                    <a:pt x="192" y="194"/>
                  </a:cubicBezTo>
                  <a:cubicBezTo>
                    <a:pt x="192" y="195"/>
                    <a:pt x="192" y="195"/>
                    <a:pt x="192" y="195"/>
                  </a:cubicBezTo>
                  <a:cubicBezTo>
                    <a:pt x="191" y="195"/>
                    <a:pt x="191" y="195"/>
                    <a:pt x="191" y="195"/>
                  </a:cubicBezTo>
                  <a:cubicBezTo>
                    <a:pt x="192" y="195"/>
                    <a:pt x="192" y="195"/>
                    <a:pt x="192" y="195"/>
                  </a:cubicBezTo>
                  <a:cubicBezTo>
                    <a:pt x="191" y="195"/>
                    <a:pt x="191" y="195"/>
                    <a:pt x="191" y="195"/>
                  </a:cubicBezTo>
                  <a:cubicBezTo>
                    <a:pt x="191" y="195"/>
                    <a:pt x="191" y="195"/>
                    <a:pt x="191" y="195"/>
                  </a:cubicBezTo>
                  <a:cubicBezTo>
                    <a:pt x="192" y="195"/>
                    <a:pt x="192" y="195"/>
                    <a:pt x="192" y="195"/>
                  </a:cubicBezTo>
                  <a:cubicBezTo>
                    <a:pt x="192" y="195"/>
                    <a:pt x="192" y="195"/>
                    <a:pt x="192" y="195"/>
                  </a:cubicBezTo>
                  <a:cubicBezTo>
                    <a:pt x="193" y="194"/>
                    <a:pt x="193" y="194"/>
                    <a:pt x="193" y="194"/>
                  </a:cubicBezTo>
                  <a:cubicBezTo>
                    <a:pt x="194" y="194"/>
                    <a:pt x="194" y="194"/>
                    <a:pt x="194" y="194"/>
                  </a:cubicBezTo>
                  <a:cubicBezTo>
                    <a:pt x="194" y="194"/>
                    <a:pt x="194" y="194"/>
                    <a:pt x="194" y="194"/>
                  </a:cubicBezTo>
                  <a:cubicBezTo>
                    <a:pt x="194" y="195"/>
                    <a:pt x="194" y="195"/>
                    <a:pt x="194" y="195"/>
                  </a:cubicBezTo>
                  <a:cubicBezTo>
                    <a:pt x="194" y="194"/>
                    <a:pt x="194" y="194"/>
                    <a:pt x="194" y="194"/>
                  </a:cubicBezTo>
                  <a:cubicBezTo>
                    <a:pt x="195" y="195"/>
                    <a:pt x="195" y="195"/>
                    <a:pt x="195" y="195"/>
                  </a:cubicBezTo>
                  <a:cubicBezTo>
                    <a:pt x="195" y="195"/>
                    <a:pt x="195" y="195"/>
                    <a:pt x="195" y="195"/>
                  </a:cubicBezTo>
                  <a:cubicBezTo>
                    <a:pt x="196" y="195"/>
                    <a:pt x="196" y="195"/>
                    <a:pt x="196" y="195"/>
                  </a:cubicBezTo>
                  <a:cubicBezTo>
                    <a:pt x="195" y="196"/>
                    <a:pt x="196" y="198"/>
                    <a:pt x="195" y="199"/>
                  </a:cubicBezTo>
                  <a:cubicBezTo>
                    <a:pt x="195" y="199"/>
                    <a:pt x="195" y="199"/>
                    <a:pt x="195" y="199"/>
                  </a:cubicBezTo>
                  <a:cubicBezTo>
                    <a:pt x="194" y="199"/>
                    <a:pt x="194" y="199"/>
                    <a:pt x="194" y="199"/>
                  </a:cubicBezTo>
                  <a:cubicBezTo>
                    <a:pt x="194" y="198"/>
                    <a:pt x="194" y="198"/>
                    <a:pt x="194" y="198"/>
                  </a:cubicBezTo>
                  <a:cubicBezTo>
                    <a:pt x="194" y="198"/>
                    <a:pt x="194" y="198"/>
                    <a:pt x="194" y="198"/>
                  </a:cubicBezTo>
                  <a:cubicBezTo>
                    <a:pt x="194" y="198"/>
                    <a:pt x="194" y="198"/>
                    <a:pt x="194" y="198"/>
                  </a:cubicBezTo>
                  <a:cubicBezTo>
                    <a:pt x="194" y="198"/>
                    <a:pt x="194" y="198"/>
                    <a:pt x="194" y="198"/>
                  </a:cubicBezTo>
                  <a:cubicBezTo>
                    <a:pt x="193" y="198"/>
                    <a:pt x="193" y="198"/>
                    <a:pt x="193" y="198"/>
                  </a:cubicBezTo>
                  <a:cubicBezTo>
                    <a:pt x="193" y="198"/>
                    <a:pt x="193" y="198"/>
                    <a:pt x="193" y="198"/>
                  </a:cubicBezTo>
                  <a:cubicBezTo>
                    <a:pt x="193" y="198"/>
                    <a:pt x="193" y="198"/>
                    <a:pt x="192" y="198"/>
                  </a:cubicBezTo>
                  <a:cubicBezTo>
                    <a:pt x="192" y="198"/>
                    <a:pt x="192" y="198"/>
                    <a:pt x="191"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3" y="198"/>
                    <a:pt x="193" y="198"/>
                    <a:pt x="193" y="198"/>
                  </a:cubicBezTo>
                  <a:cubicBezTo>
                    <a:pt x="194" y="199"/>
                    <a:pt x="194" y="199"/>
                    <a:pt x="194" y="199"/>
                  </a:cubicBezTo>
                  <a:cubicBezTo>
                    <a:pt x="194" y="201"/>
                    <a:pt x="194" y="201"/>
                    <a:pt x="194" y="201"/>
                  </a:cubicBezTo>
                  <a:cubicBezTo>
                    <a:pt x="193" y="201"/>
                    <a:pt x="193" y="201"/>
                    <a:pt x="193" y="201"/>
                  </a:cubicBezTo>
                  <a:cubicBezTo>
                    <a:pt x="193" y="201"/>
                    <a:pt x="193" y="201"/>
                    <a:pt x="193" y="201"/>
                  </a:cubicBezTo>
                  <a:cubicBezTo>
                    <a:pt x="193" y="201"/>
                    <a:pt x="193" y="201"/>
                    <a:pt x="193" y="201"/>
                  </a:cubicBezTo>
                  <a:cubicBezTo>
                    <a:pt x="193" y="202"/>
                    <a:pt x="193" y="202"/>
                    <a:pt x="193" y="202"/>
                  </a:cubicBezTo>
                  <a:cubicBezTo>
                    <a:pt x="193" y="202"/>
                    <a:pt x="193" y="202"/>
                    <a:pt x="193" y="202"/>
                  </a:cubicBezTo>
                  <a:cubicBezTo>
                    <a:pt x="193" y="202"/>
                    <a:pt x="193" y="202"/>
                    <a:pt x="193" y="202"/>
                  </a:cubicBezTo>
                  <a:cubicBezTo>
                    <a:pt x="193" y="202"/>
                    <a:pt x="193" y="202"/>
                    <a:pt x="193" y="202"/>
                  </a:cubicBezTo>
                  <a:cubicBezTo>
                    <a:pt x="193" y="203"/>
                    <a:pt x="193" y="203"/>
                    <a:pt x="193" y="203"/>
                  </a:cubicBezTo>
                  <a:cubicBezTo>
                    <a:pt x="193" y="203"/>
                    <a:pt x="193" y="203"/>
                    <a:pt x="193" y="203"/>
                  </a:cubicBezTo>
                  <a:cubicBezTo>
                    <a:pt x="194" y="203"/>
                    <a:pt x="194" y="203"/>
                    <a:pt x="194" y="203"/>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5"/>
                    <a:pt x="193" y="205"/>
                    <a:pt x="193" y="205"/>
                  </a:cubicBezTo>
                  <a:cubicBezTo>
                    <a:pt x="193" y="205"/>
                    <a:pt x="193" y="205"/>
                    <a:pt x="193" y="205"/>
                  </a:cubicBezTo>
                  <a:cubicBezTo>
                    <a:pt x="193" y="205"/>
                    <a:pt x="193" y="205"/>
                    <a:pt x="193" y="205"/>
                  </a:cubicBezTo>
                  <a:cubicBezTo>
                    <a:pt x="193" y="206"/>
                    <a:pt x="193" y="206"/>
                    <a:pt x="193" y="206"/>
                  </a:cubicBezTo>
                  <a:cubicBezTo>
                    <a:pt x="193" y="206"/>
                    <a:pt x="193" y="206"/>
                    <a:pt x="193" y="206"/>
                  </a:cubicBezTo>
                  <a:cubicBezTo>
                    <a:pt x="192" y="206"/>
                    <a:pt x="192" y="206"/>
                    <a:pt x="192" y="206"/>
                  </a:cubicBezTo>
                  <a:cubicBezTo>
                    <a:pt x="193" y="207"/>
                    <a:pt x="193" y="207"/>
                    <a:pt x="193" y="207"/>
                  </a:cubicBezTo>
                  <a:cubicBezTo>
                    <a:pt x="194" y="207"/>
                    <a:pt x="194" y="207"/>
                    <a:pt x="194" y="207"/>
                  </a:cubicBezTo>
                  <a:cubicBezTo>
                    <a:pt x="194" y="207"/>
                    <a:pt x="194" y="207"/>
                    <a:pt x="194" y="207"/>
                  </a:cubicBezTo>
                  <a:cubicBezTo>
                    <a:pt x="194" y="208"/>
                    <a:pt x="194" y="208"/>
                    <a:pt x="194" y="208"/>
                  </a:cubicBezTo>
                  <a:cubicBezTo>
                    <a:pt x="194" y="208"/>
                    <a:pt x="194" y="208"/>
                    <a:pt x="194" y="208"/>
                  </a:cubicBezTo>
                  <a:cubicBezTo>
                    <a:pt x="194" y="208"/>
                    <a:pt x="194" y="208"/>
                    <a:pt x="194" y="208"/>
                  </a:cubicBezTo>
                  <a:cubicBezTo>
                    <a:pt x="194" y="208"/>
                    <a:pt x="194" y="208"/>
                    <a:pt x="194" y="208"/>
                  </a:cubicBezTo>
                  <a:cubicBezTo>
                    <a:pt x="195" y="208"/>
                    <a:pt x="195" y="208"/>
                    <a:pt x="195" y="208"/>
                  </a:cubicBezTo>
                  <a:cubicBezTo>
                    <a:pt x="195" y="208"/>
                    <a:pt x="195" y="208"/>
                    <a:pt x="195" y="208"/>
                  </a:cubicBezTo>
                  <a:cubicBezTo>
                    <a:pt x="195" y="209"/>
                    <a:pt x="195" y="209"/>
                    <a:pt x="196" y="209"/>
                  </a:cubicBezTo>
                  <a:cubicBezTo>
                    <a:pt x="196" y="209"/>
                    <a:pt x="196" y="209"/>
                    <a:pt x="196" y="209"/>
                  </a:cubicBezTo>
                  <a:cubicBezTo>
                    <a:pt x="197" y="210"/>
                    <a:pt x="197" y="210"/>
                    <a:pt x="197" y="210"/>
                  </a:cubicBezTo>
                  <a:cubicBezTo>
                    <a:pt x="196" y="210"/>
                    <a:pt x="196" y="210"/>
                    <a:pt x="196" y="210"/>
                  </a:cubicBezTo>
                  <a:cubicBezTo>
                    <a:pt x="197" y="210"/>
                    <a:pt x="197" y="210"/>
                    <a:pt x="197" y="210"/>
                  </a:cubicBezTo>
                  <a:cubicBezTo>
                    <a:pt x="197" y="210"/>
                    <a:pt x="197" y="210"/>
                    <a:pt x="197" y="210"/>
                  </a:cubicBezTo>
                  <a:cubicBezTo>
                    <a:pt x="197" y="211"/>
                    <a:pt x="197" y="211"/>
                    <a:pt x="197" y="211"/>
                  </a:cubicBezTo>
                  <a:cubicBezTo>
                    <a:pt x="198" y="211"/>
                    <a:pt x="198" y="211"/>
                    <a:pt x="198" y="211"/>
                  </a:cubicBezTo>
                  <a:cubicBezTo>
                    <a:pt x="198" y="211"/>
                    <a:pt x="198" y="211"/>
                    <a:pt x="198" y="211"/>
                  </a:cubicBezTo>
                  <a:cubicBezTo>
                    <a:pt x="198" y="211"/>
                    <a:pt x="198" y="211"/>
                    <a:pt x="198" y="211"/>
                  </a:cubicBezTo>
                  <a:cubicBezTo>
                    <a:pt x="198" y="212"/>
                    <a:pt x="198" y="212"/>
                    <a:pt x="198" y="212"/>
                  </a:cubicBezTo>
                  <a:cubicBezTo>
                    <a:pt x="198" y="212"/>
                    <a:pt x="198" y="212"/>
                    <a:pt x="198" y="212"/>
                  </a:cubicBezTo>
                  <a:cubicBezTo>
                    <a:pt x="198" y="213"/>
                    <a:pt x="198" y="213"/>
                    <a:pt x="198" y="213"/>
                  </a:cubicBezTo>
                  <a:cubicBezTo>
                    <a:pt x="198" y="213"/>
                    <a:pt x="198" y="213"/>
                    <a:pt x="198" y="213"/>
                  </a:cubicBezTo>
                  <a:cubicBezTo>
                    <a:pt x="199" y="213"/>
                    <a:pt x="199" y="213"/>
                    <a:pt x="199" y="213"/>
                  </a:cubicBezTo>
                  <a:cubicBezTo>
                    <a:pt x="199" y="214"/>
                    <a:pt x="199" y="214"/>
                    <a:pt x="199" y="214"/>
                  </a:cubicBezTo>
                  <a:cubicBezTo>
                    <a:pt x="199" y="214"/>
                    <a:pt x="199" y="214"/>
                    <a:pt x="199" y="214"/>
                  </a:cubicBezTo>
                  <a:cubicBezTo>
                    <a:pt x="200" y="215"/>
                    <a:pt x="200" y="215"/>
                    <a:pt x="200" y="215"/>
                  </a:cubicBezTo>
                  <a:cubicBezTo>
                    <a:pt x="200" y="216"/>
                    <a:pt x="201" y="216"/>
                    <a:pt x="200" y="217"/>
                  </a:cubicBezTo>
                  <a:cubicBezTo>
                    <a:pt x="200" y="217"/>
                    <a:pt x="200" y="217"/>
                    <a:pt x="200" y="217"/>
                  </a:cubicBezTo>
                  <a:cubicBezTo>
                    <a:pt x="200" y="218"/>
                    <a:pt x="200" y="218"/>
                    <a:pt x="200" y="218"/>
                  </a:cubicBezTo>
                  <a:cubicBezTo>
                    <a:pt x="200" y="218"/>
                    <a:pt x="200" y="218"/>
                    <a:pt x="200" y="218"/>
                  </a:cubicBezTo>
                  <a:cubicBezTo>
                    <a:pt x="200" y="218"/>
                    <a:pt x="200" y="218"/>
                    <a:pt x="200" y="218"/>
                  </a:cubicBezTo>
                  <a:cubicBezTo>
                    <a:pt x="200" y="218"/>
                    <a:pt x="200" y="218"/>
                    <a:pt x="200" y="218"/>
                  </a:cubicBezTo>
                  <a:cubicBezTo>
                    <a:pt x="199" y="218"/>
                    <a:pt x="199" y="218"/>
                    <a:pt x="199" y="218"/>
                  </a:cubicBezTo>
                  <a:cubicBezTo>
                    <a:pt x="200" y="218"/>
                    <a:pt x="200" y="218"/>
                    <a:pt x="200" y="218"/>
                  </a:cubicBezTo>
                  <a:cubicBezTo>
                    <a:pt x="199" y="219"/>
                    <a:pt x="199" y="219"/>
                    <a:pt x="199" y="219"/>
                  </a:cubicBezTo>
                  <a:cubicBezTo>
                    <a:pt x="200" y="219"/>
                    <a:pt x="200" y="219"/>
                    <a:pt x="200" y="219"/>
                  </a:cubicBezTo>
                  <a:cubicBezTo>
                    <a:pt x="199" y="219"/>
                    <a:pt x="199" y="219"/>
                    <a:pt x="199" y="219"/>
                  </a:cubicBezTo>
                  <a:cubicBezTo>
                    <a:pt x="200" y="220"/>
                    <a:pt x="200" y="220"/>
                    <a:pt x="200" y="220"/>
                  </a:cubicBezTo>
                  <a:cubicBezTo>
                    <a:pt x="200" y="220"/>
                    <a:pt x="200" y="220"/>
                    <a:pt x="200"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2" y="221"/>
                    <a:pt x="202" y="221"/>
                    <a:pt x="202" y="221"/>
                  </a:cubicBezTo>
                  <a:cubicBezTo>
                    <a:pt x="202" y="220"/>
                    <a:pt x="202" y="220"/>
                    <a:pt x="202" y="220"/>
                  </a:cubicBezTo>
                  <a:cubicBezTo>
                    <a:pt x="202" y="221"/>
                    <a:pt x="202" y="221"/>
                    <a:pt x="203" y="221"/>
                  </a:cubicBezTo>
                  <a:cubicBezTo>
                    <a:pt x="203" y="221"/>
                    <a:pt x="203" y="221"/>
                    <a:pt x="203" y="221"/>
                  </a:cubicBezTo>
                  <a:cubicBezTo>
                    <a:pt x="203" y="222"/>
                    <a:pt x="203" y="222"/>
                    <a:pt x="203" y="222"/>
                  </a:cubicBezTo>
                  <a:cubicBezTo>
                    <a:pt x="203" y="222"/>
                    <a:pt x="203" y="222"/>
                    <a:pt x="203" y="222"/>
                  </a:cubicBezTo>
                  <a:cubicBezTo>
                    <a:pt x="203" y="222"/>
                    <a:pt x="203" y="222"/>
                    <a:pt x="203" y="222"/>
                  </a:cubicBezTo>
                  <a:cubicBezTo>
                    <a:pt x="203" y="222"/>
                    <a:pt x="203" y="222"/>
                    <a:pt x="203" y="222"/>
                  </a:cubicBezTo>
                  <a:cubicBezTo>
                    <a:pt x="203" y="223"/>
                    <a:pt x="203" y="223"/>
                    <a:pt x="203" y="223"/>
                  </a:cubicBezTo>
                  <a:cubicBezTo>
                    <a:pt x="203" y="224"/>
                    <a:pt x="203" y="224"/>
                    <a:pt x="203" y="224"/>
                  </a:cubicBezTo>
                  <a:cubicBezTo>
                    <a:pt x="203" y="224"/>
                    <a:pt x="204" y="224"/>
                    <a:pt x="203" y="225"/>
                  </a:cubicBezTo>
                  <a:cubicBezTo>
                    <a:pt x="203" y="225"/>
                    <a:pt x="203" y="225"/>
                    <a:pt x="203" y="225"/>
                  </a:cubicBezTo>
                  <a:cubicBezTo>
                    <a:pt x="203" y="226"/>
                    <a:pt x="203" y="226"/>
                    <a:pt x="203" y="226"/>
                  </a:cubicBezTo>
                  <a:cubicBezTo>
                    <a:pt x="203" y="226"/>
                    <a:pt x="203" y="226"/>
                    <a:pt x="203" y="226"/>
                  </a:cubicBezTo>
                  <a:cubicBezTo>
                    <a:pt x="203" y="226"/>
                    <a:pt x="203" y="226"/>
                    <a:pt x="203" y="226"/>
                  </a:cubicBezTo>
                  <a:cubicBezTo>
                    <a:pt x="203" y="226"/>
                    <a:pt x="203" y="226"/>
                    <a:pt x="203" y="226"/>
                  </a:cubicBezTo>
                  <a:cubicBezTo>
                    <a:pt x="203" y="227"/>
                    <a:pt x="203" y="227"/>
                    <a:pt x="203" y="227"/>
                  </a:cubicBezTo>
                  <a:cubicBezTo>
                    <a:pt x="202" y="227"/>
                    <a:pt x="202" y="227"/>
                    <a:pt x="202" y="227"/>
                  </a:cubicBezTo>
                  <a:cubicBezTo>
                    <a:pt x="202" y="228"/>
                    <a:pt x="202" y="228"/>
                    <a:pt x="202" y="228"/>
                  </a:cubicBezTo>
                  <a:cubicBezTo>
                    <a:pt x="202" y="228"/>
                    <a:pt x="202" y="228"/>
                    <a:pt x="202" y="228"/>
                  </a:cubicBezTo>
                  <a:cubicBezTo>
                    <a:pt x="202" y="228"/>
                    <a:pt x="202" y="228"/>
                    <a:pt x="202" y="228"/>
                  </a:cubicBezTo>
                  <a:cubicBezTo>
                    <a:pt x="202" y="228"/>
                    <a:pt x="202" y="228"/>
                    <a:pt x="202" y="228"/>
                  </a:cubicBezTo>
                  <a:cubicBezTo>
                    <a:pt x="202" y="229"/>
                    <a:pt x="202" y="229"/>
                    <a:pt x="202" y="229"/>
                  </a:cubicBezTo>
                  <a:cubicBezTo>
                    <a:pt x="201" y="229"/>
                    <a:pt x="201" y="229"/>
                    <a:pt x="201" y="229"/>
                  </a:cubicBezTo>
                  <a:cubicBezTo>
                    <a:pt x="201" y="229"/>
                    <a:pt x="201" y="229"/>
                    <a:pt x="201" y="229"/>
                  </a:cubicBezTo>
                  <a:cubicBezTo>
                    <a:pt x="201" y="230"/>
                    <a:pt x="201" y="230"/>
                    <a:pt x="201" y="230"/>
                  </a:cubicBezTo>
                  <a:cubicBezTo>
                    <a:pt x="201" y="230"/>
                    <a:pt x="201" y="230"/>
                    <a:pt x="201" y="230"/>
                  </a:cubicBezTo>
                  <a:cubicBezTo>
                    <a:pt x="201" y="231"/>
                    <a:pt x="201" y="231"/>
                    <a:pt x="201" y="231"/>
                  </a:cubicBezTo>
                  <a:cubicBezTo>
                    <a:pt x="202" y="231"/>
                    <a:pt x="202" y="231"/>
                    <a:pt x="202" y="231"/>
                  </a:cubicBezTo>
                  <a:cubicBezTo>
                    <a:pt x="202" y="232"/>
                    <a:pt x="202" y="232"/>
                    <a:pt x="202" y="232"/>
                  </a:cubicBezTo>
                  <a:cubicBezTo>
                    <a:pt x="202" y="232"/>
                    <a:pt x="202" y="232"/>
                    <a:pt x="202" y="232"/>
                  </a:cubicBezTo>
                  <a:cubicBezTo>
                    <a:pt x="203" y="233"/>
                    <a:pt x="203" y="233"/>
                    <a:pt x="203" y="233"/>
                  </a:cubicBezTo>
                  <a:cubicBezTo>
                    <a:pt x="202" y="233"/>
                    <a:pt x="202" y="233"/>
                    <a:pt x="202"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2"/>
                    <a:pt x="203" y="232"/>
                    <a:pt x="203" y="232"/>
                  </a:cubicBezTo>
                  <a:cubicBezTo>
                    <a:pt x="203" y="232"/>
                    <a:pt x="203" y="232"/>
                    <a:pt x="203" y="232"/>
                  </a:cubicBezTo>
                  <a:cubicBezTo>
                    <a:pt x="203" y="232"/>
                    <a:pt x="203" y="232"/>
                    <a:pt x="203" y="232"/>
                  </a:cubicBezTo>
                  <a:cubicBezTo>
                    <a:pt x="203" y="232"/>
                    <a:pt x="203" y="232"/>
                    <a:pt x="203" y="232"/>
                  </a:cubicBezTo>
                  <a:cubicBezTo>
                    <a:pt x="203" y="233"/>
                    <a:pt x="203" y="233"/>
                    <a:pt x="203" y="233"/>
                  </a:cubicBezTo>
                  <a:cubicBezTo>
                    <a:pt x="204" y="232"/>
                    <a:pt x="204" y="232"/>
                    <a:pt x="204" y="232"/>
                  </a:cubicBezTo>
                  <a:cubicBezTo>
                    <a:pt x="204" y="232"/>
                    <a:pt x="204" y="232"/>
                    <a:pt x="204" y="232"/>
                  </a:cubicBezTo>
                  <a:cubicBezTo>
                    <a:pt x="205" y="232"/>
                    <a:pt x="205" y="232"/>
                    <a:pt x="205" y="232"/>
                  </a:cubicBezTo>
                  <a:cubicBezTo>
                    <a:pt x="204" y="232"/>
                    <a:pt x="204" y="232"/>
                    <a:pt x="204" y="232"/>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0"/>
                    <a:pt x="205" y="230"/>
                    <a:pt x="205" y="230"/>
                  </a:cubicBezTo>
                  <a:cubicBezTo>
                    <a:pt x="205" y="230"/>
                    <a:pt x="205" y="230"/>
                    <a:pt x="205" y="230"/>
                  </a:cubicBezTo>
                  <a:cubicBezTo>
                    <a:pt x="205" y="230"/>
                    <a:pt x="205" y="230"/>
                    <a:pt x="206" y="229"/>
                  </a:cubicBezTo>
                  <a:cubicBezTo>
                    <a:pt x="205" y="229"/>
                    <a:pt x="206" y="229"/>
                    <a:pt x="206" y="229"/>
                  </a:cubicBezTo>
                  <a:cubicBezTo>
                    <a:pt x="206" y="229"/>
                    <a:pt x="206" y="229"/>
                    <a:pt x="206" y="229"/>
                  </a:cubicBezTo>
                  <a:cubicBezTo>
                    <a:pt x="206" y="228"/>
                    <a:pt x="206" y="228"/>
                    <a:pt x="206" y="228"/>
                  </a:cubicBezTo>
                  <a:cubicBezTo>
                    <a:pt x="206" y="228"/>
                    <a:pt x="206" y="228"/>
                    <a:pt x="206" y="228"/>
                  </a:cubicBezTo>
                  <a:cubicBezTo>
                    <a:pt x="206" y="228"/>
                    <a:pt x="206" y="228"/>
                    <a:pt x="206" y="227"/>
                  </a:cubicBezTo>
                  <a:cubicBezTo>
                    <a:pt x="206" y="227"/>
                    <a:pt x="206" y="227"/>
                    <a:pt x="206" y="226"/>
                  </a:cubicBezTo>
                  <a:cubicBezTo>
                    <a:pt x="207" y="226"/>
                    <a:pt x="207" y="225"/>
                    <a:pt x="208" y="225"/>
                  </a:cubicBezTo>
                  <a:cubicBezTo>
                    <a:pt x="208" y="225"/>
                    <a:pt x="208" y="225"/>
                    <a:pt x="208" y="225"/>
                  </a:cubicBezTo>
                  <a:cubicBezTo>
                    <a:pt x="208" y="224"/>
                    <a:pt x="208" y="224"/>
                    <a:pt x="208" y="224"/>
                  </a:cubicBezTo>
                  <a:cubicBezTo>
                    <a:pt x="208" y="225"/>
                    <a:pt x="208" y="225"/>
                    <a:pt x="208" y="225"/>
                  </a:cubicBezTo>
                  <a:cubicBezTo>
                    <a:pt x="207" y="225"/>
                    <a:pt x="207" y="225"/>
                    <a:pt x="207" y="225"/>
                  </a:cubicBezTo>
                  <a:cubicBezTo>
                    <a:pt x="207" y="224"/>
                    <a:pt x="207" y="224"/>
                    <a:pt x="207" y="224"/>
                  </a:cubicBezTo>
                  <a:cubicBezTo>
                    <a:pt x="206" y="225"/>
                    <a:pt x="206" y="225"/>
                    <a:pt x="206" y="225"/>
                  </a:cubicBezTo>
                  <a:cubicBezTo>
                    <a:pt x="206" y="224"/>
                    <a:pt x="206" y="224"/>
                    <a:pt x="206" y="224"/>
                  </a:cubicBezTo>
                  <a:cubicBezTo>
                    <a:pt x="206" y="224"/>
                    <a:pt x="206" y="224"/>
                    <a:pt x="206" y="224"/>
                  </a:cubicBezTo>
                  <a:cubicBezTo>
                    <a:pt x="207" y="224"/>
                    <a:pt x="207" y="224"/>
                    <a:pt x="207" y="224"/>
                  </a:cubicBezTo>
                  <a:cubicBezTo>
                    <a:pt x="207" y="224"/>
                    <a:pt x="207" y="224"/>
                    <a:pt x="207" y="224"/>
                  </a:cubicBezTo>
                  <a:cubicBezTo>
                    <a:pt x="207" y="223"/>
                    <a:pt x="207" y="223"/>
                    <a:pt x="207" y="223"/>
                  </a:cubicBezTo>
                  <a:cubicBezTo>
                    <a:pt x="207" y="223"/>
                    <a:pt x="207" y="223"/>
                    <a:pt x="207" y="223"/>
                  </a:cubicBezTo>
                  <a:cubicBezTo>
                    <a:pt x="208" y="223"/>
                    <a:pt x="208" y="223"/>
                    <a:pt x="208" y="223"/>
                  </a:cubicBezTo>
                  <a:cubicBezTo>
                    <a:pt x="208" y="222"/>
                    <a:pt x="208" y="222"/>
                    <a:pt x="208" y="222"/>
                  </a:cubicBezTo>
                  <a:cubicBezTo>
                    <a:pt x="208" y="221"/>
                    <a:pt x="208" y="221"/>
                    <a:pt x="208" y="221"/>
                  </a:cubicBezTo>
                  <a:cubicBezTo>
                    <a:pt x="207" y="221"/>
                    <a:pt x="207" y="221"/>
                    <a:pt x="207" y="221"/>
                  </a:cubicBezTo>
                  <a:cubicBezTo>
                    <a:pt x="207" y="221"/>
                    <a:pt x="207" y="221"/>
                    <a:pt x="207" y="220"/>
                  </a:cubicBezTo>
                  <a:cubicBezTo>
                    <a:pt x="207" y="220"/>
                    <a:pt x="207" y="220"/>
                    <a:pt x="207" y="220"/>
                  </a:cubicBezTo>
                  <a:cubicBezTo>
                    <a:pt x="206" y="219"/>
                    <a:pt x="206" y="219"/>
                    <a:pt x="206" y="219"/>
                  </a:cubicBezTo>
                  <a:cubicBezTo>
                    <a:pt x="206" y="220"/>
                    <a:pt x="206" y="220"/>
                    <a:pt x="206" y="220"/>
                  </a:cubicBezTo>
                  <a:cubicBezTo>
                    <a:pt x="206" y="219"/>
                    <a:pt x="206" y="219"/>
                    <a:pt x="206" y="219"/>
                  </a:cubicBezTo>
                  <a:cubicBezTo>
                    <a:pt x="205" y="219"/>
                    <a:pt x="205" y="219"/>
                    <a:pt x="205" y="219"/>
                  </a:cubicBezTo>
                  <a:cubicBezTo>
                    <a:pt x="205" y="219"/>
                    <a:pt x="205" y="219"/>
                    <a:pt x="205" y="219"/>
                  </a:cubicBezTo>
                  <a:cubicBezTo>
                    <a:pt x="204" y="219"/>
                    <a:pt x="204" y="219"/>
                    <a:pt x="204" y="219"/>
                  </a:cubicBezTo>
                  <a:cubicBezTo>
                    <a:pt x="204" y="219"/>
                    <a:pt x="204" y="219"/>
                    <a:pt x="204" y="219"/>
                  </a:cubicBezTo>
                  <a:cubicBezTo>
                    <a:pt x="204" y="219"/>
                    <a:pt x="204" y="219"/>
                    <a:pt x="204" y="219"/>
                  </a:cubicBezTo>
                  <a:cubicBezTo>
                    <a:pt x="204" y="219"/>
                    <a:pt x="204" y="219"/>
                    <a:pt x="204" y="219"/>
                  </a:cubicBezTo>
                  <a:cubicBezTo>
                    <a:pt x="203" y="219"/>
                    <a:pt x="203" y="219"/>
                    <a:pt x="203" y="219"/>
                  </a:cubicBezTo>
                  <a:cubicBezTo>
                    <a:pt x="203" y="219"/>
                    <a:pt x="202" y="219"/>
                    <a:pt x="202" y="219"/>
                  </a:cubicBezTo>
                  <a:cubicBezTo>
                    <a:pt x="202" y="219"/>
                    <a:pt x="202" y="219"/>
                    <a:pt x="201" y="219"/>
                  </a:cubicBezTo>
                  <a:cubicBezTo>
                    <a:pt x="203" y="217"/>
                    <a:pt x="203" y="217"/>
                    <a:pt x="203" y="217"/>
                  </a:cubicBezTo>
                  <a:cubicBezTo>
                    <a:pt x="203" y="217"/>
                    <a:pt x="203" y="217"/>
                    <a:pt x="203" y="217"/>
                  </a:cubicBezTo>
                  <a:cubicBezTo>
                    <a:pt x="203" y="217"/>
                    <a:pt x="203" y="217"/>
                    <a:pt x="203" y="217"/>
                  </a:cubicBezTo>
                  <a:cubicBezTo>
                    <a:pt x="203" y="217"/>
                    <a:pt x="203" y="217"/>
                    <a:pt x="203" y="217"/>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5"/>
                    <a:pt x="203" y="215"/>
                    <a:pt x="203" y="215"/>
                  </a:cubicBezTo>
                  <a:cubicBezTo>
                    <a:pt x="203" y="215"/>
                    <a:pt x="203" y="215"/>
                    <a:pt x="203" y="215"/>
                  </a:cubicBezTo>
                  <a:cubicBezTo>
                    <a:pt x="203" y="214"/>
                    <a:pt x="203" y="214"/>
                    <a:pt x="203" y="214"/>
                  </a:cubicBezTo>
                  <a:cubicBezTo>
                    <a:pt x="203" y="214"/>
                    <a:pt x="203" y="214"/>
                    <a:pt x="203" y="214"/>
                  </a:cubicBezTo>
                  <a:cubicBezTo>
                    <a:pt x="203" y="214"/>
                    <a:pt x="203" y="214"/>
                    <a:pt x="203" y="214"/>
                  </a:cubicBezTo>
                  <a:cubicBezTo>
                    <a:pt x="203" y="214"/>
                    <a:pt x="203" y="214"/>
                    <a:pt x="203" y="214"/>
                  </a:cubicBezTo>
                  <a:cubicBezTo>
                    <a:pt x="202" y="213"/>
                    <a:pt x="202" y="213"/>
                    <a:pt x="202" y="213"/>
                  </a:cubicBezTo>
                  <a:cubicBezTo>
                    <a:pt x="203" y="212"/>
                    <a:pt x="203" y="212"/>
                    <a:pt x="203" y="212"/>
                  </a:cubicBezTo>
                  <a:cubicBezTo>
                    <a:pt x="202" y="212"/>
                    <a:pt x="202" y="212"/>
                    <a:pt x="202" y="212"/>
                  </a:cubicBezTo>
                  <a:cubicBezTo>
                    <a:pt x="203" y="212"/>
                    <a:pt x="203" y="212"/>
                    <a:pt x="203" y="212"/>
                  </a:cubicBezTo>
                  <a:cubicBezTo>
                    <a:pt x="203" y="211"/>
                    <a:pt x="203" y="211"/>
                    <a:pt x="203" y="211"/>
                  </a:cubicBezTo>
                  <a:cubicBezTo>
                    <a:pt x="203" y="211"/>
                    <a:pt x="203" y="211"/>
                    <a:pt x="203" y="211"/>
                  </a:cubicBezTo>
                  <a:cubicBezTo>
                    <a:pt x="203" y="211"/>
                    <a:pt x="203" y="211"/>
                    <a:pt x="203" y="211"/>
                  </a:cubicBezTo>
                  <a:cubicBezTo>
                    <a:pt x="203" y="210"/>
                    <a:pt x="203" y="210"/>
                    <a:pt x="203" y="210"/>
                  </a:cubicBezTo>
                  <a:cubicBezTo>
                    <a:pt x="203" y="210"/>
                    <a:pt x="203" y="210"/>
                    <a:pt x="203" y="210"/>
                  </a:cubicBezTo>
                  <a:cubicBezTo>
                    <a:pt x="203" y="210"/>
                    <a:pt x="203" y="210"/>
                    <a:pt x="204" y="210"/>
                  </a:cubicBezTo>
                  <a:cubicBezTo>
                    <a:pt x="204" y="210"/>
                    <a:pt x="204" y="210"/>
                    <a:pt x="204" y="210"/>
                  </a:cubicBezTo>
                  <a:cubicBezTo>
                    <a:pt x="204" y="210"/>
                    <a:pt x="204" y="210"/>
                    <a:pt x="204" y="210"/>
                  </a:cubicBezTo>
                  <a:cubicBezTo>
                    <a:pt x="204" y="210"/>
                    <a:pt x="204" y="210"/>
                    <a:pt x="204" y="210"/>
                  </a:cubicBezTo>
                  <a:cubicBezTo>
                    <a:pt x="205" y="210"/>
                    <a:pt x="205" y="210"/>
                    <a:pt x="205" y="210"/>
                  </a:cubicBezTo>
                  <a:cubicBezTo>
                    <a:pt x="205" y="210"/>
                    <a:pt x="205" y="210"/>
                    <a:pt x="205" y="210"/>
                  </a:cubicBezTo>
                  <a:cubicBezTo>
                    <a:pt x="205" y="210"/>
                    <a:pt x="205" y="210"/>
                    <a:pt x="205" y="210"/>
                  </a:cubicBezTo>
                  <a:cubicBezTo>
                    <a:pt x="205" y="210"/>
                    <a:pt x="205" y="210"/>
                    <a:pt x="205" y="210"/>
                  </a:cubicBezTo>
                  <a:cubicBezTo>
                    <a:pt x="206" y="210"/>
                    <a:pt x="206" y="210"/>
                    <a:pt x="206" y="210"/>
                  </a:cubicBezTo>
                  <a:cubicBezTo>
                    <a:pt x="206" y="209"/>
                    <a:pt x="206" y="209"/>
                    <a:pt x="206" y="209"/>
                  </a:cubicBezTo>
                  <a:cubicBezTo>
                    <a:pt x="207" y="209"/>
                    <a:pt x="207" y="209"/>
                    <a:pt x="207" y="209"/>
                  </a:cubicBezTo>
                  <a:cubicBezTo>
                    <a:pt x="207" y="209"/>
                    <a:pt x="207"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9" y="209"/>
                    <a:pt x="209" y="209"/>
                    <a:pt x="209" y="209"/>
                  </a:cubicBezTo>
                  <a:cubicBezTo>
                    <a:pt x="209" y="209"/>
                    <a:pt x="209" y="209"/>
                    <a:pt x="209" y="209"/>
                  </a:cubicBezTo>
                  <a:cubicBezTo>
                    <a:pt x="210" y="209"/>
                    <a:pt x="210" y="209"/>
                    <a:pt x="210" y="209"/>
                  </a:cubicBezTo>
                  <a:cubicBezTo>
                    <a:pt x="210" y="208"/>
                    <a:pt x="210" y="208"/>
                    <a:pt x="210" y="208"/>
                  </a:cubicBezTo>
                  <a:cubicBezTo>
                    <a:pt x="210" y="208"/>
                    <a:pt x="210" y="208"/>
                    <a:pt x="210" y="208"/>
                  </a:cubicBezTo>
                  <a:cubicBezTo>
                    <a:pt x="211" y="209"/>
                    <a:pt x="211" y="209"/>
                    <a:pt x="211" y="209"/>
                  </a:cubicBezTo>
                  <a:cubicBezTo>
                    <a:pt x="211" y="209"/>
                    <a:pt x="211" y="209"/>
                    <a:pt x="211" y="209"/>
                  </a:cubicBezTo>
                  <a:cubicBezTo>
                    <a:pt x="212" y="209"/>
                    <a:pt x="212" y="209"/>
                    <a:pt x="212" y="209"/>
                  </a:cubicBezTo>
                  <a:cubicBezTo>
                    <a:pt x="212" y="209"/>
                    <a:pt x="212" y="209"/>
                    <a:pt x="212" y="209"/>
                  </a:cubicBezTo>
                  <a:cubicBezTo>
                    <a:pt x="212" y="209"/>
                    <a:pt x="212" y="209"/>
                    <a:pt x="212" y="209"/>
                  </a:cubicBezTo>
                  <a:cubicBezTo>
                    <a:pt x="212" y="209"/>
                    <a:pt x="212" y="209"/>
                    <a:pt x="213" y="209"/>
                  </a:cubicBezTo>
                  <a:cubicBezTo>
                    <a:pt x="213" y="209"/>
                    <a:pt x="213" y="210"/>
                    <a:pt x="214" y="210"/>
                  </a:cubicBezTo>
                  <a:cubicBezTo>
                    <a:pt x="214" y="210"/>
                    <a:pt x="214" y="210"/>
                    <a:pt x="214" y="210"/>
                  </a:cubicBezTo>
                  <a:cubicBezTo>
                    <a:pt x="214" y="210"/>
                    <a:pt x="214" y="210"/>
                    <a:pt x="214"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6" y="210"/>
                    <a:pt x="216" y="210"/>
                    <a:pt x="216" y="210"/>
                  </a:cubicBezTo>
                  <a:cubicBezTo>
                    <a:pt x="216" y="210"/>
                    <a:pt x="216" y="210"/>
                    <a:pt x="216" y="210"/>
                  </a:cubicBezTo>
                  <a:cubicBezTo>
                    <a:pt x="216" y="211"/>
                    <a:pt x="216" y="211"/>
                    <a:pt x="216" y="211"/>
                  </a:cubicBezTo>
                  <a:cubicBezTo>
                    <a:pt x="217" y="211"/>
                    <a:pt x="217" y="211"/>
                    <a:pt x="217" y="211"/>
                  </a:cubicBezTo>
                  <a:cubicBezTo>
                    <a:pt x="217" y="211"/>
                    <a:pt x="217" y="211"/>
                    <a:pt x="217" y="211"/>
                  </a:cubicBezTo>
                  <a:cubicBezTo>
                    <a:pt x="218" y="211"/>
                    <a:pt x="218" y="211"/>
                    <a:pt x="218" y="211"/>
                  </a:cubicBezTo>
                  <a:cubicBezTo>
                    <a:pt x="218" y="212"/>
                    <a:pt x="218" y="212"/>
                    <a:pt x="218" y="212"/>
                  </a:cubicBezTo>
                  <a:cubicBezTo>
                    <a:pt x="218" y="212"/>
                    <a:pt x="218" y="212"/>
                    <a:pt x="218" y="212"/>
                  </a:cubicBezTo>
                  <a:cubicBezTo>
                    <a:pt x="218" y="212"/>
                    <a:pt x="218" y="212"/>
                    <a:pt x="218"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1"/>
                    <a:pt x="219" y="211"/>
                    <a:pt x="219" y="211"/>
                  </a:cubicBezTo>
                  <a:cubicBezTo>
                    <a:pt x="220" y="211"/>
                    <a:pt x="220" y="211"/>
                    <a:pt x="220" y="211"/>
                  </a:cubicBezTo>
                  <a:cubicBezTo>
                    <a:pt x="220" y="211"/>
                    <a:pt x="220" y="211"/>
                    <a:pt x="220" y="211"/>
                  </a:cubicBezTo>
                  <a:cubicBezTo>
                    <a:pt x="220" y="212"/>
                    <a:pt x="220" y="212"/>
                    <a:pt x="220" y="212"/>
                  </a:cubicBezTo>
                  <a:cubicBezTo>
                    <a:pt x="220" y="211"/>
                    <a:pt x="221" y="212"/>
                    <a:pt x="221"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3" y="212"/>
                    <a:pt x="223" y="212"/>
                    <a:pt x="223" y="212"/>
                  </a:cubicBezTo>
                  <a:cubicBezTo>
                    <a:pt x="223" y="212"/>
                    <a:pt x="223" y="212"/>
                    <a:pt x="223" y="212"/>
                  </a:cubicBezTo>
                  <a:cubicBezTo>
                    <a:pt x="223" y="212"/>
                    <a:pt x="223" y="212"/>
                    <a:pt x="223" y="212"/>
                  </a:cubicBezTo>
                  <a:cubicBezTo>
                    <a:pt x="223" y="213"/>
                    <a:pt x="223" y="213"/>
                    <a:pt x="223" y="213"/>
                  </a:cubicBezTo>
                  <a:cubicBezTo>
                    <a:pt x="223" y="213"/>
                    <a:pt x="223" y="213"/>
                    <a:pt x="223"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5" y="213"/>
                    <a:pt x="225" y="213"/>
                    <a:pt x="225" y="213"/>
                  </a:cubicBezTo>
                  <a:cubicBezTo>
                    <a:pt x="225" y="213"/>
                    <a:pt x="225" y="214"/>
                    <a:pt x="226" y="213"/>
                  </a:cubicBezTo>
                  <a:cubicBezTo>
                    <a:pt x="226" y="214"/>
                    <a:pt x="226" y="214"/>
                    <a:pt x="226" y="214"/>
                  </a:cubicBezTo>
                  <a:cubicBezTo>
                    <a:pt x="226" y="214"/>
                    <a:pt x="226" y="214"/>
                    <a:pt x="226" y="214"/>
                  </a:cubicBezTo>
                  <a:cubicBezTo>
                    <a:pt x="226" y="214"/>
                    <a:pt x="226" y="214"/>
                    <a:pt x="226" y="214"/>
                  </a:cubicBezTo>
                  <a:cubicBezTo>
                    <a:pt x="227" y="215"/>
                    <a:pt x="227" y="215"/>
                    <a:pt x="227" y="215"/>
                  </a:cubicBezTo>
                  <a:cubicBezTo>
                    <a:pt x="227" y="214"/>
                    <a:pt x="227" y="214"/>
                    <a:pt x="227" y="214"/>
                  </a:cubicBezTo>
                  <a:cubicBezTo>
                    <a:pt x="227" y="215"/>
                    <a:pt x="227" y="215"/>
                    <a:pt x="227" y="215"/>
                  </a:cubicBezTo>
                  <a:cubicBezTo>
                    <a:pt x="227" y="215"/>
                    <a:pt x="227" y="215"/>
                    <a:pt x="227" y="215"/>
                  </a:cubicBezTo>
                  <a:cubicBezTo>
                    <a:pt x="228" y="215"/>
                    <a:pt x="228" y="215"/>
                    <a:pt x="228" y="215"/>
                  </a:cubicBezTo>
                  <a:cubicBezTo>
                    <a:pt x="228" y="215"/>
                    <a:pt x="228" y="215"/>
                    <a:pt x="228" y="215"/>
                  </a:cubicBezTo>
                  <a:cubicBezTo>
                    <a:pt x="228" y="215"/>
                    <a:pt x="228" y="215"/>
                    <a:pt x="228" y="215"/>
                  </a:cubicBezTo>
                  <a:cubicBezTo>
                    <a:pt x="228" y="215"/>
                    <a:pt x="228" y="215"/>
                    <a:pt x="228" y="215"/>
                  </a:cubicBezTo>
                  <a:cubicBezTo>
                    <a:pt x="229" y="215"/>
                    <a:pt x="229" y="215"/>
                    <a:pt x="229" y="215"/>
                  </a:cubicBezTo>
                  <a:cubicBezTo>
                    <a:pt x="229" y="215"/>
                    <a:pt x="229" y="215"/>
                    <a:pt x="229" y="215"/>
                  </a:cubicBezTo>
                  <a:cubicBezTo>
                    <a:pt x="229" y="216"/>
                    <a:pt x="229" y="216"/>
                    <a:pt x="229" y="216"/>
                  </a:cubicBezTo>
                  <a:cubicBezTo>
                    <a:pt x="229" y="216"/>
                    <a:pt x="229" y="216"/>
                    <a:pt x="229" y="216"/>
                  </a:cubicBezTo>
                  <a:cubicBezTo>
                    <a:pt x="230" y="216"/>
                    <a:pt x="230" y="216"/>
                    <a:pt x="230" y="216"/>
                  </a:cubicBezTo>
                  <a:cubicBezTo>
                    <a:pt x="231" y="216"/>
                    <a:pt x="231" y="216"/>
                    <a:pt x="231" y="216"/>
                  </a:cubicBezTo>
                  <a:cubicBezTo>
                    <a:pt x="231" y="217"/>
                    <a:pt x="231" y="217"/>
                    <a:pt x="231" y="217"/>
                  </a:cubicBezTo>
                  <a:cubicBezTo>
                    <a:pt x="231" y="216"/>
                    <a:pt x="231" y="216"/>
                    <a:pt x="231" y="216"/>
                  </a:cubicBezTo>
                  <a:cubicBezTo>
                    <a:pt x="231" y="217"/>
                    <a:pt x="231" y="217"/>
                    <a:pt x="231" y="217"/>
                  </a:cubicBezTo>
                  <a:cubicBezTo>
                    <a:pt x="231" y="217"/>
                    <a:pt x="231" y="217"/>
                    <a:pt x="231" y="217"/>
                  </a:cubicBezTo>
                  <a:cubicBezTo>
                    <a:pt x="232" y="217"/>
                    <a:pt x="232" y="218"/>
                    <a:pt x="232" y="218"/>
                  </a:cubicBezTo>
                  <a:cubicBezTo>
                    <a:pt x="232" y="219"/>
                    <a:pt x="232" y="219"/>
                    <a:pt x="232" y="219"/>
                  </a:cubicBezTo>
                  <a:cubicBezTo>
                    <a:pt x="232" y="219"/>
                    <a:pt x="232" y="219"/>
                    <a:pt x="232" y="219"/>
                  </a:cubicBezTo>
                  <a:cubicBezTo>
                    <a:pt x="231" y="220"/>
                    <a:pt x="231" y="220"/>
                    <a:pt x="231" y="220"/>
                  </a:cubicBezTo>
                  <a:cubicBezTo>
                    <a:pt x="231" y="220"/>
                    <a:pt x="231" y="220"/>
                    <a:pt x="231" y="220"/>
                  </a:cubicBezTo>
                  <a:cubicBezTo>
                    <a:pt x="231" y="220"/>
                    <a:pt x="231" y="220"/>
                    <a:pt x="231" y="220"/>
                  </a:cubicBezTo>
                  <a:cubicBezTo>
                    <a:pt x="231" y="220"/>
                    <a:pt x="231" y="220"/>
                    <a:pt x="231" y="220"/>
                  </a:cubicBezTo>
                  <a:cubicBezTo>
                    <a:pt x="230" y="221"/>
                    <a:pt x="230" y="221"/>
                    <a:pt x="230" y="221"/>
                  </a:cubicBezTo>
                  <a:cubicBezTo>
                    <a:pt x="230" y="221"/>
                    <a:pt x="230" y="221"/>
                    <a:pt x="230" y="221"/>
                  </a:cubicBezTo>
                  <a:cubicBezTo>
                    <a:pt x="230" y="221"/>
                    <a:pt x="230" y="221"/>
                    <a:pt x="230" y="221"/>
                  </a:cubicBezTo>
                  <a:cubicBezTo>
                    <a:pt x="230" y="221"/>
                    <a:pt x="230" y="221"/>
                    <a:pt x="230" y="221"/>
                  </a:cubicBezTo>
                  <a:cubicBezTo>
                    <a:pt x="230" y="222"/>
                    <a:pt x="230" y="222"/>
                    <a:pt x="230" y="222"/>
                  </a:cubicBezTo>
                  <a:cubicBezTo>
                    <a:pt x="230" y="222"/>
                    <a:pt x="230" y="222"/>
                    <a:pt x="230" y="222"/>
                  </a:cubicBezTo>
                  <a:cubicBezTo>
                    <a:pt x="229" y="222"/>
                    <a:pt x="229" y="222"/>
                    <a:pt x="229" y="222"/>
                  </a:cubicBezTo>
                  <a:cubicBezTo>
                    <a:pt x="229" y="222"/>
                    <a:pt x="229" y="222"/>
                    <a:pt x="229" y="222"/>
                  </a:cubicBezTo>
                  <a:cubicBezTo>
                    <a:pt x="229" y="223"/>
                    <a:pt x="229" y="223"/>
                    <a:pt x="229" y="223"/>
                  </a:cubicBezTo>
                  <a:cubicBezTo>
                    <a:pt x="229" y="223"/>
                    <a:pt x="229" y="223"/>
                    <a:pt x="229" y="223"/>
                  </a:cubicBezTo>
                  <a:cubicBezTo>
                    <a:pt x="229" y="223"/>
                    <a:pt x="229" y="223"/>
                    <a:pt x="229" y="223"/>
                  </a:cubicBezTo>
                  <a:cubicBezTo>
                    <a:pt x="227" y="224"/>
                    <a:pt x="227" y="224"/>
                    <a:pt x="227" y="224"/>
                  </a:cubicBezTo>
                  <a:cubicBezTo>
                    <a:pt x="227" y="224"/>
                    <a:pt x="227" y="224"/>
                    <a:pt x="227" y="224"/>
                  </a:cubicBezTo>
                  <a:cubicBezTo>
                    <a:pt x="227" y="224"/>
                    <a:pt x="227" y="224"/>
                    <a:pt x="227" y="224"/>
                  </a:cubicBezTo>
                  <a:cubicBezTo>
                    <a:pt x="227" y="225"/>
                    <a:pt x="227" y="225"/>
                    <a:pt x="227" y="225"/>
                  </a:cubicBezTo>
                  <a:cubicBezTo>
                    <a:pt x="227" y="225"/>
                    <a:pt x="227" y="225"/>
                    <a:pt x="227" y="225"/>
                  </a:cubicBezTo>
                  <a:cubicBezTo>
                    <a:pt x="227" y="225"/>
                    <a:pt x="227" y="225"/>
                    <a:pt x="227" y="225"/>
                  </a:cubicBezTo>
                  <a:cubicBezTo>
                    <a:pt x="227" y="226"/>
                    <a:pt x="227" y="226"/>
                    <a:pt x="227" y="226"/>
                  </a:cubicBezTo>
                  <a:cubicBezTo>
                    <a:pt x="227" y="226"/>
                    <a:pt x="227" y="226"/>
                    <a:pt x="227" y="226"/>
                  </a:cubicBezTo>
                  <a:cubicBezTo>
                    <a:pt x="227" y="226"/>
                    <a:pt x="227" y="226"/>
                    <a:pt x="227" y="226"/>
                  </a:cubicBezTo>
                  <a:cubicBezTo>
                    <a:pt x="227" y="226"/>
                    <a:pt x="227" y="226"/>
                    <a:pt x="227" y="226"/>
                  </a:cubicBezTo>
                  <a:cubicBezTo>
                    <a:pt x="227" y="227"/>
                    <a:pt x="226" y="227"/>
                    <a:pt x="226" y="227"/>
                  </a:cubicBezTo>
                  <a:cubicBezTo>
                    <a:pt x="226" y="228"/>
                    <a:pt x="226" y="228"/>
                    <a:pt x="226" y="228"/>
                  </a:cubicBezTo>
                  <a:cubicBezTo>
                    <a:pt x="226" y="228"/>
                    <a:pt x="226" y="228"/>
                    <a:pt x="226" y="228"/>
                  </a:cubicBezTo>
                  <a:cubicBezTo>
                    <a:pt x="225" y="228"/>
                    <a:pt x="225" y="228"/>
                    <a:pt x="225" y="228"/>
                  </a:cubicBezTo>
                  <a:cubicBezTo>
                    <a:pt x="226" y="228"/>
                    <a:pt x="226" y="228"/>
                    <a:pt x="226" y="228"/>
                  </a:cubicBezTo>
                  <a:cubicBezTo>
                    <a:pt x="225" y="229"/>
                    <a:pt x="225" y="229"/>
                    <a:pt x="225" y="229"/>
                  </a:cubicBezTo>
                  <a:cubicBezTo>
                    <a:pt x="225" y="229"/>
                    <a:pt x="225" y="229"/>
                    <a:pt x="225" y="229"/>
                  </a:cubicBezTo>
                  <a:cubicBezTo>
                    <a:pt x="225" y="229"/>
                    <a:pt x="225" y="229"/>
                    <a:pt x="225" y="229"/>
                  </a:cubicBezTo>
                  <a:cubicBezTo>
                    <a:pt x="225" y="229"/>
                    <a:pt x="225" y="229"/>
                    <a:pt x="225" y="229"/>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6" y="230"/>
                    <a:pt x="226" y="230"/>
                    <a:pt x="226" y="230"/>
                  </a:cubicBezTo>
                  <a:cubicBezTo>
                    <a:pt x="225" y="231"/>
                    <a:pt x="225" y="231"/>
                    <a:pt x="225" y="231"/>
                  </a:cubicBezTo>
                  <a:cubicBezTo>
                    <a:pt x="226" y="231"/>
                    <a:pt x="226" y="231"/>
                    <a:pt x="226" y="231"/>
                  </a:cubicBezTo>
                  <a:cubicBezTo>
                    <a:pt x="225" y="231"/>
                    <a:pt x="225" y="231"/>
                    <a:pt x="225" y="231"/>
                  </a:cubicBezTo>
                  <a:cubicBezTo>
                    <a:pt x="225" y="231"/>
                    <a:pt x="225" y="231"/>
                    <a:pt x="225" y="231"/>
                  </a:cubicBezTo>
                  <a:cubicBezTo>
                    <a:pt x="225" y="232"/>
                    <a:pt x="225" y="232"/>
                    <a:pt x="225" y="232"/>
                  </a:cubicBezTo>
                  <a:cubicBezTo>
                    <a:pt x="225" y="232"/>
                    <a:pt x="225" y="232"/>
                    <a:pt x="225" y="232"/>
                  </a:cubicBezTo>
                  <a:cubicBezTo>
                    <a:pt x="225" y="233"/>
                    <a:pt x="225" y="233"/>
                    <a:pt x="225" y="233"/>
                  </a:cubicBezTo>
                  <a:cubicBezTo>
                    <a:pt x="225" y="233"/>
                    <a:pt x="225" y="233"/>
                    <a:pt x="225" y="233"/>
                  </a:cubicBezTo>
                  <a:cubicBezTo>
                    <a:pt x="224" y="234"/>
                    <a:pt x="224" y="234"/>
                    <a:pt x="224" y="234"/>
                  </a:cubicBezTo>
                  <a:cubicBezTo>
                    <a:pt x="224" y="234"/>
                    <a:pt x="224" y="234"/>
                    <a:pt x="224" y="234"/>
                  </a:cubicBezTo>
                  <a:cubicBezTo>
                    <a:pt x="224" y="234"/>
                    <a:pt x="224" y="234"/>
                    <a:pt x="224" y="234"/>
                  </a:cubicBezTo>
                  <a:cubicBezTo>
                    <a:pt x="224" y="234"/>
                    <a:pt x="224" y="234"/>
                    <a:pt x="224" y="234"/>
                  </a:cubicBezTo>
                  <a:cubicBezTo>
                    <a:pt x="224" y="234"/>
                    <a:pt x="223" y="235"/>
                    <a:pt x="223" y="235"/>
                  </a:cubicBezTo>
                  <a:cubicBezTo>
                    <a:pt x="223" y="234"/>
                    <a:pt x="223" y="234"/>
                    <a:pt x="223" y="234"/>
                  </a:cubicBezTo>
                  <a:cubicBezTo>
                    <a:pt x="222" y="235"/>
                    <a:pt x="222" y="235"/>
                    <a:pt x="222" y="235"/>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7"/>
                    <a:pt x="221" y="237"/>
                    <a:pt x="221" y="237"/>
                  </a:cubicBezTo>
                  <a:cubicBezTo>
                    <a:pt x="221" y="237"/>
                    <a:pt x="221" y="237"/>
                    <a:pt x="221" y="237"/>
                  </a:cubicBezTo>
                  <a:cubicBezTo>
                    <a:pt x="221" y="237"/>
                    <a:pt x="221" y="237"/>
                    <a:pt x="221" y="237"/>
                  </a:cubicBezTo>
                  <a:cubicBezTo>
                    <a:pt x="221" y="237"/>
                    <a:pt x="221" y="237"/>
                    <a:pt x="221" y="237"/>
                  </a:cubicBezTo>
                  <a:cubicBezTo>
                    <a:pt x="221" y="238"/>
                    <a:pt x="221" y="238"/>
                    <a:pt x="221" y="238"/>
                  </a:cubicBezTo>
                  <a:cubicBezTo>
                    <a:pt x="221" y="239"/>
                    <a:pt x="221" y="239"/>
                    <a:pt x="221" y="239"/>
                  </a:cubicBezTo>
                  <a:cubicBezTo>
                    <a:pt x="221" y="239"/>
                    <a:pt x="221" y="239"/>
                    <a:pt x="221" y="239"/>
                  </a:cubicBezTo>
                  <a:cubicBezTo>
                    <a:pt x="220" y="239"/>
                    <a:pt x="220" y="239"/>
                    <a:pt x="220" y="239"/>
                  </a:cubicBezTo>
                  <a:cubicBezTo>
                    <a:pt x="220" y="240"/>
                    <a:pt x="220" y="240"/>
                    <a:pt x="220" y="240"/>
                  </a:cubicBezTo>
                  <a:cubicBezTo>
                    <a:pt x="220" y="240"/>
                    <a:pt x="220" y="240"/>
                    <a:pt x="220" y="240"/>
                  </a:cubicBezTo>
                  <a:cubicBezTo>
                    <a:pt x="220" y="241"/>
                    <a:pt x="220" y="241"/>
                    <a:pt x="220" y="241"/>
                  </a:cubicBezTo>
                  <a:cubicBezTo>
                    <a:pt x="220" y="241"/>
                    <a:pt x="220" y="241"/>
                    <a:pt x="220" y="241"/>
                  </a:cubicBezTo>
                  <a:cubicBezTo>
                    <a:pt x="219" y="241"/>
                    <a:pt x="219" y="241"/>
                    <a:pt x="219" y="241"/>
                  </a:cubicBezTo>
                  <a:cubicBezTo>
                    <a:pt x="220" y="242"/>
                    <a:pt x="220" y="242"/>
                    <a:pt x="220" y="242"/>
                  </a:cubicBezTo>
                  <a:cubicBezTo>
                    <a:pt x="219" y="242"/>
                    <a:pt x="219" y="242"/>
                    <a:pt x="219" y="242"/>
                  </a:cubicBezTo>
                  <a:cubicBezTo>
                    <a:pt x="219" y="242"/>
                    <a:pt x="219" y="242"/>
                    <a:pt x="219" y="242"/>
                  </a:cubicBezTo>
                  <a:cubicBezTo>
                    <a:pt x="219" y="243"/>
                    <a:pt x="219" y="243"/>
                    <a:pt x="219" y="243"/>
                  </a:cubicBezTo>
                  <a:cubicBezTo>
                    <a:pt x="219" y="243"/>
                    <a:pt x="219" y="243"/>
                    <a:pt x="219" y="243"/>
                  </a:cubicBezTo>
                  <a:cubicBezTo>
                    <a:pt x="219" y="244"/>
                    <a:pt x="219" y="244"/>
                    <a:pt x="219" y="244"/>
                  </a:cubicBezTo>
                  <a:cubicBezTo>
                    <a:pt x="219" y="244"/>
                    <a:pt x="219" y="244"/>
                    <a:pt x="219" y="244"/>
                  </a:cubicBezTo>
                  <a:cubicBezTo>
                    <a:pt x="219" y="244"/>
                    <a:pt x="219" y="244"/>
                    <a:pt x="219" y="244"/>
                  </a:cubicBezTo>
                  <a:cubicBezTo>
                    <a:pt x="219" y="244"/>
                    <a:pt x="219" y="244"/>
                    <a:pt x="219" y="244"/>
                  </a:cubicBezTo>
                  <a:cubicBezTo>
                    <a:pt x="218" y="245"/>
                    <a:pt x="218" y="245"/>
                    <a:pt x="218" y="245"/>
                  </a:cubicBezTo>
                  <a:cubicBezTo>
                    <a:pt x="218" y="245"/>
                    <a:pt x="218" y="245"/>
                    <a:pt x="218" y="245"/>
                  </a:cubicBezTo>
                  <a:cubicBezTo>
                    <a:pt x="218" y="245"/>
                    <a:pt x="218" y="245"/>
                    <a:pt x="218" y="245"/>
                  </a:cubicBezTo>
                  <a:cubicBezTo>
                    <a:pt x="218" y="245"/>
                    <a:pt x="218" y="245"/>
                    <a:pt x="218" y="245"/>
                  </a:cubicBezTo>
                  <a:cubicBezTo>
                    <a:pt x="219" y="246"/>
                    <a:pt x="219" y="246"/>
                    <a:pt x="219" y="246"/>
                  </a:cubicBezTo>
                  <a:cubicBezTo>
                    <a:pt x="218" y="247"/>
                    <a:pt x="218" y="247"/>
                    <a:pt x="218" y="247"/>
                  </a:cubicBezTo>
                  <a:cubicBezTo>
                    <a:pt x="218" y="247"/>
                    <a:pt x="218" y="247"/>
                    <a:pt x="218" y="247"/>
                  </a:cubicBezTo>
                  <a:cubicBezTo>
                    <a:pt x="218" y="247"/>
                    <a:pt x="218" y="247"/>
                    <a:pt x="218" y="247"/>
                  </a:cubicBezTo>
                  <a:cubicBezTo>
                    <a:pt x="218" y="247"/>
                    <a:pt x="218" y="247"/>
                    <a:pt x="218" y="247"/>
                  </a:cubicBezTo>
                  <a:cubicBezTo>
                    <a:pt x="219" y="246"/>
                    <a:pt x="219" y="246"/>
                    <a:pt x="219" y="246"/>
                  </a:cubicBezTo>
                  <a:cubicBezTo>
                    <a:pt x="220" y="247"/>
                    <a:pt x="220" y="247"/>
                    <a:pt x="220" y="247"/>
                  </a:cubicBezTo>
                  <a:cubicBezTo>
                    <a:pt x="219" y="248"/>
                    <a:pt x="219" y="248"/>
                    <a:pt x="219" y="248"/>
                  </a:cubicBezTo>
                  <a:cubicBezTo>
                    <a:pt x="219" y="248"/>
                    <a:pt x="219" y="248"/>
                    <a:pt x="219" y="248"/>
                  </a:cubicBezTo>
                  <a:cubicBezTo>
                    <a:pt x="219" y="248"/>
                    <a:pt x="219" y="248"/>
                    <a:pt x="219" y="248"/>
                  </a:cubicBezTo>
                  <a:cubicBezTo>
                    <a:pt x="219" y="248"/>
                    <a:pt x="219" y="248"/>
                    <a:pt x="219" y="248"/>
                  </a:cubicBezTo>
                  <a:cubicBezTo>
                    <a:pt x="219" y="249"/>
                    <a:pt x="219" y="249"/>
                    <a:pt x="219" y="249"/>
                  </a:cubicBezTo>
                  <a:cubicBezTo>
                    <a:pt x="219" y="249"/>
                    <a:pt x="219" y="249"/>
                    <a:pt x="219" y="249"/>
                  </a:cubicBezTo>
                  <a:cubicBezTo>
                    <a:pt x="219" y="249"/>
                    <a:pt x="219" y="249"/>
                    <a:pt x="219" y="249"/>
                  </a:cubicBezTo>
                  <a:cubicBezTo>
                    <a:pt x="219" y="249"/>
                    <a:pt x="219" y="249"/>
                    <a:pt x="219" y="249"/>
                  </a:cubicBezTo>
                  <a:cubicBezTo>
                    <a:pt x="219" y="250"/>
                    <a:pt x="219" y="250"/>
                    <a:pt x="219" y="250"/>
                  </a:cubicBezTo>
                  <a:cubicBezTo>
                    <a:pt x="219" y="250"/>
                    <a:pt x="219" y="250"/>
                    <a:pt x="219" y="250"/>
                  </a:cubicBezTo>
                  <a:cubicBezTo>
                    <a:pt x="219" y="250"/>
                    <a:pt x="219" y="250"/>
                    <a:pt x="219" y="250"/>
                  </a:cubicBezTo>
                  <a:cubicBezTo>
                    <a:pt x="219" y="250"/>
                    <a:pt x="219" y="250"/>
                    <a:pt x="219" y="250"/>
                  </a:cubicBezTo>
                  <a:cubicBezTo>
                    <a:pt x="220" y="249"/>
                    <a:pt x="220" y="249"/>
                    <a:pt x="220" y="249"/>
                  </a:cubicBezTo>
                  <a:cubicBezTo>
                    <a:pt x="220" y="249"/>
                    <a:pt x="220" y="249"/>
                    <a:pt x="220" y="249"/>
                  </a:cubicBezTo>
                  <a:cubicBezTo>
                    <a:pt x="220" y="248"/>
                    <a:pt x="220" y="248"/>
                    <a:pt x="220" y="248"/>
                  </a:cubicBezTo>
                  <a:cubicBezTo>
                    <a:pt x="220" y="248"/>
                    <a:pt x="220" y="248"/>
                    <a:pt x="220" y="248"/>
                  </a:cubicBezTo>
                  <a:cubicBezTo>
                    <a:pt x="220" y="248"/>
                    <a:pt x="220" y="248"/>
                    <a:pt x="220" y="248"/>
                  </a:cubicBezTo>
                  <a:cubicBezTo>
                    <a:pt x="220" y="247"/>
                    <a:pt x="220" y="247"/>
                    <a:pt x="220" y="247"/>
                  </a:cubicBezTo>
                  <a:cubicBezTo>
                    <a:pt x="220" y="247"/>
                    <a:pt x="220" y="247"/>
                    <a:pt x="220" y="247"/>
                  </a:cubicBezTo>
                  <a:cubicBezTo>
                    <a:pt x="221" y="247"/>
                    <a:pt x="221" y="247"/>
                    <a:pt x="221" y="247"/>
                  </a:cubicBezTo>
                  <a:cubicBezTo>
                    <a:pt x="221" y="246"/>
                    <a:pt x="221" y="246"/>
                    <a:pt x="221" y="246"/>
                  </a:cubicBezTo>
                  <a:cubicBezTo>
                    <a:pt x="221" y="246"/>
                    <a:pt x="221" y="245"/>
                    <a:pt x="222" y="244"/>
                  </a:cubicBezTo>
                  <a:cubicBezTo>
                    <a:pt x="222" y="244"/>
                    <a:pt x="222" y="244"/>
                    <a:pt x="222" y="244"/>
                  </a:cubicBezTo>
                  <a:cubicBezTo>
                    <a:pt x="222" y="243"/>
                    <a:pt x="222" y="243"/>
                    <a:pt x="222" y="243"/>
                  </a:cubicBezTo>
                  <a:cubicBezTo>
                    <a:pt x="222" y="243"/>
                    <a:pt x="222" y="243"/>
                    <a:pt x="222" y="243"/>
                  </a:cubicBezTo>
                  <a:cubicBezTo>
                    <a:pt x="223" y="242"/>
                    <a:pt x="223" y="242"/>
                    <a:pt x="223" y="242"/>
                  </a:cubicBezTo>
                  <a:cubicBezTo>
                    <a:pt x="222" y="242"/>
                    <a:pt x="222" y="242"/>
                    <a:pt x="222" y="242"/>
                  </a:cubicBezTo>
                  <a:cubicBezTo>
                    <a:pt x="223" y="242"/>
                    <a:pt x="223" y="242"/>
                    <a:pt x="223" y="242"/>
                  </a:cubicBezTo>
                  <a:cubicBezTo>
                    <a:pt x="223" y="242"/>
                    <a:pt x="223" y="242"/>
                    <a:pt x="223" y="242"/>
                  </a:cubicBezTo>
                  <a:cubicBezTo>
                    <a:pt x="223" y="242"/>
                    <a:pt x="223" y="242"/>
                    <a:pt x="223" y="242"/>
                  </a:cubicBezTo>
                  <a:cubicBezTo>
                    <a:pt x="223" y="242"/>
                    <a:pt x="223" y="242"/>
                    <a:pt x="223" y="242"/>
                  </a:cubicBezTo>
                  <a:cubicBezTo>
                    <a:pt x="223" y="241"/>
                    <a:pt x="223" y="241"/>
                    <a:pt x="223" y="241"/>
                  </a:cubicBezTo>
                  <a:cubicBezTo>
                    <a:pt x="223" y="241"/>
                    <a:pt x="223" y="241"/>
                    <a:pt x="223" y="241"/>
                  </a:cubicBezTo>
                  <a:cubicBezTo>
                    <a:pt x="223" y="241"/>
                    <a:pt x="223" y="241"/>
                    <a:pt x="223" y="241"/>
                  </a:cubicBezTo>
                  <a:cubicBezTo>
                    <a:pt x="223" y="241"/>
                    <a:pt x="223" y="241"/>
                    <a:pt x="223" y="241"/>
                  </a:cubicBezTo>
                  <a:cubicBezTo>
                    <a:pt x="223" y="240"/>
                    <a:pt x="223" y="240"/>
                    <a:pt x="223" y="240"/>
                  </a:cubicBezTo>
                  <a:cubicBezTo>
                    <a:pt x="224" y="241"/>
                    <a:pt x="224" y="241"/>
                    <a:pt x="224" y="241"/>
                  </a:cubicBezTo>
                  <a:cubicBezTo>
                    <a:pt x="224" y="240"/>
                    <a:pt x="224" y="240"/>
                    <a:pt x="225" y="240"/>
                  </a:cubicBezTo>
                  <a:cubicBezTo>
                    <a:pt x="224" y="239"/>
                    <a:pt x="224" y="239"/>
                    <a:pt x="224" y="239"/>
                  </a:cubicBezTo>
                  <a:cubicBezTo>
                    <a:pt x="225" y="239"/>
                    <a:pt x="225" y="239"/>
                    <a:pt x="225" y="239"/>
                  </a:cubicBezTo>
                  <a:cubicBezTo>
                    <a:pt x="225" y="239"/>
                    <a:pt x="225" y="239"/>
                    <a:pt x="225" y="239"/>
                  </a:cubicBezTo>
                  <a:cubicBezTo>
                    <a:pt x="225" y="239"/>
                    <a:pt x="225" y="239"/>
                    <a:pt x="225" y="239"/>
                  </a:cubicBezTo>
                  <a:cubicBezTo>
                    <a:pt x="225" y="238"/>
                    <a:pt x="225" y="238"/>
                    <a:pt x="225" y="238"/>
                  </a:cubicBezTo>
                  <a:cubicBezTo>
                    <a:pt x="225" y="238"/>
                    <a:pt x="225" y="238"/>
                    <a:pt x="225" y="238"/>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6"/>
                    <a:pt x="225" y="236"/>
                    <a:pt x="225" y="236"/>
                  </a:cubicBezTo>
                  <a:cubicBezTo>
                    <a:pt x="225" y="236"/>
                    <a:pt x="225" y="236"/>
                    <a:pt x="225" y="236"/>
                  </a:cubicBezTo>
                  <a:cubicBezTo>
                    <a:pt x="226" y="236"/>
                    <a:pt x="226" y="236"/>
                    <a:pt x="226" y="236"/>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7" y="235"/>
                    <a:pt x="227" y="235"/>
                    <a:pt x="227" y="235"/>
                  </a:cubicBezTo>
                  <a:cubicBezTo>
                    <a:pt x="227" y="234"/>
                    <a:pt x="227" y="234"/>
                    <a:pt x="227" y="234"/>
                  </a:cubicBezTo>
                  <a:cubicBezTo>
                    <a:pt x="228" y="234"/>
                    <a:pt x="228" y="234"/>
                    <a:pt x="228" y="234"/>
                  </a:cubicBezTo>
                  <a:cubicBezTo>
                    <a:pt x="228" y="234"/>
                    <a:pt x="228" y="234"/>
                    <a:pt x="228" y="234"/>
                  </a:cubicBezTo>
                  <a:cubicBezTo>
                    <a:pt x="228" y="234"/>
                    <a:pt x="228" y="234"/>
                    <a:pt x="228" y="234"/>
                  </a:cubicBezTo>
                  <a:cubicBezTo>
                    <a:pt x="229" y="233"/>
                    <a:pt x="229" y="233"/>
                    <a:pt x="229" y="233"/>
                  </a:cubicBezTo>
                  <a:cubicBezTo>
                    <a:pt x="229" y="233"/>
                    <a:pt x="229" y="233"/>
                    <a:pt x="229" y="233"/>
                  </a:cubicBezTo>
                  <a:cubicBezTo>
                    <a:pt x="229" y="232"/>
                    <a:pt x="229" y="232"/>
                    <a:pt x="229" y="232"/>
                  </a:cubicBezTo>
                  <a:cubicBezTo>
                    <a:pt x="229" y="231"/>
                    <a:pt x="229" y="231"/>
                    <a:pt x="229" y="230"/>
                  </a:cubicBezTo>
                  <a:cubicBezTo>
                    <a:pt x="229" y="230"/>
                    <a:pt x="229" y="230"/>
                    <a:pt x="229" y="230"/>
                  </a:cubicBezTo>
                  <a:cubicBezTo>
                    <a:pt x="229" y="230"/>
                    <a:pt x="229" y="230"/>
                    <a:pt x="229" y="230"/>
                  </a:cubicBezTo>
                  <a:cubicBezTo>
                    <a:pt x="230" y="229"/>
                    <a:pt x="230" y="229"/>
                    <a:pt x="230" y="229"/>
                  </a:cubicBezTo>
                  <a:cubicBezTo>
                    <a:pt x="229" y="229"/>
                    <a:pt x="229" y="229"/>
                    <a:pt x="229" y="229"/>
                  </a:cubicBezTo>
                  <a:cubicBezTo>
                    <a:pt x="230" y="229"/>
                    <a:pt x="230" y="229"/>
                    <a:pt x="230" y="229"/>
                  </a:cubicBezTo>
                  <a:cubicBezTo>
                    <a:pt x="230" y="229"/>
                    <a:pt x="230" y="229"/>
                    <a:pt x="230" y="229"/>
                  </a:cubicBezTo>
                  <a:cubicBezTo>
                    <a:pt x="230" y="229"/>
                    <a:pt x="230" y="229"/>
                    <a:pt x="230" y="229"/>
                  </a:cubicBezTo>
                  <a:cubicBezTo>
                    <a:pt x="230" y="229"/>
                    <a:pt x="230" y="229"/>
                    <a:pt x="230" y="229"/>
                  </a:cubicBezTo>
                  <a:cubicBezTo>
                    <a:pt x="230" y="228"/>
                    <a:pt x="230" y="228"/>
                    <a:pt x="230" y="228"/>
                  </a:cubicBezTo>
                  <a:cubicBezTo>
                    <a:pt x="230" y="228"/>
                    <a:pt x="230" y="228"/>
                    <a:pt x="230" y="228"/>
                  </a:cubicBezTo>
                  <a:cubicBezTo>
                    <a:pt x="230" y="228"/>
                    <a:pt x="230" y="228"/>
                    <a:pt x="230" y="228"/>
                  </a:cubicBezTo>
                  <a:cubicBezTo>
                    <a:pt x="230" y="228"/>
                    <a:pt x="230" y="228"/>
                    <a:pt x="230" y="228"/>
                  </a:cubicBezTo>
                  <a:cubicBezTo>
                    <a:pt x="231" y="227"/>
                    <a:pt x="231" y="227"/>
                    <a:pt x="231" y="227"/>
                  </a:cubicBezTo>
                  <a:cubicBezTo>
                    <a:pt x="231" y="227"/>
                    <a:pt x="232" y="227"/>
                    <a:pt x="232" y="226"/>
                  </a:cubicBezTo>
                  <a:cubicBezTo>
                    <a:pt x="232" y="226"/>
                    <a:pt x="232" y="226"/>
                    <a:pt x="232" y="226"/>
                  </a:cubicBezTo>
                  <a:cubicBezTo>
                    <a:pt x="232" y="226"/>
                    <a:pt x="232" y="226"/>
                    <a:pt x="232" y="226"/>
                  </a:cubicBezTo>
                  <a:cubicBezTo>
                    <a:pt x="232" y="226"/>
                    <a:pt x="232" y="226"/>
                    <a:pt x="232" y="226"/>
                  </a:cubicBezTo>
                  <a:cubicBezTo>
                    <a:pt x="232" y="226"/>
                    <a:pt x="232" y="226"/>
                    <a:pt x="232" y="226"/>
                  </a:cubicBezTo>
                  <a:cubicBezTo>
                    <a:pt x="232" y="225"/>
                    <a:pt x="232" y="225"/>
                    <a:pt x="232" y="225"/>
                  </a:cubicBezTo>
                  <a:cubicBezTo>
                    <a:pt x="232" y="224"/>
                    <a:pt x="232" y="224"/>
                    <a:pt x="232" y="224"/>
                  </a:cubicBezTo>
                  <a:cubicBezTo>
                    <a:pt x="232" y="224"/>
                    <a:pt x="232" y="224"/>
                    <a:pt x="232" y="224"/>
                  </a:cubicBezTo>
                  <a:cubicBezTo>
                    <a:pt x="232" y="224"/>
                    <a:pt x="232" y="224"/>
                    <a:pt x="232" y="224"/>
                  </a:cubicBezTo>
                  <a:cubicBezTo>
                    <a:pt x="232" y="223"/>
                    <a:pt x="232" y="223"/>
                    <a:pt x="232" y="223"/>
                  </a:cubicBezTo>
                  <a:cubicBezTo>
                    <a:pt x="232" y="223"/>
                    <a:pt x="232" y="223"/>
                    <a:pt x="232" y="222"/>
                  </a:cubicBezTo>
                  <a:cubicBezTo>
                    <a:pt x="232" y="222"/>
                    <a:pt x="232" y="222"/>
                    <a:pt x="232" y="222"/>
                  </a:cubicBezTo>
                  <a:cubicBezTo>
                    <a:pt x="232" y="221"/>
                    <a:pt x="232" y="221"/>
                    <a:pt x="232" y="221"/>
                  </a:cubicBezTo>
                  <a:cubicBezTo>
                    <a:pt x="232" y="221"/>
                    <a:pt x="232" y="221"/>
                    <a:pt x="232" y="221"/>
                  </a:cubicBezTo>
                  <a:cubicBezTo>
                    <a:pt x="232" y="221"/>
                    <a:pt x="232" y="221"/>
                    <a:pt x="232" y="221"/>
                  </a:cubicBezTo>
                  <a:cubicBezTo>
                    <a:pt x="233" y="220"/>
                    <a:pt x="233" y="220"/>
                    <a:pt x="233" y="220"/>
                  </a:cubicBezTo>
                  <a:cubicBezTo>
                    <a:pt x="232" y="220"/>
                    <a:pt x="233" y="219"/>
                    <a:pt x="233" y="219"/>
                  </a:cubicBezTo>
                  <a:cubicBezTo>
                    <a:pt x="233" y="219"/>
                    <a:pt x="233" y="219"/>
                    <a:pt x="233" y="219"/>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4" y="218"/>
                    <a:pt x="234" y="218"/>
                    <a:pt x="234" y="218"/>
                  </a:cubicBezTo>
                  <a:cubicBezTo>
                    <a:pt x="234" y="218"/>
                    <a:pt x="234" y="218"/>
                    <a:pt x="234" y="218"/>
                  </a:cubicBezTo>
                  <a:cubicBezTo>
                    <a:pt x="234" y="218"/>
                    <a:pt x="234" y="218"/>
                    <a:pt x="234" y="218"/>
                  </a:cubicBezTo>
                  <a:cubicBezTo>
                    <a:pt x="234" y="218"/>
                    <a:pt x="234" y="218"/>
                    <a:pt x="234" y="218"/>
                  </a:cubicBezTo>
                  <a:cubicBezTo>
                    <a:pt x="234" y="217"/>
                    <a:pt x="234" y="217"/>
                    <a:pt x="234" y="217"/>
                  </a:cubicBezTo>
                  <a:cubicBezTo>
                    <a:pt x="235" y="217"/>
                    <a:pt x="235" y="217"/>
                    <a:pt x="235" y="217"/>
                  </a:cubicBezTo>
                  <a:cubicBezTo>
                    <a:pt x="235" y="216"/>
                    <a:pt x="235" y="216"/>
                    <a:pt x="235" y="216"/>
                  </a:cubicBezTo>
                  <a:cubicBezTo>
                    <a:pt x="235" y="216"/>
                    <a:pt x="235" y="216"/>
                    <a:pt x="235" y="216"/>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4" y="214"/>
                    <a:pt x="234" y="214"/>
                    <a:pt x="234" y="214"/>
                  </a:cubicBezTo>
                  <a:cubicBezTo>
                    <a:pt x="234" y="214"/>
                    <a:pt x="233" y="213"/>
                    <a:pt x="233" y="213"/>
                  </a:cubicBezTo>
                  <a:cubicBezTo>
                    <a:pt x="233" y="213"/>
                    <a:pt x="233"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1" y="212"/>
                    <a:pt x="231" y="212"/>
                    <a:pt x="231" y="212"/>
                  </a:cubicBezTo>
                  <a:cubicBezTo>
                    <a:pt x="231" y="211"/>
                    <a:pt x="231" y="211"/>
                    <a:pt x="231" y="211"/>
                  </a:cubicBezTo>
                  <a:cubicBezTo>
                    <a:pt x="231" y="211"/>
                    <a:pt x="231" y="211"/>
                    <a:pt x="231" y="211"/>
                  </a:cubicBezTo>
                  <a:cubicBezTo>
                    <a:pt x="230" y="211"/>
                    <a:pt x="230" y="211"/>
                    <a:pt x="230" y="211"/>
                  </a:cubicBezTo>
                  <a:cubicBezTo>
                    <a:pt x="230" y="211"/>
                    <a:pt x="230" y="211"/>
                    <a:pt x="230" y="211"/>
                  </a:cubicBezTo>
                  <a:cubicBezTo>
                    <a:pt x="230" y="211"/>
                    <a:pt x="230" y="211"/>
                    <a:pt x="230" y="211"/>
                  </a:cubicBezTo>
                  <a:cubicBezTo>
                    <a:pt x="230" y="211"/>
                    <a:pt x="230" y="211"/>
                    <a:pt x="230" y="211"/>
                  </a:cubicBezTo>
                  <a:cubicBezTo>
                    <a:pt x="229" y="210"/>
                    <a:pt x="229" y="210"/>
                    <a:pt x="229" y="209"/>
                  </a:cubicBezTo>
                  <a:cubicBezTo>
                    <a:pt x="229" y="210"/>
                    <a:pt x="229" y="210"/>
                    <a:pt x="229" y="210"/>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7" y="209"/>
                    <a:pt x="227" y="209"/>
                    <a:pt x="227" y="209"/>
                  </a:cubicBezTo>
                  <a:cubicBezTo>
                    <a:pt x="227" y="209"/>
                    <a:pt x="227" y="209"/>
                    <a:pt x="227" y="209"/>
                  </a:cubicBezTo>
                  <a:cubicBezTo>
                    <a:pt x="227" y="209"/>
                    <a:pt x="227" y="209"/>
                    <a:pt x="227" y="209"/>
                  </a:cubicBezTo>
                  <a:cubicBezTo>
                    <a:pt x="227" y="208"/>
                    <a:pt x="227" y="208"/>
                    <a:pt x="227" y="208"/>
                  </a:cubicBezTo>
                  <a:cubicBezTo>
                    <a:pt x="227" y="208"/>
                    <a:pt x="227" y="208"/>
                    <a:pt x="227" y="208"/>
                  </a:cubicBezTo>
                  <a:cubicBezTo>
                    <a:pt x="227" y="208"/>
                    <a:pt x="227" y="208"/>
                    <a:pt x="227" y="208"/>
                  </a:cubicBezTo>
                  <a:cubicBezTo>
                    <a:pt x="227" y="208"/>
                    <a:pt x="227" y="208"/>
                    <a:pt x="227" y="208"/>
                  </a:cubicBezTo>
                  <a:cubicBezTo>
                    <a:pt x="228" y="207"/>
                    <a:pt x="228" y="207"/>
                    <a:pt x="228" y="207"/>
                  </a:cubicBezTo>
                  <a:cubicBezTo>
                    <a:pt x="228" y="207"/>
                    <a:pt x="228" y="207"/>
                    <a:pt x="228" y="207"/>
                  </a:cubicBezTo>
                  <a:cubicBezTo>
                    <a:pt x="229" y="207"/>
                    <a:pt x="229" y="207"/>
                    <a:pt x="229" y="207"/>
                  </a:cubicBezTo>
                  <a:cubicBezTo>
                    <a:pt x="229" y="207"/>
                    <a:pt x="229" y="207"/>
                    <a:pt x="229" y="207"/>
                  </a:cubicBezTo>
                  <a:cubicBezTo>
                    <a:pt x="229" y="207"/>
                    <a:pt x="229" y="207"/>
                    <a:pt x="229" y="207"/>
                  </a:cubicBezTo>
                  <a:cubicBezTo>
                    <a:pt x="229" y="207"/>
                    <a:pt x="229" y="207"/>
                    <a:pt x="229" y="207"/>
                  </a:cubicBezTo>
                  <a:cubicBezTo>
                    <a:pt x="230" y="206"/>
                    <a:pt x="230" y="206"/>
                    <a:pt x="230" y="206"/>
                  </a:cubicBezTo>
                  <a:cubicBezTo>
                    <a:pt x="230" y="206"/>
                    <a:pt x="230" y="206"/>
                    <a:pt x="230" y="206"/>
                  </a:cubicBezTo>
                  <a:cubicBezTo>
                    <a:pt x="231" y="206"/>
                    <a:pt x="231" y="206"/>
                    <a:pt x="231" y="206"/>
                  </a:cubicBezTo>
                  <a:cubicBezTo>
                    <a:pt x="231" y="206"/>
                    <a:pt x="231" y="206"/>
                    <a:pt x="231" y="206"/>
                  </a:cubicBezTo>
                  <a:cubicBezTo>
                    <a:pt x="232" y="205"/>
                    <a:pt x="232" y="205"/>
                    <a:pt x="232" y="205"/>
                  </a:cubicBezTo>
                  <a:cubicBezTo>
                    <a:pt x="232" y="206"/>
                    <a:pt x="232" y="206"/>
                    <a:pt x="232" y="206"/>
                  </a:cubicBezTo>
                  <a:cubicBezTo>
                    <a:pt x="232" y="205"/>
                    <a:pt x="232" y="205"/>
                    <a:pt x="232" y="205"/>
                  </a:cubicBezTo>
                  <a:cubicBezTo>
                    <a:pt x="233" y="206"/>
                    <a:pt x="233" y="206"/>
                    <a:pt x="233" y="206"/>
                  </a:cubicBezTo>
                  <a:cubicBezTo>
                    <a:pt x="234" y="205"/>
                    <a:pt x="234" y="205"/>
                    <a:pt x="234" y="205"/>
                  </a:cubicBezTo>
                  <a:cubicBezTo>
                    <a:pt x="234" y="205"/>
                    <a:pt x="234" y="205"/>
                    <a:pt x="234" y="205"/>
                  </a:cubicBezTo>
                  <a:cubicBezTo>
                    <a:pt x="235" y="205"/>
                    <a:pt x="235" y="205"/>
                    <a:pt x="235" y="205"/>
                  </a:cubicBezTo>
                  <a:cubicBezTo>
                    <a:pt x="235" y="205"/>
                    <a:pt x="235" y="205"/>
                    <a:pt x="235" y="205"/>
                  </a:cubicBezTo>
                  <a:cubicBezTo>
                    <a:pt x="235" y="205"/>
                    <a:pt x="235" y="205"/>
                    <a:pt x="235" y="205"/>
                  </a:cubicBezTo>
                  <a:cubicBezTo>
                    <a:pt x="235" y="205"/>
                    <a:pt x="235" y="205"/>
                    <a:pt x="235" y="205"/>
                  </a:cubicBezTo>
                  <a:cubicBezTo>
                    <a:pt x="236" y="204"/>
                    <a:pt x="236" y="204"/>
                    <a:pt x="236" y="204"/>
                  </a:cubicBezTo>
                  <a:cubicBezTo>
                    <a:pt x="236" y="205"/>
                    <a:pt x="236" y="205"/>
                    <a:pt x="236" y="205"/>
                  </a:cubicBezTo>
                  <a:cubicBezTo>
                    <a:pt x="237" y="204"/>
                    <a:pt x="237" y="204"/>
                    <a:pt x="237" y="204"/>
                  </a:cubicBezTo>
                  <a:cubicBezTo>
                    <a:pt x="237" y="204"/>
                    <a:pt x="237" y="204"/>
                    <a:pt x="237" y="204"/>
                  </a:cubicBezTo>
                  <a:cubicBezTo>
                    <a:pt x="238" y="204"/>
                    <a:pt x="238" y="204"/>
                    <a:pt x="238" y="204"/>
                  </a:cubicBezTo>
                  <a:cubicBezTo>
                    <a:pt x="238" y="204"/>
                    <a:pt x="238" y="204"/>
                    <a:pt x="238"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40" y="204"/>
                    <a:pt x="240" y="204"/>
                    <a:pt x="240" y="204"/>
                  </a:cubicBezTo>
                  <a:cubicBezTo>
                    <a:pt x="240" y="204"/>
                    <a:pt x="240" y="203"/>
                    <a:pt x="240" y="203"/>
                  </a:cubicBezTo>
                  <a:cubicBezTo>
                    <a:pt x="240" y="203"/>
                    <a:pt x="240" y="203"/>
                    <a:pt x="240" y="203"/>
                  </a:cubicBezTo>
                  <a:cubicBezTo>
                    <a:pt x="241" y="204"/>
                    <a:pt x="241" y="204"/>
                    <a:pt x="241" y="204"/>
                  </a:cubicBezTo>
                  <a:cubicBezTo>
                    <a:pt x="241" y="204"/>
                    <a:pt x="241" y="204"/>
                    <a:pt x="241" y="204"/>
                  </a:cubicBezTo>
                  <a:cubicBezTo>
                    <a:pt x="242" y="203"/>
                    <a:pt x="242" y="203"/>
                    <a:pt x="242" y="203"/>
                  </a:cubicBezTo>
                  <a:cubicBezTo>
                    <a:pt x="243" y="204"/>
                    <a:pt x="243" y="204"/>
                    <a:pt x="243" y="204"/>
                  </a:cubicBezTo>
                  <a:cubicBezTo>
                    <a:pt x="243" y="203"/>
                    <a:pt x="243" y="203"/>
                    <a:pt x="243" y="203"/>
                  </a:cubicBezTo>
                  <a:cubicBezTo>
                    <a:pt x="243" y="204"/>
                    <a:pt x="243" y="204"/>
                    <a:pt x="243" y="204"/>
                  </a:cubicBezTo>
                  <a:cubicBezTo>
                    <a:pt x="243" y="204"/>
                    <a:pt x="243" y="204"/>
                    <a:pt x="243" y="204"/>
                  </a:cubicBezTo>
                  <a:cubicBezTo>
                    <a:pt x="244" y="204"/>
                    <a:pt x="245" y="204"/>
                    <a:pt x="245" y="204"/>
                  </a:cubicBezTo>
                  <a:cubicBezTo>
                    <a:pt x="246" y="204"/>
                    <a:pt x="246" y="204"/>
                    <a:pt x="246" y="204"/>
                  </a:cubicBezTo>
                  <a:cubicBezTo>
                    <a:pt x="246" y="204"/>
                    <a:pt x="246" y="204"/>
                    <a:pt x="246" y="204"/>
                  </a:cubicBezTo>
                  <a:cubicBezTo>
                    <a:pt x="246" y="204"/>
                    <a:pt x="246" y="204"/>
                    <a:pt x="246" y="204"/>
                  </a:cubicBezTo>
                  <a:cubicBezTo>
                    <a:pt x="246" y="204"/>
                    <a:pt x="246" y="204"/>
                    <a:pt x="246" y="204"/>
                  </a:cubicBezTo>
                  <a:cubicBezTo>
                    <a:pt x="247" y="204"/>
                    <a:pt x="247" y="204"/>
                    <a:pt x="247" y="204"/>
                  </a:cubicBezTo>
                  <a:cubicBezTo>
                    <a:pt x="247" y="204"/>
                    <a:pt x="247" y="204"/>
                    <a:pt x="247" y="204"/>
                  </a:cubicBezTo>
                  <a:cubicBezTo>
                    <a:pt x="247" y="204"/>
                    <a:pt x="247" y="204"/>
                    <a:pt x="247" y="204"/>
                  </a:cubicBezTo>
                  <a:cubicBezTo>
                    <a:pt x="247" y="205"/>
                    <a:pt x="247" y="205"/>
                    <a:pt x="247" y="205"/>
                  </a:cubicBezTo>
                  <a:cubicBezTo>
                    <a:pt x="248" y="204"/>
                    <a:pt x="248" y="204"/>
                    <a:pt x="248" y="204"/>
                  </a:cubicBezTo>
                  <a:cubicBezTo>
                    <a:pt x="248" y="205"/>
                    <a:pt x="248" y="205"/>
                    <a:pt x="248" y="205"/>
                  </a:cubicBezTo>
                  <a:cubicBezTo>
                    <a:pt x="248" y="204"/>
                    <a:pt x="248" y="204"/>
                    <a:pt x="248" y="204"/>
                  </a:cubicBezTo>
                  <a:cubicBezTo>
                    <a:pt x="248" y="205"/>
                    <a:pt x="248" y="205"/>
                    <a:pt x="248" y="205"/>
                  </a:cubicBezTo>
                  <a:cubicBezTo>
                    <a:pt x="249" y="205"/>
                    <a:pt x="249" y="205"/>
                    <a:pt x="249" y="205"/>
                  </a:cubicBezTo>
                  <a:cubicBezTo>
                    <a:pt x="249" y="205"/>
                    <a:pt x="249" y="205"/>
                    <a:pt x="249" y="205"/>
                  </a:cubicBezTo>
                  <a:cubicBezTo>
                    <a:pt x="249" y="205"/>
                    <a:pt x="249" y="205"/>
                    <a:pt x="249" y="205"/>
                  </a:cubicBezTo>
                  <a:cubicBezTo>
                    <a:pt x="250" y="205"/>
                    <a:pt x="250" y="205"/>
                    <a:pt x="250" y="205"/>
                  </a:cubicBezTo>
                  <a:cubicBezTo>
                    <a:pt x="250" y="205"/>
                    <a:pt x="250" y="205"/>
                    <a:pt x="250" y="205"/>
                  </a:cubicBezTo>
                  <a:cubicBezTo>
                    <a:pt x="251" y="205"/>
                    <a:pt x="251" y="205"/>
                    <a:pt x="251" y="205"/>
                  </a:cubicBezTo>
                  <a:cubicBezTo>
                    <a:pt x="251" y="205"/>
                    <a:pt x="251" y="205"/>
                    <a:pt x="251" y="205"/>
                  </a:cubicBezTo>
                  <a:cubicBezTo>
                    <a:pt x="251" y="205"/>
                    <a:pt x="251" y="205"/>
                    <a:pt x="251" y="205"/>
                  </a:cubicBezTo>
                  <a:cubicBezTo>
                    <a:pt x="252" y="205"/>
                    <a:pt x="252" y="205"/>
                    <a:pt x="252" y="205"/>
                  </a:cubicBezTo>
                  <a:cubicBezTo>
                    <a:pt x="252" y="205"/>
                    <a:pt x="252" y="205"/>
                    <a:pt x="252" y="205"/>
                  </a:cubicBezTo>
                  <a:cubicBezTo>
                    <a:pt x="252" y="205"/>
                    <a:pt x="252" y="205"/>
                    <a:pt x="252" y="205"/>
                  </a:cubicBezTo>
                  <a:cubicBezTo>
                    <a:pt x="252" y="205"/>
                    <a:pt x="252" y="205"/>
                    <a:pt x="252" y="205"/>
                  </a:cubicBezTo>
                  <a:cubicBezTo>
                    <a:pt x="253" y="205"/>
                    <a:pt x="253" y="205"/>
                    <a:pt x="253" y="205"/>
                  </a:cubicBezTo>
                  <a:cubicBezTo>
                    <a:pt x="253" y="204"/>
                    <a:pt x="253" y="204"/>
                    <a:pt x="253" y="204"/>
                  </a:cubicBezTo>
                  <a:cubicBezTo>
                    <a:pt x="254" y="204"/>
                    <a:pt x="254" y="204"/>
                    <a:pt x="254" y="204"/>
                  </a:cubicBezTo>
                  <a:cubicBezTo>
                    <a:pt x="254" y="204"/>
                    <a:pt x="254" y="204"/>
                    <a:pt x="254" y="204"/>
                  </a:cubicBezTo>
                  <a:cubicBezTo>
                    <a:pt x="254" y="204"/>
                    <a:pt x="254" y="204"/>
                    <a:pt x="254" y="204"/>
                  </a:cubicBezTo>
                  <a:cubicBezTo>
                    <a:pt x="255" y="204"/>
                    <a:pt x="255" y="204"/>
                    <a:pt x="255" y="204"/>
                  </a:cubicBezTo>
                  <a:cubicBezTo>
                    <a:pt x="255" y="204"/>
                    <a:pt x="255" y="204"/>
                    <a:pt x="255" y="204"/>
                  </a:cubicBezTo>
                  <a:cubicBezTo>
                    <a:pt x="255" y="204"/>
                    <a:pt x="255" y="204"/>
                    <a:pt x="255" y="204"/>
                  </a:cubicBezTo>
                  <a:cubicBezTo>
                    <a:pt x="255" y="204"/>
                    <a:pt x="255" y="204"/>
                    <a:pt x="255" y="204"/>
                  </a:cubicBezTo>
                  <a:cubicBezTo>
                    <a:pt x="256" y="204"/>
                    <a:pt x="256" y="204"/>
                    <a:pt x="256" y="204"/>
                  </a:cubicBezTo>
                  <a:cubicBezTo>
                    <a:pt x="256" y="204"/>
                    <a:pt x="256" y="204"/>
                    <a:pt x="256" y="204"/>
                  </a:cubicBezTo>
                  <a:cubicBezTo>
                    <a:pt x="257" y="204"/>
                    <a:pt x="257" y="204"/>
                    <a:pt x="257" y="204"/>
                  </a:cubicBezTo>
                  <a:cubicBezTo>
                    <a:pt x="257" y="205"/>
                    <a:pt x="257" y="205"/>
                    <a:pt x="257" y="205"/>
                  </a:cubicBezTo>
                  <a:cubicBezTo>
                    <a:pt x="257" y="205"/>
                    <a:pt x="258" y="205"/>
                    <a:pt x="259" y="204"/>
                  </a:cubicBezTo>
                  <a:cubicBezTo>
                    <a:pt x="259" y="205"/>
                    <a:pt x="259" y="205"/>
                    <a:pt x="259" y="205"/>
                  </a:cubicBezTo>
                  <a:cubicBezTo>
                    <a:pt x="259" y="204"/>
                    <a:pt x="259" y="204"/>
                    <a:pt x="259" y="204"/>
                  </a:cubicBezTo>
                  <a:cubicBezTo>
                    <a:pt x="259" y="204"/>
                    <a:pt x="259" y="204"/>
                    <a:pt x="259" y="204"/>
                  </a:cubicBezTo>
                  <a:cubicBezTo>
                    <a:pt x="260" y="204"/>
                    <a:pt x="260" y="204"/>
                    <a:pt x="260" y="204"/>
                  </a:cubicBezTo>
                  <a:cubicBezTo>
                    <a:pt x="260" y="204"/>
                    <a:pt x="260" y="204"/>
                    <a:pt x="260" y="204"/>
                  </a:cubicBezTo>
                  <a:cubicBezTo>
                    <a:pt x="260" y="204"/>
                    <a:pt x="260" y="204"/>
                    <a:pt x="260" y="204"/>
                  </a:cubicBezTo>
                  <a:cubicBezTo>
                    <a:pt x="260" y="204"/>
                    <a:pt x="260" y="204"/>
                    <a:pt x="260" y="204"/>
                  </a:cubicBezTo>
                  <a:cubicBezTo>
                    <a:pt x="261" y="203"/>
                    <a:pt x="261" y="203"/>
                    <a:pt x="261" y="203"/>
                  </a:cubicBezTo>
                  <a:cubicBezTo>
                    <a:pt x="261" y="204"/>
                    <a:pt x="261" y="204"/>
                    <a:pt x="261" y="204"/>
                  </a:cubicBezTo>
                  <a:cubicBezTo>
                    <a:pt x="262" y="203"/>
                    <a:pt x="262" y="203"/>
                    <a:pt x="262" y="203"/>
                  </a:cubicBezTo>
                  <a:cubicBezTo>
                    <a:pt x="262" y="203"/>
                    <a:pt x="262" y="203"/>
                    <a:pt x="262" y="203"/>
                  </a:cubicBezTo>
                  <a:cubicBezTo>
                    <a:pt x="262" y="203"/>
                    <a:pt x="262" y="203"/>
                    <a:pt x="262" y="203"/>
                  </a:cubicBezTo>
                  <a:cubicBezTo>
                    <a:pt x="262" y="203"/>
                    <a:pt x="262" y="203"/>
                    <a:pt x="262"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4" y="202"/>
                    <a:pt x="264" y="202"/>
                    <a:pt x="264" y="202"/>
                  </a:cubicBezTo>
                  <a:cubicBezTo>
                    <a:pt x="264" y="202"/>
                    <a:pt x="264" y="202"/>
                    <a:pt x="264" y="202"/>
                  </a:cubicBezTo>
                  <a:cubicBezTo>
                    <a:pt x="264" y="201"/>
                    <a:pt x="264" y="201"/>
                    <a:pt x="264" y="201"/>
                  </a:cubicBezTo>
                  <a:cubicBezTo>
                    <a:pt x="264" y="201"/>
                    <a:pt x="264" y="201"/>
                    <a:pt x="264" y="201"/>
                  </a:cubicBezTo>
                  <a:cubicBezTo>
                    <a:pt x="264" y="201"/>
                    <a:pt x="264" y="201"/>
                    <a:pt x="264" y="201"/>
                  </a:cubicBezTo>
                  <a:cubicBezTo>
                    <a:pt x="264" y="200"/>
                    <a:pt x="264" y="200"/>
                    <a:pt x="264" y="200"/>
                  </a:cubicBezTo>
                  <a:cubicBezTo>
                    <a:pt x="264" y="200"/>
                    <a:pt x="266" y="200"/>
                    <a:pt x="266" y="199"/>
                  </a:cubicBezTo>
                  <a:cubicBezTo>
                    <a:pt x="266" y="199"/>
                    <a:pt x="266" y="199"/>
                    <a:pt x="266" y="199"/>
                  </a:cubicBezTo>
                  <a:cubicBezTo>
                    <a:pt x="267" y="199"/>
                    <a:pt x="267" y="199"/>
                    <a:pt x="267" y="199"/>
                  </a:cubicBezTo>
                  <a:cubicBezTo>
                    <a:pt x="267" y="199"/>
                    <a:pt x="267" y="199"/>
                    <a:pt x="267" y="199"/>
                  </a:cubicBezTo>
                  <a:cubicBezTo>
                    <a:pt x="267" y="198"/>
                    <a:pt x="267" y="198"/>
                    <a:pt x="267" y="198"/>
                  </a:cubicBezTo>
                  <a:cubicBezTo>
                    <a:pt x="267" y="198"/>
                    <a:pt x="267" y="198"/>
                    <a:pt x="267" y="198"/>
                  </a:cubicBezTo>
                  <a:cubicBezTo>
                    <a:pt x="268" y="197"/>
                    <a:pt x="268" y="197"/>
                    <a:pt x="268" y="197"/>
                  </a:cubicBezTo>
                  <a:cubicBezTo>
                    <a:pt x="267" y="197"/>
                    <a:pt x="267" y="196"/>
                    <a:pt x="268" y="196"/>
                  </a:cubicBezTo>
                  <a:cubicBezTo>
                    <a:pt x="268" y="196"/>
                    <a:pt x="268" y="196"/>
                    <a:pt x="268" y="196"/>
                  </a:cubicBezTo>
                  <a:cubicBezTo>
                    <a:pt x="268" y="195"/>
                    <a:pt x="268" y="195"/>
                    <a:pt x="268" y="195"/>
                  </a:cubicBezTo>
                  <a:cubicBezTo>
                    <a:pt x="268" y="196"/>
                    <a:pt x="268" y="196"/>
                    <a:pt x="268" y="196"/>
                  </a:cubicBezTo>
                  <a:cubicBezTo>
                    <a:pt x="269" y="195"/>
                    <a:pt x="269" y="195"/>
                    <a:pt x="269" y="195"/>
                  </a:cubicBezTo>
                  <a:cubicBezTo>
                    <a:pt x="269" y="195"/>
                    <a:pt x="269" y="195"/>
                    <a:pt x="269" y="195"/>
                  </a:cubicBezTo>
                  <a:cubicBezTo>
                    <a:pt x="269" y="195"/>
                    <a:pt x="269" y="195"/>
                    <a:pt x="269" y="195"/>
                  </a:cubicBezTo>
                  <a:cubicBezTo>
                    <a:pt x="269" y="194"/>
                    <a:pt x="269" y="194"/>
                    <a:pt x="269" y="194"/>
                  </a:cubicBezTo>
                  <a:cubicBezTo>
                    <a:pt x="270" y="194"/>
                    <a:pt x="270" y="194"/>
                    <a:pt x="270" y="194"/>
                  </a:cubicBezTo>
                  <a:cubicBezTo>
                    <a:pt x="270" y="194"/>
                    <a:pt x="270" y="194"/>
                    <a:pt x="270" y="194"/>
                  </a:cubicBezTo>
                  <a:cubicBezTo>
                    <a:pt x="271" y="194"/>
                    <a:pt x="271" y="194"/>
                    <a:pt x="271" y="194"/>
                  </a:cubicBezTo>
                  <a:cubicBezTo>
                    <a:pt x="270" y="193"/>
                    <a:pt x="270" y="193"/>
                    <a:pt x="270" y="193"/>
                  </a:cubicBezTo>
                  <a:cubicBezTo>
                    <a:pt x="271" y="193"/>
                    <a:pt x="271" y="193"/>
                    <a:pt x="271" y="193"/>
                  </a:cubicBezTo>
                  <a:cubicBezTo>
                    <a:pt x="271" y="193"/>
                    <a:pt x="271" y="193"/>
                    <a:pt x="271" y="193"/>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3" y="192"/>
                    <a:pt x="273" y="192"/>
                    <a:pt x="273" y="192"/>
                  </a:cubicBezTo>
                  <a:cubicBezTo>
                    <a:pt x="273" y="192"/>
                    <a:pt x="273" y="192"/>
                    <a:pt x="273" y="192"/>
                  </a:cubicBezTo>
                  <a:cubicBezTo>
                    <a:pt x="273" y="192"/>
                    <a:pt x="273" y="192"/>
                    <a:pt x="273" y="192"/>
                  </a:cubicBezTo>
                  <a:cubicBezTo>
                    <a:pt x="273" y="192"/>
                    <a:pt x="273" y="192"/>
                    <a:pt x="273" y="192"/>
                  </a:cubicBezTo>
                  <a:cubicBezTo>
                    <a:pt x="273" y="191"/>
                    <a:pt x="274" y="191"/>
                    <a:pt x="274" y="191"/>
                  </a:cubicBezTo>
                  <a:cubicBezTo>
                    <a:pt x="274" y="190"/>
                    <a:pt x="274" y="190"/>
                    <a:pt x="274" y="190"/>
                  </a:cubicBezTo>
                  <a:cubicBezTo>
                    <a:pt x="275" y="190"/>
                    <a:pt x="274" y="190"/>
                    <a:pt x="275" y="190"/>
                  </a:cubicBezTo>
                  <a:cubicBezTo>
                    <a:pt x="275" y="190"/>
                    <a:pt x="275" y="190"/>
                    <a:pt x="275" y="190"/>
                  </a:cubicBezTo>
                  <a:cubicBezTo>
                    <a:pt x="275" y="190"/>
                    <a:pt x="275" y="190"/>
                    <a:pt x="275" y="190"/>
                  </a:cubicBezTo>
                  <a:cubicBezTo>
                    <a:pt x="276" y="190"/>
                    <a:pt x="276" y="190"/>
                    <a:pt x="276" y="190"/>
                  </a:cubicBezTo>
                  <a:cubicBezTo>
                    <a:pt x="276" y="190"/>
                    <a:pt x="276" y="190"/>
                    <a:pt x="276" y="190"/>
                  </a:cubicBezTo>
                  <a:cubicBezTo>
                    <a:pt x="277" y="190"/>
                    <a:pt x="277" y="190"/>
                    <a:pt x="277" y="190"/>
                  </a:cubicBezTo>
                  <a:cubicBezTo>
                    <a:pt x="277" y="190"/>
                    <a:pt x="277" y="190"/>
                    <a:pt x="277" y="190"/>
                  </a:cubicBezTo>
                  <a:cubicBezTo>
                    <a:pt x="277" y="190"/>
                    <a:pt x="277" y="190"/>
                    <a:pt x="277" y="190"/>
                  </a:cubicBezTo>
                  <a:cubicBezTo>
                    <a:pt x="278" y="190"/>
                    <a:pt x="278" y="190"/>
                    <a:pt x="278" y="190"/>
                  </a:cubicBezTo>
                  <a:cubicBezTo>
                    <a:pt x="278" y="190"/>
                    <a:pt x="278" y="190"/>
                    <a:pt x="278"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80" y="191"/>
                    <a:pt x="280" y="191"/>
                    <a:pt x="280" y="191"/>
                  </a:cubicBezTo>
                  <a:cubicBezTo>
                    <a:pt x="280" y="191"/>
                    <a:pt x="280" y="191"/>
                    <a:pt x="280" y="191"/>
                  </a:cubicBezTo>
                  <a:cubicBezTo>
                    <a:pt x="281" y="191"/>
                    <a:pt x="281" y="191"/>
                    <a:pt x="281" y="191"/>
                  </a:cubicBezTo>
                  <a:cubicBezTo>
                    <a:pt x="281" y="191"/>
                    <a:pt x="281" y="191"/>
                    <a:pt x="281" y="191"/>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3" y="193"/>
                    <a:pt x="283" y="193"/>
                    <a:pt x="283" y="193"/>
                  </a:cubicBezTo>
                  <a:cubicBezTo>
                    <a:pt x="283" y="193"/>
                    <a:pt x="283" y="193"/>
                    <a:pt x="283" y="193"/>
                  </a:cubicBezTo>
                  <a:cubicBezTo>
                    <a:pt x="283" y="193"/>
                    <a:pt x="283" y="193"/>
                    <a:pt x="283" y="193"/>
                  </a:cubicBezTo>
                  <a:cubicBezTo>
                    <a:pt x="283" y="192"/>
                    <a:pt x="283" y="192"/>
                    <a:pt x="283" y="192"/>
                  </a:cubicBezTo>
                  <a:cubicBezTo>
                    <a:pt x="283" y="193"/>
                    <a:pt x="283" y="193"/>
                    <a:pt x="283" y="193"/>
                  </a:cubicBezTo>
                  <a:cubicBezTo>
                    <a:pt x="284" y="192"/>
                    <a:pt x="284" y="192"/>
                    <a:pt x="284" y="192"/>
                  </a:cubicBezTo>
                  <a:cubicBezTo>
                    <a:pt x="284" y="192"/>
                    <a:pt x="284" y="192"/>
                    <a:pt x="284" y="192"/>
                  </a:cubicBezTo>
                  <a:cubicBezTo>
                    <a:pt x="284" y="192"/>
                    <a:pt x="284" y="192"/>
                    <a:pt x="284" y="192"/>
                  </a:cubicBezTo>
                  <a:cubicBezTo>
                    <a:pt x="285" y="192"/>
                    <a:pt x="285" y="192"/>
                    <a:pt x="285" y="192"/>
                  </a:cubicBezTo>
                  <a:cubicBezTo>
                    <a:pt x="285" y="192"/>
                    <a:pt x="285" y="192"/>
                    <a:pt x="285" y="192"/>
                  </a:cubicBezTo>
                  <a:cubicBezTo>
                    <a:pt x="285" y="192"/>
                    <a:pt x="285" y="192"/>
                    <a:pt x="285" y="192"/>
                  </a:cubicBezTo>
                  <a:cubicBezTo>
                    <a:pt x="285" y="192"/>
                    <a:pt x="285" y="192"/>
                    <a:pt x="285" y="192"/>
                  </a:cubicBezTo>
                  <a:cubicBezTo>
                    <a:pt x="286" y="193"/>
                    <a:pt x="286" y="193"/>
                    <a:pt x="286" y="193"/>
                  </a:cubicBezTo>
                  <a:cubicBezTo>
                    <a:pt x="287" y="192"/>
                    <a:pt x="288" y="192"/>
                    <a:pt x="288" y="191"/>
                  </a:cubicBezTo>
                  <a:cubicBezTo>
                    <a:pt x="288" y="191"/>
                    <a:pt x="288" y="191"/>
                    <a:pt x="288" y="191"/>
                  </a:cubicBezTo>
                  <a:cubicBezTo>
                    <a:pt x="288" y="191"/>
                    <a:pt x="288" y="191"/>
                    <a:pt x="288" y="191"/>
                  </a:cubicBezTo>
                  <a:cubicBezTo>
                    <a:pt x="289" y="190"/>
                    <a:pt x="289" y="190"/>
                    <a:pt x="289" y="190"/>
                  </a:cubicBezTo>
                  <a:cubicBezTo>
                    <a:pt x="289" y="190"/>
                    <a:pt x="289" y="190"/>
                    <a:pt x="289" y="190"/>
                  </a:cubicBezTo>
                  <a:cubicBezTo>
                    <a:pt x="289" y="190"/>
                    <a:pt x="289" y="190"/>
                    <a:pt x="289" y="190"/>
                  </a:cubicBezTo>
                  <a:cubicBezTo>
                    <a:pt x="289" y="190"/>
                    <a:pt x="289" y="190"/>
                    <a:pt x="289" y="190"/>
                  </a:cubicBezTo>
                  <a:cubicBezTo>
                    <a:pt x="289" y="189"/>
                    <a:pt x="289" y="189"/>
                    <a:pt x="289" y="189"/>
                  </a:cubicBezTo>
                  <a:cubicBezTo>
                    <a:pt x="289" y="189"/>
                    <a:pt x="289" y="189"/>
                    <a:pt x="289" y="189"/>
                  </a:cubicBezTo>
                  <a:cubicBezTo>
                    <a:pt x="289" y="189"/>
                    <a:pt x="289" y="189"/>
                    <a:pt x="289" y="189"/>
                  </a:cubicBezTo>
                  <a:cubicBezTo>
                    <a:pt x="289" y="189"/>
                    <a:pt x="289" y="189"/>
                    <a:pt x="289" y="189"/>
                  </a:cubicBezTo>
                  <a:cubicBezTo>
                    <a:pt x="290" y="189"/>
                    <a:pt x="290" y="189"/>
                    <a:pt x="290" y="189"/>
                  </a:cubicBezTo>
                  <a:cubicBezTo>
                    <a:pt x="290" y="189"/>
                    <a:pt x="290" y="189"/>
                    <a:pt x="290" y="189"/>
                  </a:cubicBezTo>
                  <a:cubicBezTo>
                    <a:pt x="290" y="188"/>
                    <a:pt x="290" y="188"/>
                    <a:pt x="290" y="188"/>
                  </a:cubicBezTo>
                  <a:cubicBezTo>
                    <a:pt x="290" y="188"/>
                    <a:pt x="290" y="188"/>
                    <a:pt x="290" y="188"/>
                  </a:cubicBezTo>
                  <a:cubicBezTo>
                    <a:pt x="290" y="188"/>
                    <a:pt x="290" y="188"/>
                    <a:pt x="290" y="188"/>
                  </a:cubicBezTo>
                  <a:cubicBezTo>
                    <a:pt x="290" y="188"/>
                    <a:pt x="290" y="188"/>
                    <a:pt x="290" y="188"/>
                  </a:cubicBezTo>
                  <a:cubicBezTo>
                    <a:pt x="291" y="188"/>
                    <a:pt x="291" y="187"/>
                    <a:pt x="291" y="187"/>
                  </a:cubicBezTo>
                  <a:cubicBezTo>
                    <a:pt x="291" y="187"/>
                    <a:pt x="291" y="187"/>
                    <a:pt x="291" y="187"/>
                  </a:cubicBezTo>
                  <a:cubicBezTo>
                    <a:pt x="292" y="187"/>
                    <a:pt x="292" y="187"/>
                    <a:pt x="292" y="187"/>
                  </a:cubicBezTo>
                  <a:cubicBezTo>
                    <a:pt x="292" y="187"/>
                    <a:pt x="292" y="187"/>
                    <a:pt x="292" y="187"/>
                  </a:cubicBezTo>
                  <a:cubicBezTo>
                    <a:pt x="292" y="187"/>
                    <a:pt x="292" y="187"/>
                    <a:pt x="292" y="187"/>
                  </a:cubicBezTo>
                  <a:cubicBezTo>
                    <a:pt x="292" y="186"/>
                    <a:pt x="292" y="186"/>
                    <a:pt x="292" y="186"/>
                  </a:cubicBezTo>
                  <a:cubicBezTo>
                    <a:pt x="292" y="186"/>
                    <a:pt x="292" y="186"/>
                    <a:pt x="292" y="186"/>
                  </a:cubicBezTo>
                  <a:cubicBezTo>
                    <a:pt x="293" y="186"/>
                    <a:pt x="293" y="186"/>
                    <a:pt x="293" y="186"/>
                  </a:cubicBezTo>
                  <a:cubicBezTo>
                    <a:pt x="293" y="186"/>
                    <a:pt x="293" y="186"/>
                    <a:pt x="293" y="186"/>
                  </a:cubicBezTo>
                  <a:cubicBezTo>
                    <a:pt x="293" y="186"/>
                    <a:pt x="293" y="186"/>
                    <a:pt x="293" y="186"/>
                  </a:cubicBezTo>
                  <a:cubicBezTo>
                    <a:pt x="294" y="186"/>
                    <a:pt x="294" y="186"/>
                    <a:pt x="294" y="186"/>
                  </a:cubicBezTo>
                  <a:cubicBezTo>
                    <a:pt x="294" y="187"/>
                    <a:pt x="294" y="187"/>
                    <a:pt x="294" y="187"/>
                  </a:cubicBezTo>
                  <a:cubicBezTo>
                    <a:pt x="294" y="187"/>
                    <a:pt x="294" y="187"/>
                    <a:pt x="294" y="187"/>
                  </a:cubicBezTo>
                  <a:cubicBezTo>
                    <a:pt x="294" y="187"/>
                    <a:pt x="294" y="187"/>
                    <a:pt x="294" y="187"/>
                  </a:cubicBezTo>
                  <a:cubicBezTo>
                    <a:pt x="295" y="187"/>
                    <a:pt x="295" y="187"/>
                    <a:pt x="295" y="187"/>
                  </a:cubicBezTo>
                  <a:cubicBezTo>
                    <a:pt x="295" y="187"/>
                    <a:pt x="295" y="187"/>
                    <a:pt x="295" y="187"/>
                  </a:cubicBezTo>
                  <a:cubicBezTo>
                    <a:pt x="295" y="187"/>
                    <a:pt x="295" y="187"/>
                    <a:pt x="295" y="187"/>
                  </a:cubicBezTo>
                  <a:cubicBezTo>
                    <a:pt x="296" y="188"/>
                    <a:pt x="296" y="188"/>
                    <a:pt x="296" y="188"/>
                  </a:cubicBezTo>
                  <a:cubicBezTo>
                    <a:pt x="296" y="188"/>
                    <a:pt x="296" y="188"/>
                    <a:pt x="296" y="188"/>
                  </a:cubicBezTo>
                  <a:cubicBezTo>
                    <a:pt x="296" y="188"/>
                    <a:pt x="296" y="188"/>
                    <a:pt x="296" y="188"/>
                  </a:cubicBezTo>
                  <a:cubicBezTo>
                    <a:pt x="297" y="188"/>
                    <a:pt x="297" y="188"/>
                    <a:pt x="297" y="188"/>
                  </a:cubicBezTo>
                  <a:cubicBezTo>
                    <a:pt x="297" y="188"/>
                    <a:pt x="297" y="188"/>
                    <a:pt x="297" y="188"/>
                  </a:cubicBezTo>
                  <a:cubicBezTo>
                    <a:pt x="297" y="188"/>
                    <a:pt x="297" y="188"/>
                    <a:pt x="297" y="188"/>
                  </a:cubicBezTo>
                  <a:cubicBezTo>
                    <a:pt x="297" y="187"/>
                    <a:pt x="297" y="187"/>
                    <a:pt x="297" y="187"/>
                  </a:cubicBezTo>
                  <a:cubicBezTo>
                    <a:pt x="298" y="187"/>
                    <a:pt x="298" y="187"/>
                    <a:pt x="298" y="187"/>
                  </a:cubicBezTo>
                  <a:cubicBezTo>
                    <a:pt x="298" y="187"/>
                    <a:pt x="298" y="187"/>
                    <a:pt x="298" y="187"/>
                  </a:cubicBezTo>
                  <a:cubicBezTo>
                    <a:pt x="299" y="187"/>
                    <a:pt x="299" y="187"/>
                    <a:pt x="299" y="187"/>
                  </a:cubicBezTo>
                  <a:cubicBezTo>
                    <a:pt x="299" y="186"/>
                    <a:pt x="299" y="186"/>
                    <a:pt x="299" y="186"/>
                  </a:cubicBezTo>
                  <a:cubicBezTo>
                    <a:pt x="299" y="186"/>
                    <a:pt x="300" y="186"/>
                    <a:pt x="300" y="186"/>
                  </a:cubicBezTo>
                  <a:cubicBezTo>
                    <a:pt x="300" y="185"/>
                    <a:pt x="300" y="185"/>
                    <a:pt x="300" y="185"/>
                  </a:cubicBezTo>
                  <a:cubicBezTo>
                    <a:pt x="301" y="186"/>
                    <a:pt x="301" y="186"/>
                    <a:pt x="301" y="186"/>
                  </a:cubicBezTo>
                  <a:cubicBezTo>
                    <a:pt x="301" y="185"/>
                    <a:pt x="301" y="185"/>
                    <a:pt x="301" y="185"/>
                  </a:cubicBezTo>
                  <a:cubicBezTo>
                    <a:pt x="301" y="185"/>
                    <a:pt x="301" y="185"/>
                    <a:pt x="301" y="185"/>
                  </a:cubicBezTo>
                  <a:cubicBezTo>
                    <a:pt x="302" y="185"/>
                    <a:pt x="302" y="185"/>
                    <a:pt x="302" y="185"/>
                  </a:cubicBezTo>
                  <a:cubicBezTo>
                    <a:pt x="302" y="185"/>
                    <a:pt x="302" y="185"/>
                    <a:pt x="302" y="185"/>
                  </a:cubicBezTo>
                  <a:cubicBezTo>
                    <a:pt x="303" y="185"/>
                    <a:pt x="303" y="185"/>
                    <a:pt x="303" y="185"/>
                  </a:cubicBezTo>
                  <a:cubicBezTo>
                    <a:pt x="304" y="185"/>
                    <a:pt x="304" y="185"/>
                    <a:pt x="304" y="185"/>
                  </a:cubicBezTo>
                  <a:cubicBezTo>
                    <a:pt x="304" y="185"/>
                    <a:pt x="304" y="185"/>
                    <a:pt x="304" y="185"/>
                  </a:cubicBezTo>
                  <a:cubicBezTo>
                    <a:pt x="304" y="185"/>
                    <a:pt x="304" y="185"/>
                    <a:pt x="304" y="185"/>
                  </a:cubicBezTo>
                  <a:cubicBezTo>
                    <a:pt x="304" y="185"/>
                    <a:pt x="304" y="185"/>
                    <a:pt x="304" y="185"/>
                  </a:cubicBezTo>
                  <a:cubicBezTo>
                    <a:pt x="305" y="185"/>
                    <a:pt x="305" y="185"/>
                    <a:pt x="305" y="185"/>
                  </a:cubicBezTo>
                  <a:cubicBezTo>
                    <a:pt x="305" y="185"/>
                    <a:pt x="305" y="185"/>
                    <a:pt x="305" y="185"/>
                  </a:cubicBezTo>
                  <a:cubicBezTo>
                    <a:pt x="305" y="185"/>
                    <a:pt x="305" y="185"/>
                    <a:pt x="306" y="185"/>
                  </a:cubicBezTo>
                  <a:cubicBezTo>
                    <a:pt x="306" y="185"/>
                    <a:pt x="307" y="184"/>
                    <a:pt x="307" y="185"/>
                  </a:cubicBezTo>
                  <a:cubicBezTo>
                    <a:pt x="308" y="185"/>
                    <a:pt x="308" y="185"/>
                    <a:pt x="308" y="185"/>
                  </a:cubicBezTo>
                  <a:cubicBezTo>
                    <a:pt x="308" y="185"/>
                    <a:pt x="308" y="185"/>
                    <a:pt x="308" y="185"/>
                  </a:cubicBezTo>
                  <a:cubicBezTo>
                    <a:pt x="308" y="185"/>
                    <a:pt x="309" y="185"/>
                    <a:pt x="309" y="185"/>
                  </a:cubicBezTo>
                  <a:cubicBezTo>
                    <a:pt x="310" y="185"/>
                    <a:pt x="310" y="185"/>
                    <a:pt x="310" y="185"/>
                  </a:cubicBezTo>
                  <a:cubicBezTo>
                    <a:pt x="310" y="185"/>
                    <a:pt x="310" y="185"/>
                    <a:pt x="311" y="185"/>
                  </a:cubicBezTo>
                  <a:cubicBezTo>
                    <a:pt x="311" y="185"/>
                    <a:pt x="311" y="185"/>
                    <a:pt x="311" y="185"/>
                  </a:cubicBezTo>
                  <a:cubicBezTo>
                    <a:pt x="313" y="185"/>
                    <a:pt x="313" y="185"/>
                    <a:pt x="313" y="185"/>
                  </a:cubicBezTo>
                  <a:cubicBezTo>
                    <a:pt x="313" y="185"/>
                    <a:pt x="313" y="185"/>
                    <a:pt x="313" y="185"/>
                  </a:cubicBezTo>
                  <a:cubicBezTo>
                    <a:pt x="313" y="185"/>
                    <a:pt x="313" y="185"/>
                    <a:pt x="313" y="185"/>
                  </a:cubicBezTo>
                  <a:cubicBezTo>
                    <a:pt x="314" y="186"/>
                    <a:pt x="314" y="186"/>
                    <a:pt x="314" y="186"/>
                  </a:cubicBezTo>
                  <a:cubicBezTo>
                    <a:pt x="314" y="186"/>
                    <a:pt x="314" y="186"/>
                    <a:pt x="314" y="186"/>
                  </a:cubicBezTo>
                  <a:cubicBezTo>
                    <a:pt x="314" y="186"/>
                    <a:pt x="314" y="186"/>
                    <a:pt x="314" y="186"/>
                  </a:cubicBezTo>
                  <a:cubicBezTo>
                    <a:pt x="314" y="186"/>
                    <a:pt x="314" y="186"/>
                    <a:pt x="314" y="186"/>
                  </a:cubicBezTo>
                  <a:cubicBezTo>
                    <a:pt x="315" y="186"/>
                    <a:pt x="314" y="186"/>
                    <a:pt x="315" y="187"/>
                  </a:cubicBezTo>
                  <a:cubicBezTo>
                    <a:pt x="315" y="187"/>
                    <a:pt x="315" y="187"/>
                    <a:pt x="315" y="187"/>
                  </a:cubicBezTo>
                  <a:cubicBezTo>
                    <a:pt x="315" y="186"/>
                    <a:pt x="315" y="186"/>
                    <a:pt x="315" y="186"/>
                  </a:cubicBezTo>
                  <a:cubicBezTo>
                    <a:pt x="316" y="187"/>
                    <a:pt x="316" y="187"/>
                    <a:pt x="316" y="187"/>
                  </a:cubicBezTo>
                  <a:cubicBezTo>
                    <a:pt x="316" y="187"/>
                    <a:pt x="316" y="187"/>
                    <a:pt x="316" y="187"/>
                  </a:cubicBezTo>
                  <a:cubicBezTo>
                    <a:pt x="316" y="187"/>
                    <a:pt x="317" y="187"/>
                    <a:pt x="317" y="188"/>
                  </a:cubicBezTo>
                  <a:cubicBezTo>
                    <a:pt x="317" y="189"/>
                    <a:pt x="317" y="189"/>
                    <a:pt x="317" y="189"/>
                  </a:cubicBezTo>
                  <a:cubicBezTo>
                    <a:pt x="318" y="189"/>
                    <a:pt x="318" y="189"/>
                    <a:pt x="318" y="189"/>
                  </a:cubicBezTo>
                  <a:cubicBezTo>
                    <a:pt x="318" y="189"/>
                    <a:pt x="318" y="189"/>
                    <a:pt x="318" y="189"/>
                  </a:cubicBezTo>
                  <a:cubicBezTo>
                    <a:pt x="318" y="189"/>
                    <a:pt x="318" y="189"/>
                    <a:pt x="318" y="189"/>
                  </a:cubicBezTo>
                  <a:cubicBezTo>
                    <a:pt x="318" y="190"/>
                    <a:pt x="318" y="190"/>
                    <a:pt x="318" y="190"/>
                  </a:cubicBezTo>
                  <a:cubicBezTo>
                    <a:pt x="318" y="190"/>
                    <a:pt x="318" y="190"/>
                    <a:pt x="318" y="190"/>
                  </a:cubicBezTo>
                  <a:cubicBezTo>
                    <a:pt x="319" y="190"/>
                    <a:pt x="319" y="190"/>
                    <a:pt x="319" y="190"/>
                  </a:cubicBezTo>
                  <a:cubicBezTo>
                    <a:pt x="319" y="190"/>
                    <a:pt x="319" y="190"/>
                    <a:pt x="319" y="190"/>
                  </a:cubicBezTo>
                  <a:cubicBezTo>
                    <a:pt x="319" y="190"/>
                    <a:pt x="319" y="190"/>
                    <a:pt x="319" y="190"/>
                  </a:cubicBezTo>
                  <a:cubicBezTo>
                    <a:pt x="319" y="191"/>
                    <a:pt x="319" y="191"/>
                    <a:pt x="319" y="191"/>
                  </a:cubicBezTo>
                  <a:cubicBezTo>
                    <a:pt x="319" y="190"/>
                    <a:pt x="319" y="190"/>
                    <a:pt x="319" y="190"/>
                  </a:cubicBezTo>
                  <a:cubicBezTo>
                    <a:pt x="320" y="191"/>
                    <a:pt x="320" y="191"/>
                    <a:pt x="320" y="191"/>
                  </a:cubicBezTo>
                  <a:cubicBezTo>
                    <a:pt x="320" y="191"/>
                    <a:pt x="320" y="191"/>
                    <a:pt x="320" y="191"/>
                  </a:cubicBezTo>
                  <a:cubicBezTo>
                    <a:pt x="320" y="192"/>
                    <a:pt x="320" y="192"/>
                    <a:pt x="320" y="192"/>
                  </a:cubicBezTo>
                  <a:cubicBezTo>
                    <a:pt x="321" y="192"/>
                    <a:pt x="321" y="192"/>
                    <a:pt x="321" y="192"/>
                  </a:cubicBezTo>
                  <a:cubicBezTo>
                    <a:pt x="321" y="192"/>
                    <a:pt x="322" y="192"/>
                    <a:pt x="322" y="193"/>
                  </a:cubicBezTo>
                  <a:cubicBezTo>
                    <a:pt x="322" y="193"/>
                    <a:pt x="323" y="193"/>
                    <a:pt x="323" y="194"/>
                  </a:cubicBezTo>
                  <a:cubicBezTo>
                    <a:pt x="322" y="194"/>
                    <a:pt x="322" y="194"/>
                    <a:pt x="322"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6"/>
                  </a:cubicBezTo>
                  <a:cubicBezTo>
                    <a:pt x="323" y="196"/>
                    <a:pt x="323" y="195"/>
                    <a:pt x="322" y="196"/>
                  </a:cubicBezTo>
                  <a:cubicBezTo>
                    <a:pt x="322" y="197"/>
                    <a:pt x="322" y="197"/>
                    <a:pt x="322" y="197"/>
                  </a:cubicBezTo>
                  <a:cubicBezTo>
                    <a:pt x="321" y="196"/>
                    <a:pt x="322" y="197"/>
                    <a:pt x="322"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0" y="197"/>
                    <a:pt x="320" y="197"/>
                    <a:pt x="320" y="197"/>
                  </a:cubicBezTo>
                  <a:cubicBezTo>
                    <a:pt x="320" y="197"/>
                    <a:pt x="320" y="197"/>
                    <a:pt x="320" y="197"/>
                  </a:cubicBezTo>
                  <a:cubicBezTo>
                    <a:pt x="320" y="198"/>
                    <a:pt x="319" y="198"/>
                    <a:pt x="319" y="199"/>
                  </a:cubicBezTo>
                  <a:cubicBezTo>
                    <a:pt x="319" y="199"/>
                    <a:pt x="319" y="199"/>
                    <a:pt x="319" y="199"/>
                  </a:cubicBezTo>
                  <a:cubicBezTo>
                    <a:pt x="319" y="199"/>
                    <a:pt x="319" y="199"/>
                    <a:pt x="319" y="199"/>
                  </a:cubicBezTo>
                  <a:cubicBezTo>
                    <a:pt x="319" y="199"/>
                    <a:pt x="319" y="199"/>
                    <a:pt x="319" y="199"/>
                  </a:cubicBezTo>
                  <a:cubicBezTo>
                    <a:pt x="319" y="200"/>
                    <a:pt x="318" y="199"/>
                    <a:pt x="318" y="200"/>
                  </a:cubicBezTo>
                  <a:cubicBezTo>
                    <a:pt x="318" y="200"/>
                    <a:pt x="318" y="200"/>
                    <a:pt x="318" y="200"/>
                  </a:cubicBezTo>
                  <a:cubicBezTo>
                    <a:pt x="318" y="201"/>
                    <a:pt x="318" y="201"/>
                    <a:pt x="318" y="201"/>
                  </a:cubicBezTo>
                  <a:cubicBezTo>
                    <a:pt x="318" y="201"/>
                    <a:pt x="318" y="201"/>
                    <a:pt x="318" y="201"/>
                  </a:cubicBezTo>
                  <a:cubicBezTo>
                    <a:pt x="317" y="202"/>
                    <a:pt x="317" y="202"/>
                    <a:pt x="317" y="202"/>
                  </a:cubicBezTo>
                  <a:cubicBezTo>
                    <a:pt x="317" y="202"/>
                    <a:pt x="317" y="202"/>
                    <a:pt x="317" y="202"/>
                  </a:cubicBezTo>
                  <a:cubicBezTo>
                    <a:pt x="317" y="202"/>
                    <a:pt x="317" y="202"/>
                    <a:pt x="317" y="202"/>
                  </a:cubicBezTo>
                  <a:cubicBezTo>
                    <a:pt x="317" y="202"/>
                    <a:pt x="317" y="202"/>
                    <a:pt x="317" y="202"/>
                  </a:cubicBezTo>
                  <a:cubicBezTo>
                    <a:pt x="317" y="203"/>
                    <a:pt x="317" y="203"/>
                    <a:pt x="317" y="203"/>
                  </a:cubicBezTo>
                  <a:cubicBezTo>
                    <a:pt x="317" y="203"/>
                    <a:pt x="317" y="203"/>
                    <a:pt x="317" y="203"/>
                  </a:cubicBezTo>
                  <a:cubicBezTo>
                    <a:pt x="317" y="203"/>
                    <a:pt x="317" y="203"/>
                    <a:pt x="317" y="203"/>
                  </a:cubicBezTo>
                  <a:cubicBezTo>
                    <a:pt x="316" y="204"/>
                    <a:pt x="316" y="204"/>
                    <a:pt x="316" y="204"/>
                  </a:cubicBezTo>
                  <a:cubicBezTo>
                    <a:pt x="316" y="205"/>
                    <a:pt x="316" y="205"/>
                    <a:pt x="316" y="205"/>
                  </a:cubicBezTo>
                  <a:cubicBezTo>
                    <a:pt x="316" y="205"/>
                    <a:pt x="316" y="205"/>
                    <a:pt x="316" y="205"/>
                  </a:cubicBezTo>
                  <a:cubicBezTo>
                    <a:pt x="316" y="205"/>
                    <a:pt x="316" y="205"/>
                    <a:pt x="316" y="205"/>
                  </a:cubicBezTo>
                  <a:cubicBezTo>
                    <a:pt x="316" y="206"/>
                    <a:pt x="316" y="206"/>
                    <a:pt x="316" y="206"/>
                  </a:cubicBezTo>
                  <a:cubicBezTo>
                    <a:pt x="316" y="206"/>
                    <a:pt x="316" y="206"/>
                    <a:pt x="316" y="206"/>
                  </a:cubicBezTo>
                  <a:cubicBezTo>
                    <a:pt x="316" y="206"/>
                    <a:pt x="316" y="206"/>
                    <a:pt x="316" y="206"/>
                  </a:cubicBezTo>
                  <a:cubicBezTo>
                    <a:pt x="316" y="206"/>
                    <a:pt x="316" y="206"/>
                    <a:pt x="316" y="206"/>
                  </a:cubicBezTo>
                  <a:cubicBezTo>
                    <a:pt x="315" y="207"/>
                    <a:pt x="315" y="207"/>
                    <a:pt x="315" y="207"/>
                  </a:cubicBezTo>
                  <a:cubicBezTo>
                    <a:pt x="315" y="207"/>
                    <a:pt x="315" y="207"/>
                    <a:pt x="315" y="207"/>
                  </a:cubicBezTo>
                  <a:cubicBezTo>
                    <a:pt x="315" y="207"/>
                    <a:pt x="315" y="207"/>
                    <a:pt x="315" y="207"/>
                  </a:cubicBezTo>
                  <a:cubicBezTo>
                    <a:pt x="315" y="207"/>
                    <a:pt x="315" y="207"/>
                    <a:pt x="315" y="207"/>
                  </a:cubicBezTo>
                  <a:cubicBezTo>
                    <a:pt x="315" y="208"/>
                    <a:pt x="315" y="208"/>
                    <a:pt x="315" y="208"/>
                  </a:cubicBezTo>
                  <a:cubicBezTo>
                    <a:pt x="315" y="208"/>
                    <a:pt x="315" y="208"/>
                    <a:pt x="315" y="208"/>
                  </a:cubicBezTo>
                  <a:cubicBezTo>
                    <a:pt x="314" y="208"/>
                    <a:pt x="314" y="208"/>
                    <a:pt x="314" y="208"/>
                  </a:cubicBezTo>
                  <a:cubicBezTo>
                    <a:pt x="314" y="208"/>
                    <a:pt x="314" y="208"/>
                    <a:pt x="314" y="208"/>
                  </a:cubicBezTo>
                  <a:cubicBezTo>
                    <a:pt x="314" y="209"/>
                    <a:pt x="314" y="209"/>
                    <a:pt x="314" y="209"/>
                  </a:cubicBezTo>
                  <a:cubicBezTo>
                    <a:pt x="314" y="209"/>
                    <a:pt x="314" y="209"/>
                    <a:pt x="314" y="209"/>
                  </a:cubicBezTo>
                  <a:cubicBezTo>
                    <a:pt x="313" y="209"/>
                    <a:pt x="313" y="209"/>
                    <a:pt x="313" y="209"/>
                  </a:cubicBezTo>
                  <a:cubicBezTo>
                    <a:pt x="313" y="210"/>
                    <a:pt x="313" y="210"/>
                    <a:pt x="313" y="210"/>
                  </a:cubicBezTo>
                  <a:cubicBezTo>
                    <a:pt x="313" y="210"/>
                    <a:pt x="313" y="210"/>
                    <a:pt x="313" y="210"/>
                  </a:cubicBezTo>
                  <a:cubicBezTo>
                    <a:pt x="313" y="210"/>
                    <a:pt x="313" y="210"/>
                    <a:pt x="313" y="210"/>
                  </a:cubicBezTo>
                  <a:cubicBezTo>
                    <a:pt x="313" y="210"/>
                    <a:pt x="313" y="210"/>
                    <a:pt x="313" y="210"/>
                  </a:cubicBezTo>
                  <a:cubicBezTo>
                    <a:pt x="312" y="210"/>
                    <a:pt x="312" y="210"/>
                    <a:pt x="312" y="210"/>
                  </a:cubicBezTo>
                  <a:cubicBezTo>
                    <a:pt x="312" y="210"/>
                    <a:pt x="312" y="210"/>
                    <a:pt x="312" y="210"/>
                  </a:cubicBezTo>
                  <a:cubicBezTo>
                    <a:pt x="312" y="211"/>
                    <a:pt x="312" y="211"/>
                    <a:pt x="312" y="211"/>
                  </a:cubicBezTo>
                  <a:cubicBezTo>
                    <a:pt x="312" y="211"/>
                    <a:pt x="312" y="211"/>
                    <a:pt x="312" y="211"/>
                  </a:cubicBezTo>
                  <a:cubicBezTo>
                    <a:pt x="311" y="211"/>
                    <a:pt x="311" y="211"/>
                    <a:pt x="311" y="211"/>
                  </a:cubicBezTo>
                  <a:cubicBezTo>
                    <a:pt x="312" y="211"/>
                    <a:pt x="312" y="211"/>
                    <a:pt x="312" y="211"/>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2"/>
                    <a:pt x="310" y="212"/>
                    <a:pt x="310" y="212"/>
                  </a:cubicBezTo>
                  <a:cubicBezTo>
                    <a:pt x="310" y="213"/>
                    <a:pt x="310" y="213"/>
                    <a:pt x="310" y="213"/>
                  </a:cubicBezTo>
                  <a:cubicBezTo>
                    <a:pt x="310" y="213"/>
                    <a:pt x="310" y="213"/>
                    <a:pt x="310"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4"/>
                    <a:pt x="309" y="214"/>
                    <a:pt x="309" y="214"/>
                  </a:cubicBezTo>
                  <a:cubicBezTo>
                    <a:pt x="308" y="215"/>
                    <a:pt x="308" y="215"/>
                    <a:pt x="308" y="215"/>
                  </a:cubicBezTo>
                  <a:cubicBezTo>
                    <a:pt x="308" y="215"/>
                    <a:pt x="308" y="215"/>
                    <a:pt x="308" y="215"/>
                  </a:cubicBezTo>
                  <a:cubicBezTo>
                    <a:pt x="308" y="215"/>
                    <a:pt x="308" y="215"/>
                    <a:pt x="308" y="215"/>
                  </a:cubicBezTo>
                  <a:cubicBezTo>
                    <a:pt x="308" y="216"/>
                    <a:pt x="308" y="216"/>
                    <a:pt x="308" y="216"/>
                  </a:cubicBezTo>
                  <a:cubicBezTo>
                    <a:pt x="308" y="216"/>
                    <a:pt x="308" y="216"/>
                    <a:pt x="308" y="216"/>
                  </a:cubicBezTo>
                  <a:cubicBezTo>
                    <a:pt x="308" y="216"/>
                    <a:pt x="308" y="216"/>
                    <a:pt x="308" y="216"/>
                  </a:cubicBezTo>
                  <a:cubicBezTo>
                    <a:pt x="308" y="217"/>
                    <a:pt x="308" y="217"/>
                    <a:pt x="308" y="217"/>
                  </a:cubicBezTo>
                  <a:cubicBezTo>
                    <a:pt x="308" y="217"/>
                    <a:pt x="308" y="217"/>
                    <a:pt x="308" y="217"/>
                  </a:cubicBezTo>
                  <a:cubicBezTo>
                    <a:pt x="307" y="218"/>
                    <a:pt x="307" y="218"/>
                    <a:pt x="307" y="218"/>
                  </a:cubicBezTo>
                  <a:cubicBezTo>
                    <a:pt x="307" y="218"/>
                    <a:pt x="307" y="218"/>
                    <a:pt x="307" y="218"/>
                  </a:cubicBezTo>
                  <a:cubicBezTo>
                    <a:pt x="307" y="218"/>
                    <a:pt x="307" y="218"/>
                    <a:pt x="307" y="218"/>
                  </a:cubicBezTo>
                  <a:cubicBezTo>
                    <a:pt x="307" y="218"/>
                    <a:pt x="307" y="218"/>
                    <a:pt x="307" y="218"/>
                  </a:cubicBezTo>
                  <a:cubicBezTo>
                    <a:pt x="306" y="218"/>
                    <a:pt x="306" y="218"/>
                    <a:pt x="306" y="218"/>
                  </a:cubicBezTo>
                  <a:cubicBezTo>
                    <a:pt x="306" y="219"/>
                    <a:pt x="306" y="219"/>
                    <a:pt x="306" y="219"/>
                  </a:cubicBezTo>
                  <a:cubicBezTo>
                    <a:pt x="306" y="219"/>
                    <a:pt x="306" y="219"/>
                    <a:pt x="306" y="219"/>
                  </a:cubicBezTo>
                  <a:cubicBezTo>
                    <a:pt x="306" y="219"/>
                    <a:pt x="306" y="219"/>
                    <a:pt x="306" y="219"/>
                  </a:cubicBezTo>
                  <a:cubicBezTo>
                    <a:pt x="306" y="220"/>
                    <a:pt x="306" y="220"/>
                    <a:pt x="306" y="220"/>
                  </a:cubicBezTo>
                  <a:cubicBezTo>
                    <a:pt x="306" y="221"/>
                    <a:pt x="306" y="221"/>
                    <a:pt x="306" y="221"/>
                  </a:cubicBezTo>
                  <a:cubicBezTo>
                    <a:pt x="305" y="222"/>
                    <a:pt x="305" y="222"/>
                    <a:pt x="305" y="222"/>
                  </a:cubicBezTo>
                  <a:cubicBezTo>
                    <a:pt x="305" y="222"/>
                    <a:pt x="305" y="222"/>
                    <a:pt x="305" y="222"/>
                  </a:cubicBezTo>
                  <a:cubicBezTo>
                    <a:pt x="304" y="222"/>
                    <a:pt x="304" y="222"/>
                    <a:pt x="304" y="222"/>
                  </a:cubicBezTo>
                  <a:cubicBezTo>
                    <a:pt x="305" y="222"/>
                    <a:pt x="305" y="222"/>
                    <a:pt x="305" y="222"/>
                  </a:cubicBezTo>
                  <a:cubicBezTo>
                    <a:pt x="304" y="222"/>
                    <a:pt x="304" y="222"/>
                    <a:pt x="304" y="222"/>
                  </a:cubicBezTo>
                  <a:cubicBezTo>
                    <a:pt x="304" y="223"/>
                    <a:pt x="304" y="223"/>
                    <a:pt x="304" y="223"/>
                  </a:cubicBezTo>
                  <a:cubicBezTo>
                    <a:pt x="304" y="223"/>
                    <a:pt x="304" y="223"/>
                    <a:pt x="304" y="223"/>
                  </a:cubicBezTo>
                  <a:cubicBezTo>
                    <a:pt x="303" y="223"/>
                    <a:pt x="303" y="224"/>
                    <a:pt x="303" y="224"/>
                  </a:cubicBezTo>
                  <a:cubicBezTo>
                    <a:pt x="302" y="224"/>
                    <a:pt x="302" y="224"/>
                    <a:pt x="302" y="224"/>
                  </a:cubicBezTo>
                  <a:cubicBezTo>
                    <a:pt x="302" y="224"/>
                    <a:pt x="302" y="224"/>
                    <a:pt x="302" y="224"/>
                  </a:cubicBezTo>
                  <a:cubicBezTo>
                    <a:pt x="302" y="224"/>
                    <a:pt x="302" y="224"/>
                    <a:pt x="302" y="224"/>
                  </a:cubicBezTo>
                  <a:cubicBezTo>
                    <a:pt x="301" y="224"/>
                    <a:pt x="301" y="224"/>
                    <a:pt x="301" y="224"/>
                  </a:cubicBezTo>
                  <a:cubicBezTo>
                    <a:pt x="301" y="224"/>
                    <a:pt x="301" y="224"/>
                    <a:pt x="301" y="224"/>
                  </a:cubicBezTo>
                  <a:cubicBezTo>
                    <a:pt x="300" y="224"/>
                    <a:pt x="300" y="224"/>
                    <a:pt x="300" y="224"/>
                  </a:cubicBezTo>
                  <a:cubicBezTo>
                    <a:pt x="300" y="224"/>
                    <a:pt x="300" y="224"/>
                    <a:pt x="300" y="224"/>
                  </a:cubicBezTo>
                  <a:cubicBezTo>
                    <a:pt x="299" y="225"/>
                    <a:pt x="299" y="225"/>
                    <a:pt x="299" y="225"/>
                  </a:cubicBezTo>
                  <a:cubicBezTo>
                    <a:pt x="299" y="225"/>
                    <a:pt x="299" y="225"/>
                    <a:pt x="299" y="225"/>
                  </a:cubicBezTo>
                  <a:cubicBezTo>
                    <a:pt x="298" y="225"/>
                    <a:pt x="298" y="225"/>
                    <a:pt x="298" y="225"/>
                  </a:cubicBezTo>
                  <a:cubicBezTo>
                    <a:pt x="298" y="225"/>
                    <a:pt x="298" y="225"/>
                    <a:pt x="298"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6" y="225"/>
                    <a:pt x="296" y="225"/>
                    <a:pt x="296" y="225"/>
                  </a:cubicBezTo>
                  <a:cubicBezTo>
                    <a:pt x="296" y="225"/>
                    <a:pt x="296" y="225"/>
                    <a:pt x="296" y="225"/>
                  </a:cubicBezTo>
                  <a:cubicBezTo>
                    <a:pt x="296" y="225"/>
                    <a:pt x="296" y="225"/>
                    <a:pt x="296" y="225"/>
                  </a:cubicBezTo>
                  <a:cubicBezTo>
                    <a:pt x="295" y="226"/>
                    <a:pt x="295" y="226"/>
                    <a:pt x="295" y="226"/>
                  </a:cubicBezTo>
                  <a:cubicBezTo>
                    <a:pt x="295" y="226"/>
                    <a:pt x="295" y="226"/>
                    <a:pt x="295" y="226"/>
                  </a:cubicBezTo>
                  <a:cubicBezTo>
                    <a:pt x="295" y="226"/>
                    <a:pt x="294" y="226"/>
                    <a:pt x="294" y="226"/>
                  </a:cubicBezTo>
                  <a:cubicBezTo>
                    <a:pt x="294" y="226"/>
                    <a:pt x="294" y="226"/>
                    <a:pt x="294" y="226"/>
                  </a:cubicBezTo>
                  <a:cubicBezTo>
                    <a:pt x="293" y="227"/>
                    <a:pt x="293" y="227"/>
                    <a:pt x="293" y="227"/>
                  </a:cubicBezTo>
                  <a:cubicBezTo>
                    <a:pt x="294" y="227"/>
                    <a:pt x="294" y="227"/>
                    <a:pt x="294" y="227"/>
                  </a:cubicBezTo>
                  <a:cubicBezTo>
                    <a:pt x="293" y="227"/>
                    <a:pt x="293" y="227"/>
                    <a:pt x="293" y="227"/>
                  </a:cubicBezTo>
                  <a:cubicBezTo>
                    <a:pt x="293" y="228"/>
                    <a:pt x="293" y="228"/>
                    <a:pt x="293" y="228"/>
                  </a:cubicBezTo>
                  <a:cubicBezTo>
                    <a:pt x="293" y="228"/>
                    <a:pt x="293" y="228"/>
                    <a:pt x="293" y="228"/>
                  </a:cubicBezTo>
                  <a:cubicBezTo>
                    <a:pt x="293" y="228"/>
                    <a:pt x="293" y="228"/>
                    <a:pt x="293" y="228"/>
                  </a:cubicBezTo>
                  <a:cubicBezTo>
                    <a:pt x="292" y="229"/>
                    <a:pt x="292" y="229"/>
                    <a:pt x="292" y="229"/>
                  </a:cubicBezTo>
                  <a:cubicBezTo>
                    <a:pt x="293" y="229"/>
                    <a:pt x="293" y="229"/>
                    <a:pt x="293" y="229"/>
                  </a:cubicBezTo>
                  <a:cubicBezTo>
                    <a:pt x="292" y="229"/>
                    <a:pt x="292" y="229"/>
                    <a:pt x="292" y="229"/>
                  </a:cubicBezTo>
                  <a:cubicBezTo>
                    <a:pt x="292" y="229"/>
                    <a:pt x="292" y="229"/>
                    <a:pt x="292" y="229"/>
                  </a:cubicBezTo>
                  <a:cubicBezTo>
                    <a:pt x="292" y="229"/>
                    <a:pt x="292" y="229"/>
                    <a:pt x="292" y="229"/>
                  </a:cubicBezTo>
                  <a:cubicBezTo>
                    <a:pt x="292" y="229"/>
                    <a:pt x="292" y="229"/>
                    <a:pt x="292" y="229"/>
                  </a:cubicBezTo>
                  <a:cubicBezTo>
                    <a:pt x="291" y="230"/>
                    <a:pt x="291" y="230"/>
                    <a:pt x="291" y="230"/>
                  </a:cubicBezTo>
                  <a:cubicBezTo>
                    <a:pt x="291" y="230"/>
                    <a:pt x="291" y="230"/>
                    <a:pt x="291" y="230"/>
                  </a:cubicBezTo>
                  <a:cubicBezTo>
                    <a:pt x="291" y="230"/>
                    <a:pt x="291" y="230"/>
                    <a:pt x="291" y="230"/>
                  </a:cubicBezTo>
                  <a:cubicBezTo>
                    <a:pt x="290" y="230"/>
                    <a:pt x="290" y="230"/>
                    <a:pt x="290" y="230"/>
                  </a:cubicBezTo>
                  <a:cubicBezTo>
                    <a:pt x="290" y="230"/>
                    <a:pt x="290" y="230"/>
                    <a:pt x="290" y="230"/>
                  </a:cubicBezTo>
                  <a:cubicBezTo>
                    <a:pt x="290" y="230"/>
                    <a:pt x="290" y="230"/>
                    <a:pt x="290" y="230"/>
                  </a:cubicBezTo>
                  <a:cubicBezTo>
                    <a:pt x="290" y="230"/>
                    <a:pt x="290" y="230"/>
                    <a:pt x="290" y="230"/>
                  </a:cubicBezTo>
                  <a:cubicBezTo>
                    <a:pt x="290" y="231"/>
                    <a:pt x="290" y="231"/>
                    <a:pt x="290" y="231"/>
                  </a:cubicBezTo>
                  <a:cubicBezTo>
                    <a:pt x="290" y="231"/>
                    <a:pt x="290" y="231"/>
                    <a:pt x="290" y="231"/>
                  </a:cubicBezTo>
                  <a:cubicBezTo>
                    <a:pt x="290" y="231"/>
                    <a:pt x="290" y="231"/>
                    <a:pt x="290" y="231"/>
                  </a:cubicBezTo>
                  <a:cubicBezTo>
                    <a:pt x="290" y="231"/>
                    <a:pt x="290" y="231"/>
                    <a:pt x="290" y="231"/>
                  </a:cubicBezTo>
                  <a:cubicBezTo>
                    <a:pt x="289" y="232"/>
                    <a:pt x="289" y="232"/>
                    <a:pt x="289" y="232"/>
                  </a:cubicBezTo>
                  <a:cubicBezTo>
                    <a:pt x="289" y="232"/>
                    <a:pt x="289" y="232"/>
                    <a:pt x="289" y="232"/>
                  </a:cubicBezTo>
                  <a:cubicBezTo>
                    <a:pt x="289" y="232"/>
                    <a:pt x="289" y="232"/>
                    <a:pt x="289" y="232"/>
                  </a:cubicBezTo>
                  <a:cubicBezTo>
                    <a:pt x="289" y="232"/>
                    <a:pt x="289" y="232"/>
                    <a:pt x="289" y="232"/>
                  </a:cubicBezTo>
                  <a:cubicBezTo>
                    <a:pt x="289" y="233"/>
                    <a:pt x="289" y="233"/>
                    <a:pt x="289" y="233"/>
                  </a:cubicBezTo>
                  <a:cubicBezTo>
                    <a:pt x="289" y="233"/>
                    <a:pt x="289" y="233"/>
                    <a:pt x="289" y="233"/>
                  </a:cubicBezTo>
                  <a:cubicBezTo>
                    <a:pt x="288" y="233"/>
                    <a:pt x="288" y="233"/>
                    <a:pt x="288" y="233"/>
                  </a:cubicBezTo>
                  <a:cubicBezTo>
                    <a:pt x="288" y="233"/>
                    <a:pt x="288" y="233"/>
                    <a:pt x="288" y="233"/>
                  </a:cubicBezTo>
                  <a:cubicBezTo>
                    <a:pt x="288" y="233"/>
                    <a:pt x="288" y="233"/>
                    <a:pt x="288" y="233"/>
                  </a:cubicBezTo>
                  <a:cubicBezTo>
                    <a:pt x="288" y="233"/>
                    <a:pt x="288" y="233"/>
                    <a:pt x="288" y="233"/>
                  </a:cubicBezTo>
                  <a:cubicBezTo>
                    <a:pt x="288" y="234"/>
                    <a:pt x="288" y="234"/>
                    <a:pt x="288" y="234"/>
                  </a:cubicBezTo>
                  <a:cubicBezTo>
                    <a:pt x="288" y="234"/>
                    <a:pt x="288" y="234"/>
                    <a:pt x="288" y="234"/>
                  </a:cubicBezTo>
                  <a:cubicBezTo>
                    <a:pt x="288" y="234"/>
                    <a:pt x="288" y="234"/>
                    <a:pt x="288" y="234"/>
                  </a:cubicBezTo>
                  <a:cubicBezTo>
                    <a:pt x="288" y="235"/>
                    <a:pt x="288" y="235"/>
                    <a:pt x="288" y="235"/>
                  </a:cubicBezTo>
                  <a:cubicBezTo>
                    <a:pt x="287" y="235"/>
                    <a:pt x="287" y="235"/>
                    <a:pt x="287" y="235"/>
                  </a:cubicBezTo>
                  <a:cubicBezTo>
                    <a:pt x="288" y="235"/>
                    <a:pt x="288" y="235"/>
                    <a:pt x="288" y="235"/>
                  </a:cubicBezTo>
                  <a:cubicBezTo>
                    <a:pt x="287" y="235"/>
                    <a:pt x="287" y="235"/>
                    <a:pt x="287" y="235"/>
                  </a:cubicBezTo>
                  <a:cubicBezTo>
                    <a:pt x="287" y="235"/>
                    <a:pt x="287" y="235"/>
                    <a:pt x="287" y="235"/>
                  </a:cubicBezTo>
                  <a:cubicBezTo>
                    <a:pt x="287" y="236"/>
                    <a:pt x="287" y="236"/>
                    <a:pt x="287" y="236"/>
                  </a:cubicBezTo>
                  <a:cubicBezTo>
                    <a:pt x="287" y="236"/>
                    <a:pt x="287" y="236"/>
                    <a:pt x="287" y="236"/>
                  </a:cubicBezTo>
                  <a:cubicBezTo>
                    <a:pt x="287" y="236"/>
                    <a:pt x="287" y="236"/>
                    <a:pt x="287" y="236"/>
                  </a:cubicBezTo>
                  <a:cubicBezTo>
                    <a:pt x="287" y="236"/>
                    <a:pt x="287" y="236"/>
                    <a:pt x="286" y="237"/>
                  </a:cubicBezTo>
                  <a:cubicBezTo>
                    <a:pt x="286" y="237"/>
                    <a:pt x="286" y="237"/>
                    <a:pt x="286" y="237"/>
                  </a:cubicBezTo>
                  <a:cubicBezTo>
                    <a:pt x="286" y="237"/>
                    <a:pt x="286" y="237"/>
                    <a:pt x="286" y="237"/>
                  </a:cubicBezTo>
                  <a:cubicBezTo>
                    <a:pt x="286" y="237"/>
                    <a:pt x="286" y="237"/>
                    <a:pt x="286" y="237"/>
                  </a:cubicBezTo>
                  <a:cubicBezTo>
                    <a:pt x="286" y="237"/>
                    <a:pt x="286" y="237"/>
                    <a:pt x="286" y="237"/>
                  </a:cubicBezTo>
                  <a:cubicBezTo>
                    <a:pt x="286" y="238"/>
                    <a:pt x="286" y="238"/>
                    <a:pt x="286" y="239"/>
                  </a:cubicBezTo>
                  <a:cubicBezTo>
                    <a:pt x="286" y="239"/>
                    <a:pt x="286" y="239"/>
                    <a:pt x="286" y="239"/>
                  </a:cubicBezTo>
                  <a:cubicBezTo>
                    <a:pt x="286" y="239"/>
                    <a:pt x="286" y="239"/>
                    <a:pt x="286" y="239"/>
                  </a:cubicBezTo>
                  <a:cubicBezTo>
                    <a:pt x="286" y="239"/>
                    <a:pt x="286" y="239"/>
                    <a:pt x="286" y="239"/>
                  </a:cubicBezTo>
                  <a:cubicBezTo>
                    <a:pt x="286" y="239"/>
                    <a:pt x="286" y="239"/>
                    <a:pt x="286" y="239"/>
                  </a:cubicBezTo>
                  <a:cubicBezTo>
                    <a:pt x="286" y="240"/>
                    <a:pt x="286" y="240"/>
                    <a:pt x="286" y="240"/>
                  </a:cubicBezTo>
                  <a:cubicBezTo>
                    <a:pt x="286" y="240"/>
                    <a:pt x="286" y="240"/>
                    <a:pt x="286" y="240"/>
                  </a:cubicBezTo>
                  <a:cubicBezTo>
                    <a:pt x="286" y="240"/>
                    <a:pt x="286" y="240"/>
                    <a:pt x="286" y="240"/>
                  </a:cubicBezTo>
                  <a:cubicBezTo>
                    <a:pt x="286" y="241"/>
                    <a:pt x="286" y="241"/>
                    <a:pt x="286" y="241"/>
                  </a:cubicBezTo>
                  <a:cubicBezTo>
                    <a:pt x="286" y="241"/>
                    <a:pt x="286" y="241"/>
                    <a:pt x="286" y="241"/>
                  </a:cubicBezTo>
                  <a:cubicBezTo>
                    <a:pt x="286" y="242"/>
                    <a:pt x="286" y="242"/>
                    <a:pt x="286" y="242"/>
                  </a:cubicBezTo>
                  <a:cubicBezTo>
                    <a:pt x="285" y="242"/>
                    <a:pt x="286"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3"/>
                    <a:pt x="285" y="243"/>
                    <a:pt x="285" y="243"/>
                  </a:cubicBezTo>
                  <a:cubicBezTo>
                    <a:pt x="285" y="243"/>
                    <a:pt x="285" y="243"/>
                    <a:pt x="285" y="243"/>
                  </a:cubicBezTo>
                  <a:cubicBezTo>
                    <a:pt x="285" y="244"/>
                    <a:pt x="285" y="244"/>
                    <a:pt x="285" y="244"/>
                  </a:cubicBezTo>
                  <a:cubicBezTo>
                    <a:pt x="285" y="244"/>
                    <a:pt x="285" y="244"/>
                    <a:pt x="285" y="244"/>
                  </a:cubicBezTo>
                  <a:cubicBezTo>
                    <a:pt x="285" y="244"/>
                    <a:pt x="285" y="244"/>
                    <a:pt x="285" y="244"/>
                  </a:cubicBezTo>
                  <a:cubicBezTo>
                    <a:pt x="285" y="244"/>
                    <a:pt x="285" y="244"/>
                    <a:pt x="285" y="244"/>
                  </a:cubicBezTo>
                  <a:cubicBezTo>
                    <a:pt x="284" y="244"/>
                    <a:pt x="284" y="244"/>
                    <a:pt x="284" y="244"/>
                  </a:cubicBezTo>
                  <a:cubicBezTo>
                    <a:pt x="284" y="244"/>
                    <a:pt x="283" y="244"/>
                    <a:pt x="283" y="245"/>
                  </a:cubicBezTo>
                  <a:cubicBezTo>
                    <a:pt x="282" y="244"/>
                    <a:pt x="282" y="244"/>
                    <a:pt x="282" y="244"/>
                  </a:cubicBezTo>
                  <a:cubicBezTo>
                    <a:pt x="282" y="245"/>
                    <a:pt x="282" y="245"/>
                    <a:pt x="282" y="245"/>
                  </a:cubicBezTo>
                  <a:cubicBezTo>
                    <a:pt x="282" y="245"/>
                    <a:pt x="282" y="245"/>
                    <a:pt x="282" y="245"/>
                  </a:cubicBezTo>
                  <a:cubicBezTo>
                    <a:pt x="282" y="245"/>
                    <a:pt x="282" y="245"/>
                    <a:pt x="282" y="245"/>
                  </a:cubicBezTo>
                  <a:cubicBezTo>
                    <a:pt x="282" y="244"/>
                    <a:pt x="282" y="244"/>
                    <a:pt x="282" y="244"/>
                  </a:cubicBezTo>
                  <a:cubicBezTo>
                    <a:pt x="281" y="245"/>
                    <a:pt x="281" y="245"/>
                    <a:pt x="281" y="245"/>
                  </a:cubicBezTo>
                  <a:cubicBezTo>
                    <a:pt x="281" y="245"/>
                    <a:pt x="281" y="245"/>
                    <a:pt x="281" y="245"/>
                  </a:cubicBezTo>
                  <a:cubicBezTo>
                    <a:pt x="281" y="246"/>
                    <a:pt x="280" y="246"/>
                    <a:pt x="280" y="246"/>
                  </a:cubicBezTo>
                  <a:cubicBezTo>
                    <a:pt x="280" y="246"/>
                    <a:pt x="280" y="246"/>
                    <a:pt x="280" y="246"/>
                  </a:cubicBezTo>
                  <a:cubicBezTo>
                    <a:pt x="279" y="246"/>
                    <a:pt x="279" y="246"/>
                    <a:pt x="279" y="246"/>
                  </a:cubicBezTo>
                  <a:cubicBezTo>
                    <a:pt x="279" y="246"/>
                    <a:pt x="279" y="246"/>
                    <a:pt x="279" y="246"/>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7" y="248"/>
                    <a:pt x="277" y="248"/>
                    <a:pt x="277" y="248"/>
                  </a:cubicBezTo>
                  <a:cubicBezTo>
                    <a:pt x="277" y="248"/>
                    <a:pt x="277" y="248"/>
                    <a:pt x="277" y="248"/>
                  </a:cubicBezTo>
                  <a:cubicBezTo>
                    <a:pt x="277" y="248"/>
                    <a:pt x="277" y="248"/>
                    <a:pt x="277" y="248"/>
                  </a:cubicBezTo>
                  <a:cubicBezTo>
                    <a:pt x="277" y="248"/>
                    <a:pt x="277" y="248"/>
                    <a:pt x="277" y="248"/>
                  </a:cubicBezTo>
                  <a:cubicBezTo>
                    <a:pt x="277" y="249"/>
                    <a:pt x="277" y="249"/>
                    <a:pt x="277" y="249"/>
                  </a:cubicBezTo>
                  <a:cubicBezTo>
                    <a:pt x="277" y="248"/>
                    <a:pt x="277" y="248"/>
                    <a:pt x="277" y="248"/>
                  </a:cubicBezTo>
                  <a:cubicBezTo>
                    <a:pt x="276" y="249"/>
                    <a:pt x="276" y="249"/>
                    <a:pt x="276" y="249"/>
                  </a:cubicBezTo>
                  <a:cubicBezTo>
                    <a:pt x="277" y="249"/>
                    <a:pt x="277" y="249"/>
                    <a:pt x="277" y="249"/>
                  </a:cubicBezTo>
                  <a:cubicBezTo>
                    <a:pt x="277" y="249"/>
                    <a:pt x="277" y="249"/>
                    <a:pt x="277" y="249"/>
                  </a:cubicBezTo>
                  <a:cubicBezTo>
                    <a:pt x="277" y="250"/>
                    <a:pt x="277" y="250"/>
                    <a:pt x="277" y="250"/>
                  </a:cubicBezTo>
                  <a:cubicBezTo>
                    <a:pt x="277" y="250"/>
                    <a:pt x="277" y="250"/>
                    <a:pt x="277" y="250"/>
                  </a:cubicBezTo>
                  <a:cubicBezTo>
                    <a:pt x="277" y="250"/>
                    <a:pt x="277" y="250"/>
                    <a:pt x="277" y="250"/>
                  </a:cubicBezTo>
                  <a:cubicBezTo>
                    <a:pt x="277" y="250"/>
                    <a:pt x="277" y="250"/>
                    <a:pt x="277" y="250"/>
                  </a:cubicBezTo>
                  <a:cubicBezTo>
                    <a:pt x="277" y="251"/>
                    <a:pt x="277" y="251"/>
                    <a:pt x="277"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8" y="251"/>
                    <a:pt x="278" y="251"/>
                    <a:pt x="278" y="251"/>
                  </a:cubicBezTo>
                  <a:cubicBezTo>
                    <a:pt x="278" y="251"/>
                    <a:pt x="278" y="251"/>
                    <a:pt x="278" y="251"/>
                  </a:cubicBezTo>
                  <a:cubicBezTo>
                    <a:pt x="278" y="252"/>
                    <a:pt x="278" y="252"/>
                    <a:pt x="278" y="252"/>
                  </a:cubicBezTo>
                  <a:cubicBezTo>
                    <a:pt x="279" y="252"/>
                    <a:pt x="279" y="252"/>
                    <a:pt x="279" y="252"/>
                  </a:cubicBezTo>
                  <a:cubicBezTo>
                    <a:pt x="279" y="252"/>
                    <a:pt x="279" y="252"/>
                    <a:pt x="279" y="252"/>
                  </a:cubicBezTo>
                  <a:cubicBezTo>
                    <a:pt x="279" y="252"/>
                    <a:pt x="279" y="252"/>
                    <a:pt x="279" y="252"/>
                  </a:cubicBezTo>
                  <a:cubicBezTo>
                    <a:pt x="279" y="252"/>
                    <a:pt x="279" y="252"/>
                    <a:pt x="279" y="252"/>
                  </a:cubicBezTo>
                  <a:cubicBezTo>
                    <a:pt x="280" y="253"/>
                    <a:pt x="280" y="253"/>
                    <a:pt x="280" y="253"/>
                  </a:cubicBezTo>
                  <a:cubicBezTo>
                    <a:pt x="280" y="253"/>
                    <a:pt x="280" y="253"/>
                    <a:pt x="280" y="253"/>
                  </a:cubicBezTo>
                  <a:cubicBezTo>
                    <a:pt x="280" y="253"/>
                    <a:pt x="280" y="253"/>
                    <a:pt x="280" y="253"/>
                  </a:cubicBezTo>
                  <a:cubicBezTo>
                    <a:pt x="280" y="254"/>
                    <a:pt x="280" y="254"/>
                    <a:pt x="280" y="254"/>
                  </a:cubicBezTo>
                  <a:cubicBezTo>
                    <a:pt x="280" y="254"/>
                    <a:pt x="280" y="254"/>
                    <a:pt x="280" y="254"/>
                  </a:cubicBezTo>
                  <a:cubicBezTo>
                    <a:pt x="280" y="254"/>
                    <a:pt x="280" y="254"/>
                    <a:pt x="280" y="254"/>
                  </a:cubicBezTo>
                  <a:cubicBezTo>
                    <a:pt x="279" y="254"/>
                    <a:pt x="279" y="254"/>
                    <a:pt x="279" y="254"/>
                  </a:cubicBezTo>
                  <a:cubicBezTo>
                    <a:pt x="280" y="254"/>
                    <a:pt x="280" y="254"/>
                    <a:pt x="280" y="254"/>
                  </a:cubicBezTo>
                  <a:cubicBezTo>
                    <a:pt x="279" y="255"/>
                    <a:pt x="279" y="255"/>
                    <a:pt x="279" y="255"/>
                  </a:cubicBezTo>
                  <a:cubicBezTo>
                    <a:pt x="279" y="254"/>
                    <a:pt x="279" y="254"/>
                    <a:pt x="279" y="254"/>
                  </a:cubicBezTo>
                  <a:cubicBezTo>
                    <a:pt x="279" y="255"/>
                    <a:pt x="279" y="255"/>
                    <a:pt x="279" y="255"/>
                  </a:cubicBezTo>
                  <a:cubicBezTo>
                    <a:pt x="279" y="255"/>
                    <a:pt x="279" y="255"/>
                    <a:pt x="279" y="255"/>
                  </a:cubicBezTo>
                  <a:cubicBezTo>
                    <a:pt x="278" y="256"/>
                    <a:pt x="278" y="256"/>
                    <a:pt x="278" y="256"/>
                  </a:cubicBezTo>
                  <a:cubicBezTo>
                    <a:pt x="279" y="256"/>
                    <a:pt x="278" y="256"/>
                    <a:pt x="279" y="256"/>
                  </a:cubicBezTo>
                  <a:cubicBezTo>
                    <a:pt x="278" y="257"/>
                    <a:pt x="279" y="256"/>
                    <a:pt x="279" y="257"/>
                  </a:cubicBezTo>
                  <a:cubicBezTo>
                    <a:pt x="279" y="257"/>
                    <a:pt x="279" y="257"/>
                    <a:pt x="279" y="257"/>
                  </a:cubicBezTo>
                  <a:cubicBezTo>
                    <a:pt x="280" y="258"/>
                    <a:pt x="280" y="258"/>
                    <a:pt x="280" y="258"/>
                  </a:cubicBezTo>
                  <a:cubicBezTo>
                    <a:pt x="279" y="259"/>
                    <a:pt x="279" y="259"/>
                    <a:pt x="279" y="259"/>
                  </a:cubicBezTo>
                  <a:cubicBezTo>
                    <a:pt x="279" y="258"/>
                    <a:pt x="279" y="258"/>
                    <a:pt x="279" y="258"/>
                  </a:cubicBezTo>
                  <a:cubicBezTo>
                    <a:pt x="279" y="258"/>
                    <a:pt x="279" y="258"/>
                    <a:pt x="279" y="258"/>
                  </a:cubicBezTo>
                  <a:cubicBezTo>
                    <a:pt x="279" y="259"/>
                    <a:pt x="279" y="259"/>
                    <a:pt x="279" y="259"/>
                  </a:cubicBezTo>
                  <a:cubicBezTo>
                    <a:pt x="280" y="259"/>
                    <a:pt x="280" y="259"/>
                    <a:pt x="280" y="259"/>
                  </a:cubicBezTo>
                  <a:cubicBezTo>
                    <a:pt x="280" y="259"/>
                    <a:pt x="280" y="259"/>
                    <a:pt x="280" y="259"/>
                  </a:cubicBezTo>
                  <a:cubicBezTo>
                    <a:pt x="280" y="259"/>
                    <a:pt x="280" y="259"/>
                    <a:pt x="280" y="259"/>
                  </a:cubicBezTo>
                  <a:cubicBezTo>
                    <a:pt x="281" y="260"/>
                    <a:pt x="281" y="260"/>
                    <a:pt x="281"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3" y="260"/>
                    <a:pt x="283" y="260"/>
                    <a:pt x="283" y="260"/>
                  </a:cubicBezTo>
                  <a:cubicBezTo>
                    <a:pt x="282" y="260"/>
                    <a:pt x="282" y="260"/>
                    <a:pt x="282" y="260"/>
                  </a:cubicBezTo>
                  <a:cubicBezTo>
                    <a:pt x="282" y="260"/>
                    <a:pt x="282" y="260"/>
                    <a:pt x="282" y="260"/>
                  </a:cubicBezTo>
                  <a:cubicBezTo>
                    <a:pt x="282" y="260"/>
                    <a:pt x="282" y="260"/>
                    <a:pt x="282" y="260"/>
                  </a:cubicBezTo>
                  <a:cubicBezTo>
                    <a:pt x="282" y="261"/>
                    <a:pt x="282" y="261"/>
                    <a:pt x="282" y="261"/>
                  </a:cubicBezTo>
                  <a:cubicBezTo>
                    <a:pt x="282" y="261"/>
                    <a:pt x="282" y="261"/>
                    <a:pt x="282" y="261"/>
                  </a:cubicBezTo>
                  <a:cubicBezTo>
                    <a:pt x="282" y="261"/>
                    <a:pt x="282" y="261"/>
                    <a:pt x="282" y="261"/>
                  </a:cubicBezTo>
                  <a:cubicBezTo>
                    <a:pt x="283" y="261"/>
                    <a:pt x="283" y="261"/>
                    <a:pt x="283" y="261"/>
                  </a:cubicBezTo>
                  <a:cubicBezTo>
                    <a:pt x="283" y="261"/>
                    <a:pt x="283" y="261"/>
                    <a:pt x="283" y="261"/>
                  </a:cubicBezTo>
                  <a:cubicBezTo>
                    <a:pt x="283" y="261"/>
                    <a:pt x="283" y="261"/>
                    <a:pt x="283" y="261"/>
                  </a:cubicBezTo>
                  <a:cubicBezTo>
                    <a:pt x="282" y="261"/>
                    <a:pt x="282" y="261"/>
                    <a:pt x="282" y="261"/>
                  </a:cubicBezTo>
                  <a:cubicBezTo>
                    <a:pt x="283" y="262"/>
                    <a:pt x="283" y="262"/>
                    <a:pt x="283" y="262"/>
                  </a:cubicBezTo>
                  <a:cubicBezTo>
                    <a:pt x="283" y="262"/>
                    <a:pt x="283" y="262"/>
                    <a:pt x="283" y="262"/>
                  </a:cubicBezTo>
                  <a:cubicBezTo>
                    <a:pt x="283" y="261"/>
                    <a:pt x="283" y="261"/>
                    <a:pt x="283" y="261"/>
                  </a:cubicBezTo>
                  <a:cubicBezTo>
                    <a:pt x="284" y="261"/>
                    <a:pt x="284" y="261"/>
                    <a:pt x="284" y="261"/>
                  </a:cubicBezTo>
                  <a:cubicBezTo>
                    <a:pt x="284" y="261"/>
                    <a:pt x="284" y="261"/>
                    <a:pt x="284" y="261"/>
                  </a:cubicBezTo>
                  <a:cubicBezTo>
                    <a:pt x="284" y="262"/>
                    <a:pt x="284" y="262"/>
                    <a:pt x="284" y="262"/>
                  </a:cubicBezTo>
                  <a:cubicBezTo>
                    <a:pt x="284" y="262"/>
                    <a:pt x="284" y="262"/>
                    <a:pt x="284" y="262"/>
                  </a:cubicBezTo>
                  <a:cubicBezTo>
                    <a:pt x="285" y="263"/>
                    <a:pt x="285" y="263"/>
                    <a:pt x="285" y="263"/>
                  </a:cubicBezTo>
                  <a:cubicBezTo>
                    <a:pt x="285" y="263"/>
                    <a:pt x="285" y="263"/>
                    <a:pt x="285" y="263"/>
                  </a:cubicBezTo>
                  <a:cubicBezTo>
                    <a:pt x="285" y="263"/>
                    <a:pt x="285" y="263"/>
                    <a:pt x="285" y="263"/>
                  </a:cubicBezTo>
                  <a:cubicBezTo>
                    <a:pt x="285" y="263"/>
                    <a:pt x="285" y="263"/>
                    <a:pt x="285" y="263"/>
                  </a:cubicBezTo>
                  <a:cubicBezTo>
                    <a:pt x="286" y="263"/>
                    <a:pt x="286" y="263"/>
                    <a:pt x="286" y="263"/>
                  </a:cubicBezTo>
                  <a:cubicBezTo>
                    <a:pt x="286" y="263"/>
                    <a:pt x="286" y="263"/>
                    <a:pt x="286" y="263"/>
                  </a:cubicBezTo>
                  <a:cubicBezTo>
                    <a:pt x="286" y="263"/>
                    <a:pt x="286" y="263"/>
                    <a:pt x="286" y="263"/>
                  </a:cubicBezTo>
                  <a:cubicBezTo>
                    <a:pt x="287" y="263"/>
                    <a:pt x="287" y="263"/>
                    <a:pt x="287" y="263"/>
                  </a:cubicBezTo>
                  <a:cubicBezTo>
                    <a:pt x="287" y="264"/>
                    <a:pt x="287" y="264"/>
                    <a:pt x="287" y="264"/>
                  </a:cubicBezTo>
                  <a:cubicBezTo>
                    <a:pt x="287" y="264"/>
                    <a:pt x="287" y="264"/>
                    <a:pt x="287" y="264"/>
                  </a:cubicBezTo>
                  <a:cubicBezTo>
                    <a:pt x="287" y="264"/>
                    <a:pt x="287" y="264"/>
                    <a:pt x="287" y="264"/>
                  </a:cubicBezTo>
                  <a:cubicBezTo>
                    <a:pt x="287" y="264"/>
                    <a:pt x="287" y="264"/>
                    <a:pt x="287" y="264"/>
                  </a:cubicBezTo>
                  <a:cubicBezTo>
                    <a:pt x="288" y="264"/>
                    <a:pt x="288" y="264"/>
                    <a:pt x="288" y="264"/>
                  </a:cubicBezTo>
                  <a:cubicBezTo>
                    <a:pt x="288" y="264"/>
                    <a:pt x="288" y="264"/>
                    <a:pt x="288" y="264"/>
                  </a:cubicBezTo>
                  <a:cubicBezTo>
                    <a:pt x="289" y="265"/>
                    <a:pt x="289" y="265"/>
                    <a:pt x="289" y="265"/>
                  </a:cubicBezTo>
                  <a:cubicBezTo>
                    <a:pt x="289" y="265"/>
                    <a:pt x="289" y="265"/>
                    <a:pt x="289" y="265"/>
                  </a:cubicBezTo>
                  <a:cubicBezTo>
                    <a:pt x="289" y="266"/>
                    <a:pt x="289" y="266"/>
                    <a:pt x="289" y="266"/>
                  </a:cubicBezTo>
                  <a:cubicBezTo>
                    <a:pt x="289" y="266"/>
                    <a:pt x="289" y="266"/>
                    <a:pt x="289" y="266"/>
                  </a:cubicBezTo>
                  <a:cubicBezTo>
                    <a:pt x="289" y="266"/>
                    <a:pt x="289" y="266"/>
                    <a:pt x="289" y="266"/>
                  </a:cubicBezTo>
                  <a:cubicBezTo>
                    <a:pt x="289" y="266"/>
                    <a:pt x="289" y="266"/>
                    <a:pt x="289" y="266"/>
                  </a:cubicBezTo>
                  <a:cubicBezTo>
                    <a:pt x="290" y="268"/>
                    <a:pt x="290" y="268"/>
                    <a:pt x="290" y="268"/>
                  </a:cubicBezTo>
                  <a:cubicBezTo>
                    <a:pt x="291" y="268"/>
                    <a:pt x="293" y="269"/>
                    <a:pt x="293" y="269"/>
                  </a:cubicBezTo>
                  <a:cubicBezTo>
                    <a:pt x="293" y="270"/>
                    <a:pt x="293" y="270"/>
                    <a:pt x="293" y="270"/>
                  </a:cubicBezTo>
                  <a:cubicBezTo>
                    <a:pt x="293" y="270"/>
                    <a:pt x="293" y="270"/>
                    <a:pt x="293" y="270"/>
                  </a:cubicBezTo>
                  <a:cubicBezTo>
                    <a:pt x="294" y="271"/>
                    <a:pt x="294" y="271"/>
                    <a:pt x="294" y="271"/>
                  </a:cubicBezTo>
                  <a:cubicBezTo>
                    <a:pt x="294" y="271"/>
                    <a:pt x="294" y="271"/>
                    <a:pt x="294" y="271"/>
                  </a:cubicBezTo>
                  <a:cubicBezTo>
                    <a:pt x="294" y="272"/>
                    <a:pt x="294" y="272"/>
                    <a:pt x="293" y="273"/>
                  </a:cubicBezTo>
                  <a:cubicBezTo>
                    <a:pt x="294" y="273"/>
                    <a:pt x="293" y="273"/>
                    <a:pt x="293" y="274"/>
                  </a:cubicBezTo>
                  <a:cubicBezTo>
                    <a:pt x="294" y="274"/>
                    <a:pt x="294" y="274"/>
                    <a:pt x="294" y="274"/>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6"/>
                    <a:pt x="294" y="276"/>
                    <a:pt x="294" y="276"/>
                  </a:cubicBezTo>
                  <a:cubicBezTo>
                    <a:pt x="293" y="276"/>
                    <a:pt x="293" y="276"/>
                    <a:pt x="293" y="276"/>
                  </a:cubicBezTo>
                  <a:cubicBezTo>
                    <a:pt x="293" y="277"/>
                    <a:pt x="293" y="277"/>
                    <a:pt x="293" y="277"/>
                  </a:cubicBezTo>
                  <a:cubicBezTo>
                    <a:pt x="294" y="277"/>
                    <a:pt x="294" y="277"/>
                    <a:pt x="294" y="277"/>
                  </a:cubicBezTo>
                  <a:cubicBezTo>
                    <a:pt x="294" y="277"/>
                    <a:pt x="294" y="277"/>
                    <a:pt x="294" y="277"/>
                  </a:cubicBezTo>
                  <a:cubicBezTo>
                    <a:pt x="294" y="278"/>
                    <a:pt x="294" y="278"/>
                    <a:pt x="294" y="278"/>
                  </a:cubicBezTo>
                  <a:cubicBezTo>
                    <a:pt x="293" y="279"/>
                    <a:pt x="293" y="279"/>
                    <a:pt x="293" y="279"/>
                  </a:cubicBezTo>
                  <a:cubicBezTo>
                    <a:pt x="293" y="279"/>
                    <a:pt x="293" y="279"/>
                    <a:pt x="293" y="279"/>
                  </a:cubicBezTo>
                  <a:cubicBezTo>
                    <a:pt x="293" y="279"/>
                    <a:pt x="293" y="279"/>
                    <a:pt x="293" y="279"/>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1"/>
                    <a:pt x="293" y="280"/>
                    <a:pt x="293" y="281"/>
                  </a:cubicBezTo>
                  <a:cubicBezTo>
                    <a:pt x="293" y="281"/>
                    <a:pt x="293" y="281"/>
                    <a:pt x="293" y="281"/>
                  </a:cubicBezTo>
                  <a:cubicBezTo>
                    <a:pt x="292" y="281"/>
                    <a:pt x="292" y="281"/>
                    <a:pt x="292" y="281"/>
                  </a:cubicBezTo>
                  <a:cubicBezTo>
                    <a:pt x="292" y="281"/>
                    <a:pt x="292" y="281"/>
                    <a:pt x="292" y="281"/>
                  </a:cubicBezTo>
                  <a:cubicBezTo>
                    <a:pt x="292" y="281"/>
                    <a:pt x="292" y="281"/>
                    <a:pt x="292" y="281"/>
                  </a:cubicBezTo>
                  <a:cubicBezTo>
                    <a:pt x="292" y="281"/>
                    <a:pt x="292" y="281"/>
                    <a:pt x="292" y="281"/>
                  </a:cubicBezTo>
                  <a:cubicBezTo>
                    <a:pt x="292" y="282"/>
                    <a:pt x="292" y="282"/>
                    <a:pt x="292" y="282"/>
                  </a:cubicBezTo>
                  <a:cubicBezTo>
                    <a:pt x="292" y="282"/>
                    <a:pt x="292" y="282"/>
                    <a:pt x="292" y="282"/>
                  </a:cubicBezTo>
                  <a:cubicBezTo>
                    <a:pt x="292" y="283"/>
                    <a:pt x="292" y="283"/>
                    <a:pt x="292" y="283"/>
                  </a:cubicBezTo>
                  <a:cubicBezTo>
                    <a:pt x="291" y="283"/>
                    <a:pt x="291" y="283"/>
                    <a:pt x="291" y="283"/>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5"/>
                    <a:pt x="291" y="285"/>
                    <a:pt x="291" y="285"/>
                  </a:cubicBezTo>
                  <a:cubicBezTo>
                    <a:pt x="290" y="285"/>
                    <a:pt x="290" y="285"/>
                    <a:pt x="290" y="285"/>
                  </a:cubicBezTo>
                  <a:cubicBezTo>
                    <a:pt x="291" y="285"/>
                    <a:pt x="291" y="285"/>
                    <a:pt x="291" y="285"/>
                  </a:cubicBezTo>
                  <a:cubicBezTo>
                    <a:pt x="290" y="286"/>
                    <a:pt x="290" y="286"/>
                    <a:pt x="290" y="286"/>
                  </a:cubicBezTo>
                  <a:cubicBezTo>
                    <a:pt x="291" y="286"/>
                    <a:pt x="291" y="286"/>
                    <a:pt x="291" y="286"/>
                  </a:cubicBezTo>
                  <a:cubicBezTo>
                    <a:pt x="291" y="286"/>
                    <a:pt x="291" y="286"/>
                    <a:pt x="291" y="286"/>
                  </a:cubicBezTo>
                  <a:cubicBezTo>
                    <a:pt x="290" y="286"/>
                    <a:pt x="290" y="286"/>
                    <a:pt x="290" y="286"/>
                  </a:cubicBezTo>
                  <a:cubicBezTo>
                    <a:pt x="290" y="287"/>
                    <a:pt x="290" y="287"/>
                    <a:pt x="290" y="287"/>
                  </a:cubicBezTo>
                  <a:cubicBezTo>
                    <a:pt x="290" y="287"/>
                    <a:pt x="290" y="287"/>
                    <a:pt x="290" y="287"/>
                  </a:cubicBezTo>
                  <a:cubicBezTo>
                    <a:pt x="290" y="287"/>
                    <a:pt x="290" y="287"/>
                    <a:pt x="290" y="287"/>
                  </a:cubicBezTo>
                  <a:cubicBezTo>
                    <a:pt x="290" y="287"/>
                    <a:pt x="290" y="287"/>
                    <a:pt x="290" y="287"/>
                  </a:cubicBezTo>
                  <a:cubicBezTo>
                    <a:pt x="290" y="288"/>
                    <a:pt x="290" y="288"/>
                    <a:pt x="290" y="288"/>
                  </a:cubicBezTo>
                  <a:cubicBezTo>
                    <a:pt x="290" y="288"/>
                    <a:pt x="290" y="288"/>
                    <a:pt x="290" y="288"/>
                  </a:cubicBezTo>
                  <a:cubicBezTo>
                    <a:pt x="290" y="288"/>
                    <a:pt x="290" y="288"/>
                    <a:pt x="290" y="288"/>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89" y="290"/>
                    <a:pt x="289" y="290"/>
                    <a:pt x="289" y="290"/>
                  </a:cubicBezTo>
                  <a:cubicBezTo>
                    <a:pt x="289" y="290"/>
                    <a:pt x="289" y="290"/>
                    <a:pt x="289" y="290"/>
                  </a:cubicBezTo>
                  <a:cubicBezTo>
                    <a:pt x="289" y="290"/>
                    <a:pt x="289" y="290"/>
                    <a:pt x="289" y="290"/>
                  </a:cubicBezTo>
                  <a:cubicBezTo>
                    <a:pt x="289" y="291"/>
                    <a:pt x="289" y="291"/>
                    <a:pt x="289" y="291"/>
                  </a:cubicBezTo>
                  <a:cubicBezTo>
                    <a:pt x="288" y="292"/>
                    <a:pt x="288" y="292"/>
                    <a:pt x="288" y="292"/>
                  </a:cubicBezTo>
                  <a:cubicBezTo>
                    <a:pt x="288" y="292"/>
                    <a:pt x="288" y="292"/>
                    <a:pt x="288" y="292"/>
                  </a:cubicBezTo>
                  <a:cubicBezTo>
                    <a:pt x="288" y="292"/>
                    <a:pt x="288" y="292"/>
                    <a:pt x="288" y="292"/>
                  </a:cubicBezTo>
                  <a:cubicBezTo>
                    <a:pt x="288" y="292"/>
                    <a:pt x="288" y="292"/>
                    <a:pt x="288" y="292"/>
                  </a:cubicBezTo>
                  <a:cubicBezTo>
                    <a:pt x="287" y="292"/>
                    <a:pt x="287" y="292"/>
                    <a:pt x="287" y="292"/>
                  </a:cubicBezTo>
                  <a:cubicBezTo>
                    <a:pt x="287" y="292"/>
                    <a:pt x="287" y="292"/>
                    <a:pt x="287" y="292"/>
                  </a:cubicBezTo>
                  <a:cubicBezTo>
                    <a:pt x="287" y="292"/>
                    <a:pt x="287" y="292"/>
                    <a:pt x="287" y="292"/>
                  </a:cubicBezTo>
                  <a:cubicBezTo>
                    <a:pt x="286" y="292"/>
                    <a:pt x="286" y="292"/>
                    <a:pt x="286" y="292"/>
                  </a:cubicBezTo>
                  <a:cubicBezTo>
                    <a:pt x="286" y="292"/>
                    <a:pt x="286" y="292"/>
                    <a:pt x="286" y="292"/>
                  </a:cubicBezTo>
                  <a:cubicBezTo>
                    <a:pt x="285" y="293"/>
                    <a:pt x="285" y="293"/>
                    <a:pt x="285" y="293"/>
                  </a:cubicBezTo>
                  <a:cubicBezTo>
                    <a:pt x="285" y="293"/>
                    <a:pt x="285" y="293"/>
                    <a:pt x="285"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3" y="294"/>
                    <a:pt x="283" y="294"/>
                    <a:pt x="283" y="294"/>
                  </a:cubicBezTo>
                  <a:cubicBezTo>
                    <a:pt x="283" y="293"/>
                    <a:pt x="283" y="293"/>
                    <a:pt x="283" y="293"/>
                  </a:cubicBezTo>
                  <a:cubicBezTo>
                    <a:pt x="282" y="294"/>
                    <a:pt x="282" y="294"/>
                    <a:pt x="282" y="294"/>
                  </a:cubicBezTo>
                  <a:cubicBezTo>
                    <a:pt x="282" y="294"/>
                    <a:pt x="282" y="294"/>
                    <a:pt x="282" y="294"/>
                  </a:cubicBezTo>
                  <a:cubicBezTo>
                    <a:pt x="282" y="295"/>
                    <a:pt x="282" y="295"/>
                    <a:pt x="282" y="295"/>
                  </a:cubicBezTo>
                  <a:cubicBezTo>
                    <a:pt x="281" y="295"/>
                    <a:pt x="281" y="295"/>
                    <a:pt x="281" y="295"/>
                  </a:cubicBezTo>
                  <a:cubicBezTo>
                    <a:pt x="281" y="295"/>
                    <a:pt x="281" y="295"/>
                    <a:pt x="281" y="295"/>
                  </a:cubicBezTo>
                  <a:cubicBezTo>
                    <a:pt x="281" y="296"/>
                    <a:pt x="281" y="296"/>
                    <a:pt x="281" y="296"/>
                  </a:cubicBezTo>
                  <a:cubicBezTo>
                    <a:pt x="281" y="296"/>
                    <a:pt x="281" y="296"/>
                    <a:pt x="281" y="296"/>
                  </a:cubicBezTo>
                  <a:cubicBezTo>
                    <a:pt x="281" y="296"/>
                    <a:pt x="281" y="296"/>
                    <a:pt x="281" y="296"/>
                  </a:cubicBezTo>
                  <a:cubicBezTo>
                    <a:pt x="281" y="296"/>
                    <a:pt x="281" y="296"/>
                    <a:pt x="281" y="296"/>
                  </a:cubicBezTo>
                  <a:cubicBezTo>
                    <a:pt x="280" y="297"/>
                    <a:pt x="280" y="297"/>
                    <a:pt x="280" y="297"/>
                  </a:cubicBezTo>
                  <a:cubicBezTo>
                    <a:pt x="280" y="297"/>
                    <a:pt x="280" y="297"/>
                    <a:pt x="280" y="297"/>
                  </a:cubicBezTo>
                  <a:cubicBezTo>
                    <a:pt x="279" y="297"/>
                    <a:pt x="279" y="297"/>
                    <a:pt x="279" y="297"/>
                  </a:cubicBezTo>
                  <a:cubicBezTo>
                    <a:pt x="279" y="297"/>
                    <a:pt x="279" y="297"/>
                    <a:pt x="279" y="297"/>
                  </a:cubicBezTo>
                  <a:cubicBezTo>
                    <a:pt x="279" y="298"/>
                    <a:pt x="279" y="297"/>
                    <a:pt x="279" y="298"/>
                  </a:cubicBezTo>
                  <a:cubicBezTo>
                    <a:pt x="279" y="298"/>
                    <a:pt x="279" y="298"/>
                    <a:pt x="279" y="298"/>
                  </a:cubicBezTo>
                  <a:cubicBezTo>
                    <a:pt x="279" y="298"/>
                    <a:pt x="279" y="298"/>
                    <a:pt x="279" y="298"/>
                  </a:cubicBezTo>
                  <a:cubicBezTo>
                    <a:pt x="279" y="298"/>
                    <a:pt x="279" y="298"/>
                    <a:pt x="279" y="298"/>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7" y="300"/>
                    <a:pt x="277" y="300"/>
                    <a:pt x="277" y="300"/>
                  </a:cubicBezTo>
                  <a:cubicBezTo>
                    <a:pt x="277" y="300"/>
                    <a:pt x="277" y="300"/>
                    <a:pt x="277" y="300"/>
                  </a:cubicBezTo>
                  <a:cubicBezTo>
                    <a:pt x="277" y="300"/>
                    <a:pt x="277" y="300"/>
                    <a:pt x="277" y="300"/>
                  </a:cubicBezTo>
                  <a:cubicBezTo>
                    <a:pt x="276" y="300"/>
                    <a:pt x="276" y="300"/>
                    <a:pt x="276" y="300"/>
                  </a:cubicBezTo>
                  <a:cubicBezTo>
                    <a:pt x="276" y="300"/>
                    <a:pt x="276" y="300"/>
                    <a:pt x="276" y="300"/>
                  </a:cubicBezTo>
                  <a:cubicBezTo>
                    <a:pt x="275" y="300"/>
                    <a:pt x="275" y="300"/>
                    <a:pt x="275" y="300"/>
                  </a:cubicBezTo>
                  <a:cubicBezTo>
                    <a:pt x="275" y="300"/>
                    <a:pt x="275" y="300"/>
                    <a:pt x="275" y="300"/>
                  </a:cubicBezTo>
                  <a:cubicBezTo>
                    <a:pt x="275" y="300"/>
                    <a:pt x="275" y="300"/>
                    <a:pt x="275" y="300"/>
                  </a:cubicBezTo>
                  <a:cubicBezTo>
                    <a:pt x="274" y="300"/>
                    <a:pt x="274" y="300"/>
                    <a:pt x="274" y="300"/>
                  </a:cubicBezTo>
                  <a:cubicBezTo>
                    <a:pt x="274" y="300"/>
                    <a:pt x="274" y="300"/>
                    <a:pt x="274" y="300"/>
                  </a:cubicBezTo>
                  <a:cubicBezTo>
                    <a:pt x="274" y="300"/>
                    <a:pt x="274" y="300"/>
                    <a:pt x="274" y="300"/>
                  </a:cubicBezTo>
                  <a:cubicBezTo>
                    <a:pt x="274" y="300"/>
                    <a:pt x="274" y="300"/>
                    <a:pt x="274"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2" y="301"/>
                    <a:pt x="272" y="301"/>
                    <a:pt x="272" y="301"/>
                  </a:cubicBezTo>
                  <a:cubicBezTo>
                    <a:pt x="272" y="300"/>
                    <a:pt x="272" y="300"/>
                    <a:pt x="272" y="300"/>
                  </a:cubicBezTo>
                  <a:cubicBezTo>
                    <a:pt x="272" y="301"/>
                    <a:pt x="272" y="301"/>
                    <a:pt x="272" y="301"/>
                  </a:cubicBezTo>
                  <a:cubicBezTo>
                    <a:pt x="272" y="301"/>
                    <a:pt x="272" y="301"/>
                    <a:pt x="272"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0" y="301"/>
                    <a:pt x="270" y="301"/>
                    <a:pt x="270" y="301"/>
                  </a:cubicBezTo>
                  <a:cubicBezTo>
                    <a:pt x="270" y="301"/>
                    <a:pt x="270" y="301"/>
                    <a:pt x="270" y="301"/>
                  </a:cubicBezTo>
                  <a:cubicBezTo>
                    <a:pt x="270" y="301"/>
                    <a:pt x="270" y="301"/>
                    <a:pt x="270" y="301"/>
                  </a:cubicBezTo>
                  <a:cubicBezTo>
                    <a:pt x="269" y="301"/>
                    <a:pt x="269" y="301"/>
                    <a:pt x="269" y="301"/>
                  </a:cubicBezTo>
                  <a:cubicBezTo>
                    <a:pt x="269" y="301"/>
                    <a:pt x="269" y="301"/>
                    <a:pt x="269" y="301"/>
                  </a:cubicBezTo>
                  <a:cubicBezTo>
                    <a:pt x="269" y="301"/>
                    <a:pt x="269" y="301"/>
                    <a:pt x="269" y="301"/>
                  </a:cubicBezTo>
                  <a:cubicBezTo>
                    <a:pt x="268" y="301"/>
                    <a:pt x="268" y="301"/>
                    <a:pt x="268" y="301"/>
                  </a:cubicBezTo>
                  <a:cubicBezTo>
                    <a:pt x="268" y="301"/>
                    <a:pt x="268" y="301"/>
                    <a:pt x="268" y="301"/>
                  </a:cubicBezTo>
                  <a:cubicBezTo>
                    <a:pt x="268" y="301"/>
                    <a:pt x="268" y="301"/>
                    <a:pt x="268" y="301"/>
                  </a:cubicBezTo>
                  <a:cubicBezTo>
                    <a:pt x="267" y="301"/>
                    <a:pt x="267" y="301"/>
                    <a:pt x="267" y="301"/>
                  </a:cubicBezTo>
                  <a:cubicBezTo>
                    <a:pt x="267" y="301"/>
                    <a:pt x="267" y="301"/>
                    <a:pt x="267" y="301"/>
                  </a:cubicBezTo>
                  <a:cubicBezTo>
                    <a:pt x="267" y="301"/>
                    <a:pt x="267" y="301"/>
                    <a:pt x="267" y="301"/>
                  </a:cubicBezTo>
                  <a:cubicBezTo>
                    <a:pt x="266" y="302"/>
                    <a:pt x="266" y="302"/>
                    <a:pt x="266" y="302"/>
                  </a:cubicBezTo>
                  <a:cubicBezTo>
                    <a:pt x="266" y="301"/>
                    <a:pt x="266" y="301"/>
                    <a:pt x="266" y="301"/>
                  </a:cubicBezTo>
                  <a:cubicBezTo>
                    <a:pt x="266" y="301"/>
                    <a:pt x="266" y="301"/>
                    <a:pt x="266" y="302"/>
                  </a:cubicBezTo>
                  <a:cubicBezTo>
                    <a:pt x="265" y="301"/>
                    <a:pt x="265" y="301"/>
                    <a:pt x="265" y="301"/>
                  </a:cubicBezTo>
                  <a:cubicBezTo>
                    <a:pt x="265" y="301"/>
                    <a:pt x="265" y="301"/>
                    <a:pt x="265" y="301"/>
                  </a:cubicBezTo>
                  <a:cubicBezTo>
                    <a:pt x="264" y="301"/>
                    <a:pt x="264" y="301"/>
                    <a:pt x="264" y="301"/>
                  </a:cubicBezTo>
                  <a:cubicBezTo>
                    <a:pt x="264" y="301"/>
                    <a:pt x="264" y="301"/>
                    <a:pt x="264" y="301"/>
                  </a:cubicBezTo>
                  <a:cubicBezTo>
                    <a:pt x="264" y="301"/>
                    <a:pt x="264" y="301"/>
                    <a:pt x="264" y="301"/>
                  </a:cubicBezTo>
                  <a:cubicBezTo>
                    <a:pt x="263" y="301"/>
                    <a:pt x="263" y="301"/>
                    <a:pt x="263" y="301"/>
                  </a:cubicBezTo>
                  <a:cubicBezTo>
                    <a:pt x="263" y="301"/>
                    <a:pt x="263" y="301"/>
                    <a:pt x="262" y="301"/>
                  </a:cubicBezTo>
                  <a:cubicBezTo>
                    <a:pt x="262" y="300"/>
                    <a:pt x="262" y="300"/>
                    <a:pt x="262" y="300"/>
                  </a:cubicBezTo>
                  <a:cubicBezTo>
                    <a:pt x="261" y="300"/>
                    <a:pt x="261" y="300"/>
                    <a:pt x="261" y="300"/>
                  </a:cubicBezTo>
                  <a:cubicBezTo>
                    <a:pt x="261" y="300"/>
                    <a:pt x="261" y="300"/>
                    <a:pt x="261" y="300"/>
                  </a:cubicBezTo>
                  <a:cubicBezTo>
                    <a:pt x="260" y="300"/>
                    <a:pt x="260" y="300"/>
                    <a:pt x="260" y="300"/>
                  </a:cubicBezTo>
                  <a:cubicBezTo>
                    <a:pt x="260" y="300"/>
                    <a:pt x="260" y="300"/>
                    <a:pt x="260" y="300"/>
                  </a:cubicBezTo>
                  <a:cubicBezTo>
                    <a:pt x="259" y="300"/>
                    <a:pt x="259" y="300"/>
                    <a:pt x="259" y="300"/>
                  </a:cubicBezTo>
                  <a:cubicBezTo>
                    <a:pt x="259" y="301"/>
                    <a:pt x="259" y="301"/>
                    <a:pt x="259" y="301"/>
                  </a:cubicBezTo>
                  <a:cubicBezTo>
                    <a:pt x="259" y="300"/>
                    <a:pt x="259" y="300"/>
                    <a:pt x="259" y="300"/>
                  </a:cubicBezTo>
                  <a:cubicBezTo>
                    <a:pt x="259" y="301"/>
                    <a:pt x="259" y="301"/>
                    <a:pt x="259" y="301"/>
                  </a:cubicBezTo>
                  <a:cubicBezTo>
                    <a:pt x="259" y="301"/>
                    <a:pt x="259" y="301"/>
                    <a:pt x="259" y="301"/>
                  </a:cubicBezTo>
                  <a:cubicBezTo>
                    <a:pt x="257" y="301"/>
                    <a:pt x="257" y="301"/>
                    <a:pt x="257" y="301"/>
                  </a:cubicBezTo>
                  <a:cubicBezTo>
                    <a:pt x="257" y="302"/>
                    <a:pt x="257" y="302"/>
                    <a:pt x="257" y="302"/>
                  </a:cubicBezTo>
                  <a:cubicBezTo>
                    <a:pt x="257" y="302"/>
                    <a:pt x="257" y="302"/>
                    <a:pt x="257" y="302"/>
                  </a:cubicBezTo>
                  <a:cubicBezTo>
                    <a:pt x="257" y="302"/>
                    <a:pt x="257" y="302"/>
                    <a:pt x="257" y="302"/>
                  </a:cubicBezTo>
                  <a:cubicBezTo>
                    <a:pt x="257" y="302"/>
                    <a:pt x="257" y="302"/>
                    <a:pt x="257" y="302"/>
                  </a:cubicBezTo>
                  <a:cubicBezTo>
                    <a:pt x="256" y="303"/>
                    <a:pt x="256" y="303"/>
                    <a:pt x="256" y="303"/>
                  </a:cubicBezTo>
                  <a:cubicBezTo>
                    <a:pt x="255" y="303"/>
                    <a:pt x="255" y="303"/>
                    <a:pt x="255" y="303"/>
                  </a:cubicBezTo>
                  <a:cubicBezTo>
                    <a:pt x="255" y="303"/>
                    <a:pt x="255" y="303"/>
                    <a:pt x="255" y="303"/>
                  </a:cubicBezTo>
                  <a:cubicBezTo>
                    <a:pt x="255" y="303"/>
                    <a:pt x="255" y="303"/>
                    <a:pt x="255" y="303"/>
                  </a:cubicBezTo>
                  <a:cubicBezTo>
                    <a:pt x="254" y="304"/>
                    <a:pt x="254" y="304"/>
                    <a:pt x="254" y="304"/>
                  </a:cubicBezTo>
                  <a:cubicBezTo>
                    <a:pt x="253" y="303"/>
                    <a:pt x="253" y="303"/>
                    <a:pt x="253" y="303"/>
                  </a:cubicBezTo>
                  <a:cubicBezTo>
                    <a:pt x="253" y="303"/>
                    <a:pt x="253" y="303"/>
                    <a:pt x="253" y="303"/>
                  </a:cubicBezTo>
                  <a:cubicBezTo>
                    <a:pt x="253" y="303"/>
                    <a:pt x="253" y="303"/>
                    <a:pt x="253" y="303"/>
                  </a:cubicBezTo>
                  <a:cubicBezTo>
                    <a:pt x="252" y="303"/>
                    <a:pt x="252" y="303"/>
                    <a:pt x="252" y="303"/>
                  </a:cubicBezTo>
                  <a:cubicBezTo>
                    <a:pt x="252" y="303"/>
                    <a:pt x="252" y="303"/>
                    <a:pt x="252" y="303"/>
                  </a:cubicBezTo>
                  <a:cubicBezTo>
                    <a:pt x="252" y="303"/>
                    <a:pt x="252" y="303"/>
                    <a:pt x="252" y="303"/>
                  </a:cubicBezTo>
                  <a:cubicBezTo>
                    <a:pt x="251" y="303"/>
                    <a:pt x="251" y="303"/>
                    <a:pt x="251" y="303"/>
                  </a:cubicBezTo>
                  <a:cubicBezTo>
                    <a:pt x="251" y="303"/>
                    <a:pt x="251" y="303"/>
                    <a:pt x="251" y="303"/>
                  </a:cubicBezTo>
                  <a:cubicBezTo>
                    <a:pt x="251" y="302"/>
                    <a:pt x="251" y="302"/>
                    <a:pt x="251" y="302"/>
                  </a:cubicBezTo>
                  <a:cubicBezTo>
                    <a:pt x="251" y="302"/>
                    <a:pt x="251" y="302"/>
                    <a:pt x="251" y="302"/>
                  </a:cubicBezTo>
                  <a:cubicBezTo>
                    <a:pt x="251" y="302"/>
                    <a:pt x="251" y="302"/>
                    <a:pt x="251" y="302"/>
                  </a:cubicBezTo>
                  <a:cubicBezTo>
                    <a:pt x="250" y="302"/>
                    <a:pt x="250" y="302"/>
                    <a:pt x="250" y="302"/>
                  </a:cubicBezTo>
                  <a:cubicBezTo>
                    <a:pt x="250" y="302"/>
                    <a:pt x="250" y="302"/>
                    <a:pt x="250" y="302"/>
                  </a:cubicBezTo>
                  <a:cubicBezTo>
                    <a:pt x="250" y="302"/>
                    <a:pt x="250" y="302"/>
                    <a:pt x="250" y="302"/>
                  </a:cubicBezTo>
                  <a:cubicBezTo>
                    <a:pt x="250" y="302"/>
                    <a:pt x="250" y="302"/>
                    <a:pt x="250" y="302"/>
                  </a:cubicBezTo>
                  <a:cubicBezTo>
                    <a:pt x="249" y="302"/>
                    <a:pt x="249" y="302"/>
                    <a:pt x="249" y="302"/>
                  </a:cubicBezTo>
                  <a:cubicBezTo>
                    <a:pt x="249" y="302"/>
                    <a:pt x="249" y="302"/>
                    <a:pt x="249" y="302"/>
                  </a:cubicBezTo>
                  <a:cubicBezTo>
                    <a:pt x="249" y="302"/>
                    <a:pt x="249" y="302"/>
                    <a:pt x="249" y="302"/>
                  </a:cubicBezTo>
                  <a:cubicBezTo>
                    <a:pt x="249" y="302"/>
                    <a:pt x="249" y="302"/>
                    <a:pt x="249" y="302"/>
                  </a:cubicBezTo>
                  <a:cubicBezTo>
                    <a:pt x="248" y="302"/>
                    <a:pt x="248" y="302"/>
                    <a:pt x="248" y="302"/>
                  </a:cubicBezTo>
                  <a:cubicBezTo>
                    <a:pt x="248" y="302"/>
                    <a:pt x="248" y="302"/>
                    <a:pt x="248" y="302"/>
                  </a:cubicBezTo>
                  <a:cubicBezTo>
                    <a:pt x="247" y="303"/>
                    <a:pt x="247" y="303"/>
                    <a:pt x="247" y="303"/>
                  </a:cubicBezTo>
                  <a:cubicBezTo>
                    <a:pt x="247" y="303"/>
                    <a:pt x="247" y="303"/>
                    <a:pt x="247" y="303"/>
                  </a:cubicBezTo>
                  <a:cubicBezTo>
                    <a:pt x="247" y="303"/>
                    <a:pt x="247" y="303"/>
                    <a:pt x="247" y="303"/>
                  </a:cubicBezTo>
                  <a:cubicBezTo>
                    <a:pt x="247" y="303"/>
                    <a:pt x="247" y="303"/>
                    <a:pt x="247" y="303"/>
                  </a:cubicBezTo>
                  <a:cubicBezTo>
                    <a:pt x="246" y="303"/>
                    <a:pt x="246" y="303"/>
                    <a:pt x="246" y="303"/>
                  </a:cubicBezTo>
                  <a:cubicBezTo>
                    <a:pt x="246" y="303"/>
                    <a:pt x="246" y="303"/>
                    <a:pt x="246" y="303"/>
                  </a:cubicBezTo>
                  <a:cubicBezTo>
                    <a:pt x="246" y="303"/>
                    <a:pt x="246" y="303"/>
                    <a:pt x="246" y="303"/>
                  </a:cubicBezTo>
                  <a:cubicBezTo>
                    <a:pt x="245" y="303"/>
                    <a:pt x="245" y="303"/>
                    <a:pt x="245" y="303"/>
                  </a:cubicBezTo>
                  <a:cubicBezTo>
                    <a:pt x="246" y="302"/>
                    <a:pt x="246" y="302"/>
                    <a:pt x="246" y="301"/>
                  </a:cubicBezTo>
                  <a:cubicBezTo>
                    <a:pt x="245" y="300"/>
                    <a:pt x="245" y="300"/>
                    <a:pt x="245" y="300"/>
                  </a:cubicBezTo>
                  <a:cubicBezTo>
                    <a:pt x="245" y="301"/>
                    <a:pt x="245" y="301"/>
                    <a:pt x="245" y="301"/>
                  </a:cubicBezTo>
                  <a:cubicBezTo>
                    <a:pt x="245" y="300"/>
                    <a:pt x="244" y="300"/>
                    <a:pt x="244" y="299"/>
                  </a:cubicBezTo>
                  <a:cubicBezTo>
                    <a:pt x="244" y="299"/>
                    <a:pt x="244" y="299"/>
                    <a:pt x="244" y="299"/>
                  </a:cubicBezTo>
                  <a:cubicBezTo>
                    <a:pt x="244" y="299"/>
                    <a:pt x="244" y="299"/>
                    <a:pt x="244" y="299"/>
                  </a:cubicBezTo>
                  <a:cubicBezTo>
                    <a:pt x="244" y="299"/>
                    <a:pt x="244" y="299"/>
                    <a:pt x="244" y="299"/>
                  </a:cubicBezTo>
                  <a:cubicBezTo>
                    <a:pt x="243" y="299"/>
                    <a:pt x="243" y="299"/>
                    <a:pt x="243" y="299"/>
                  </a:cubicBezTo>
                  <a:cubicBezTo>
                    <a:pt x="244" y="299"/>
                    <a:pt x="244" y="299"/>
                    <a:pt x="244" y="299"/>
                  </a:cubicBezTo>
                  <a:cubicBezTo>
                    <a:pt x="244" y="299"/>
                    <a:pt x="244" y="299"/>
                    <a:pt x="244" y="299"/>
                  </a:cubicBezTo>
                  <a:cubicBezTo>
                    <a:pt x="244" y="298"/>
                    <a:pt x="244" y="298"/>
                    <a:pt x="244"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2" y="298"/>
                    <a:pt x="242" y="298"/>
                    <a:pt x="242" y="298"/>
                  </a:cubicBezTo>
                  <a:cubicBezTo>
                    <a:pt x="242" y="297"/>
                    <a:pt x="242" y="297"/>
                    <a:pt x="242" y="297"/>
                  </a:cubicBezTo>
                  <a:cubicBezTo>
                    <a:pt x="242" y="298"/>
                    <a:pt x="242" y="298"/>
                    <a:pt x="242" y="298"/>
                  </a:cubicBezTo>
                  <a:cubicBezTo>
                    <a:pt x="241" y="297"/>
                    <a:pt x="241" y="297"/>
                    <a:pt x="241" y="297"/>
                  </a:cubicBezTo>
                  <a:cubicBezTo>
                    <a:pt x="241" y="298"/>
                    <a:pt x="241" y="298"/>
                    <a:pt x="241" y="298"/>
                  </a:cubicBezTo>
                  <a:cubicBezTo>
                    <a:pt x="241" y="297"/>
                    <a:pt x="241" y="297"/>
                    <a:pt x="241" y="297"/>
                  </a:cubicBezTo>
                  <a:cubicBezTo>
                    <a:pt x="240" y="297"/>
                    <a:pt x="240" y="297"/>
                    <a:pt x="240" y="297"/>
                  </a:cubicBezTo>
                  <a:cubicBezTo>
                    <a:pt x="240" y="296"/>
                    <a:pt x="240" y="296"/>
                    <a:pt x="240" y="296"/>
                  </a:cubicBezTo>
                  <a:cubicBezTo>
                    <a:pt x="240" y="297"/>
                    <a:pt x="240" y="297"/>
                    <a:pt x="240" y="297"/>
                  </a:cubicBezTo>
                  <a:cubicBezTo>
                    <a:pt x="240" y="296"/>
                    <a:pt x="240" y="296"/>
                    <a:pt x="240" y="296"/>
                  </a:cubicBezTo>
                  <a:cubicBezTo>
                    <a:pt x="239" y="296"/>
                    <a:pt x="239" y="296"/>
                    <a:pt x="239" y="296"/>
                  </a:cubicBezTo>
                  <a:cubicBezTo>
                    <a:pt x="239" y="296"/>
                    <a:pt x="239" y="296"/>
                    <a:pt x="239" y="296"/>
                  </a:cubicBezTo>
                  <a:cubicBezTo>
                    <a:pt x="238" y="296"/>
                    <a:pt x="239" y="296"/>
                    <a:pt x="238" y="296"/>
                  </a:cubicBezTo>
                  <a:cubicBezTo>
                    <a:pt x="238" y="296"/>
                    <a:pt x="238" y="296"/>
                    <a:pt x="238" y="296"/>
                  </a:cubicBezTo>
                  <a:cubicBezTo>
                    <a:pt x="238" y="295"/>
                    <a:pt x="238" y="295"/>
                    <a:pt x="238" y="295"/>
                  </a:cubicBezTo>
                  <a:cubicBezTo>
                    <a:pt x="238" y="295"/>
                    <a:pt x="238" y="295"/>
                    <a:pt x="238" y="295"/>
                  </a:cubicBezTo>
                  <a:cubicBezTo>
                    <a:pt x="237" y="295"/>
                    <a:pt x="237" y="295"/>
                    <a:pt x="237" y="295"/>
                  </a:cubicBezTo>
                  <a:cubicBezTo>
                    <a:pt x="237" y="295"/>
                    <a:pt x="237" y="295"/>
                    <a:pt x="237" y="295"/>
                  </a:cubicBezTo>
                  <a:cubicBezTo>
                    <a:pt x="237" y="295"/>
                    <a:pt x="236" y="294"/>
                    <a:pt x="236" y="294"/>
                  </a:cubicBezTo>
                  <a:cubicBezTo>
                    <a:pt x="236" y="294"/>
                    <a:pt x="236" y="294"/>
                    <a:pt x="236" y="294"/>
                  </a:cubicBezTo>
                  <a:cubicBezTo>
                    <a:pt x="236" y="293"/>
                    <a:pt x="236" y="293"/>
                    <a:pt x="236" y="293"/>
                  </a:cubicBezTo>
                  <a:cubicBezTo>
                    <a:pt x="235" y="293"/>
                    <a:pt x="235" y="293"/>
                    <a:pt x="235" y="293"/>
                  </a:cubicBezTo>
                  <a:cubicBezTo>
                    <a:pt x="234" y="292"/>
                    <a:pt x="234" y="292"/>
                    <a:pt x="234" y="292"/>
                  </a:cubicBezTo>
                  <a:cubicBezTo>
                    <a:pt x="234" y="292"/>
                    <a:pt x="234" y="292"/>
                    <a:pt x="234" y="292"/>
                  </a:cubicBezTo>
                  <a:cubicBezTo>
                    <a:pt x="234" y="292"/>
                    <a:pt x="234" y="292"/>
                    <a:pt x="234" y="292"/>
                  </a:cubicBezTo>
                  <a:cubicBezTo>
                    <a:pt x="234" y="291"/>
                    <a:pt x="234" y="291"/>
                    <a:pt x="234" y="291"/>
                  </a:cubicBezTo>
                  <a:cubicBezTo>
                    <a:pt x="233" y="291"/>
                    <a:pt x="233" y="291"/>
                    <a:pt x="233" y="291"/>
                  </a:cubicBezTo>
                  <a:cubicBezTo>
                    <a:pt x="233" y="291"/>
                    <a:pt x="233" y="291"/>
                    <a:pt x="233" y="291"/>
                  </a:cubicBezTo>
                  <a:cubicBezTo>
                    <a:pt x="233" y="290"/>
                    <a:pt x="233" y="290"/>
                    <a:pt x="233" y="290"/>
                  </a:cubicBezTo>
                  <a:cubicBezTo>
                    <a:pt x="233" y="290"/>
                    <a:pt x="233" y="290"/>
                    <a:pt x="233" y="290"/>
                  </a:cubicBezTo>
                  <a:cubicBezTo>
                    <a:pt x="232" y="290"/>
                    <a:pt x="232" y="290"/>
                    <a:pt x="232" y="290"/>
                  </a:cubicBezTo>
                  <a:cubicBezTo>
                    <a:pt x="232" y="289"/>
                    <a:pt x="232" y="289"/>
                    <a:pt x="232" y="289"/>
                  </a:cubicBezTo>
                  <a:cubicBezTo>
                    <a:pt x="232" y="289"/>
                    <a:pt x="232" y="289"/>
                    <a:pt x="232" y="289"/>
                  </a:cubicBezTo>
                  <a:cubicBezTo>
                    <a:pt x="232" y="289"/>
                    <a:pt x="232" y="289"/>
                    <a:pt x="232" y="289"/>
                  </a:cubicBezTo>
                  <a:cubicBezTo>
                    <a:pt x="231" y="289"/>
                    <a:pt x="231" y="289"/>
                    <a:pt x="231" y="289"/>
                  </a:cubicBezTo>
                  <a:cubicBezTo>
                    <a:pt x="231" y="288"/>
                    <a:pt x="231" y="288"/>
                    <a:pt x="231" y="288"/>
                  </a:cubicBezTo>
                  <a:cubicBezTo>
                    <a:pt x="231" y="288"/>
                    <a:pt x="231" y="288"/>
                    <a:pt x="231" y="288"/>
                  </a:cubicBezTo>
                  <a:cubicBezTo>
                    <a:pt x="231" y="288"/>
                    <a:pt x="231" y="288"/>
                    <a:pt x="231" y="288"/>
                  </a:cubicBezTo>
                  <a:cubicBezTo>
                    <a:pt x="231" y="288"/>
                    <a:pt x="231" y="288"/>
                    <a:pt x="231" y="288"/>
                  </a:cubicBezTo>
                  <a:cubicBezTo>
                    <a:pt x="230" y="287"/>
                    <a:pt x="230" y="287"/>
                    <a:pt x="230" y="287"/>
                  </a:cubicBezTo>
                  <a:cubicBezTo>
                    <a:pt x="230" y="287"/>
                    <a:pt x="230" y="287"/>
                    <a:pt x="230" y="287"/>
                  </a:cubicBezTo>
                  <a:cubicBezTo>
                    <a:pt x="229" y="287"/>
                    <a:pt x="229" y="287"/>
                    <a:pt x="229" y="287"/>
                  </a:cubicBezTo>
                  <a:cubicBezTo>
                    <a:pt x="229" y="287"/>
                    <a:pt x="229" y="287"/>
                    <a:pt x="229" y="287"/>
                  </a:cubicBezTo>
                  <a:cubicBezTo>
                    <a:pt x="229" y="286"/>
                    <a:pt x="229" y="286"/>
                    <a:pt x="229" y="286"/>
                  </a:cubicBezTo>
                  <a:cubicBezTo>
                    <a:pt x="229" y="286"/>
                    <a:pt x="229" y="286"/>
                    <a:pt x="229" y="286"/>
                  </a:cubicBezTo>
                  <a:cubicBezTo>
                    <a:pt x="229" y="286"/>
                    <a:pt x="229" y="286"/>
                    <a:pt x="229" y="286"/>
                  </a:cubicBezTo>
                  <a:cubicBezTo>
                    <a:pt x="228" y="286"/>
                    <a:pt x="228" y="286"/>
                    <a:pt x="228" y="286"/>
                  </a:cubicBezTo>
                  <a:cubicBezTo>
                    <a:pt x="228" y="286"/>
                    <a:pt x="228" y="286"/>
                    <a:pt x="228" y="286"/>
                  </a:cubicBezTo>
                  <a:cubicBezTo>
                    <a:pt x="229" y="285"/>
                    <a:pt x="229" y="285"/>
                    <a:pt x="229" y="285"/>
                  </a:cubicBezTo>
                  <a:cubicBezTo>
                    <a:pt x="228" y="285"/>
                    <a:pt x="228" y="285"/>
                    <a:pt x="228" y="285"/>
                  </a:cubicBezTo>
                  <a:cubicBezTo>
                    <a:pt x="228" y="284"/>
                    <a:pt x="228" y="284"/>
                    <a:pt x="228" y="284"/>
                  </a:cubicBezTo>
                  <a:cubicBezTo>
                    <a:pt x="229" y="284"/>
                    <a:pt x="229" y="284"/>
                    <a:pt x="229" y="284"/>
                  </a:cubicBezTo>
                  <a:cubicBezTo>
                    <a:pt x="229" y="284"/>
                    <a:pt x="229" y="284"/>
                    <a:pt x="229" y="284"/>
                  </a:cubicBezTo>
                  <a:cubicBezTo>
                    <a:pt x="230" y="284"/>
                    <a:pt x="230" y="284"/>
                    <a:pt x="230" y="284"/>
                  </a:cubicBezTo>
                  <a:cubicBezTo>
                    <a:pt x="231" y="283"/>
                    <a:pt x="231" y="283"/>
                    <a:pt x="231" y="283"/>
                  </a:cubicBezTo>
                  <a:cubicBezTo>
                    <a:pt x="230" y="283"/>
                    <a:pt x="230" y="283"/>
                    <a:pt x="230" y="283"/>
                  </a:cubicBezTo>
                  <a:cubicBezTo>
                    <a:pt x="231" y="283"/>
                    <a:pt x="231" y="283"/>
                    <a:pt x="231" y="283"/>
                  </a:cubicBezTo>
                  <a:cubicBezTo>
                    <a:pt x="231" y="283"/>
                    <a:pt x="231" y="283"/>
                    <a:pt x="231" y="283"/>
                  </a:cubicBezTo>
                  <a:cubicBezTo>
                    <a:pt x="231" y="282"/>
                    <a:pt x="231" y="282"/>
                    <a:pt x="231" y="282"/>
                  </a:cubicBezTo>
                  <a:cubicBezTo>
                    <a:pt x="232" y="282"/>
                    <a:pt x="232" y="282"/>
                    <a:pt x="232" y="282"/>
                  </a:cubicBezTo>
                  <a:cubicBezTo>
                    <a:pt x="232" y="282"/>
                    <a:pt x="232" y="282"/>
                    <a:pt x="232" y="282"/>
                  </a:cubicBezTo>
                  <a:cubicBezTo>
                    <a:pt x="232" y="282"/>
                    <a:pt x="232" y="282"/>
                    <a:pt x="232" y="282"/>
                  </a:cubicBezTo>
                  <a:cubicBezTo>
                    <a:pt x="232" y="282"/>
                    <a:pt x="232" y="282"/>
                    <a:pt x="232"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4" y="282"/>
                    <a:pt x="234" y="282"/>
                    <a:pt x="234" y="282"/>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3" y="281"/>
                    <a:pt x="233" y="281"/>
                    <a:pt x="233" y="281"/>
                  </a:cubicBezTo>
                  <a:cubicBezTo>
                    <a:pt x="234" y="280"/>
                    <a:pt x="234" y="280"/>
                    <a:pt x="234" y="280"/>
                  </a:cubicBezTo>
                  <a:cubicBezTo>
                    <a:pt x="234" y="280"/>
                    <a:pt x="234" y="280"/>
                    <a:pt x="234" y="280"/>
                  </a:cubicBezTo>
                  <a:cubicBezTo>
                    <a:pt x="234" y="280"/>
                    <a:pt x="234" y="280"/>
                    <a:pt x="234" y="280"/>
                  </a:cubicBezTo>
                  <a:cubicBezTo>
                    <a:pt x="234" y="280"/>
                    <a:pt x="234" y="280"/>
                    <a:pt x="234" y="280"/>
                  </a:cubicBezTo>
                  <a:cubicBezTo>
                    <a:pt x="234" y="279"/>
                    <a:pt x="234" y="279"/>
                    <a:pt x="234" y="279"/>
                  </a:cubicBezTo>
                  <a:cubicBezTo>
                    <a:pt x="234" y="279"/>
                    <a:pt x="234" y="279"/>
                    <a:pt x="234" y="279"/>
                  </a:cubicBezTo>
                  <a:cubicBezTo>
                    <a:pt x="234" y="279"/>
                    <a:pt x="233" y="279"/>
                    <a:pt x="234" y="278"/>
                  </a:cubicBezTo>
                  <a:cubicBezTo>
                    <a:pt x="233" y="278"/>
                    <a:pt x="233" y="278"/>
                    <a:pt x="233" y="278"/>
                  </a:cubicBezTo>
                  <a:cubicBezTo>
                    <a:pt x="233" y="278"/>
                    <a:pt x="233" y="278"/>
                    <a:pt x="233" y="278"/>
                  </a:cubicBezTo>
                  <a:cubicBezTo>
                    <a:pt x="233" y="278"/>
                    <a:pt x="233" y="278"/>
                    <a:pt x="233" y="278"/>
                  </a:cubicBezTo>
                  <a:cubicBezTo>
                    <a:pt x="233" y="277"/>
                    <a:pt x="233" y="277"/>
                    <a:pt x="232" y="277"/>
                  </a:cubicBezTo>
                  <a:cubicBezTo>
                    <a:pt x="233" y="277"/>
                    <a:pt x="233" y="277"/>
                    <a:pt x="233" y="277"/>
                  </a:cubicBezTo>
                  <a:cubicBezTo>
                    <a:pt x="232" y="277"/>
                    <a:pt x="232" y="277"/>
                    <a:pt x="232" y="277"/>
                  </a:cubicBezTo>
                  <a:cubicBezTo>
                    <a:pt x="232" y="276"/>
                    <a:pt x="232" y="276"/>
                    <a:pt x="232" y="276"/>
                  </a:cubicBezTo>
                  <a:cubicBezTo>
                    <a:pt x="232" y="276"/>
                    <a:pt x="232" y="276"/>
                    <a:pt x="232" y="276"/>
                  </a:cubicBezTo>
                  <a:cubicBezTo>
                    <a:pt x="232" y="276"/>
                    <a:pt x="232" y="276"/>
                    <a:pt x="232" y="276"/>
                  </a:cubicBezTo>
                  <a:cubicBezTo>
                    <a:pt x="232" y="275"/>
                    <a:pt x="232" y="275"/>
                    <a:pt x="232" y="275"/>
                  </a:cubicBezTo>
                  <a:cubicBezTo>
                    <a:pt x="232" y="275"/>
                    <a:pt x="232" y="275"/>
                    <a:pt x="232" y="275"/>
                  </a:cubicBezTo>
                  <a:cubicBezTo>
                    <a:pt x="232" y="274"/>
                    <a:pt x="232" y="274"/>
                    <a:pt x="232" y="274"/>
                  </a:cubicBezTo>
                  <a:cubicBezTo>
                    <a:pt x="232" y="274"/>
                    <a:pt x="232" y="274"/>
                    <a:pt x="232" y="274"/>
                  </a:cubicBezTo>
                  <a:cubicBezTo>
                    <a:pt x="232" y="273"/>
                    <a:pt x="232" y="273"/>
                    <a:pt x="232" y="273"/>
                  </a:cubicBezTo>
                  <a:cubicBezTo>
                    <a:pt x="232" y="273"/>
                    <a:pt x="232" y="272"/>
                    <a:pt x="232" y="272"/>
                  </a:cubicBezTo>
                  <a:cubicBezTo>
                    <a:pt x="232" y="272"/>
                    <a:pt x="232" y="272"/>
                    <a:pt x="232" y="272"/>
                  </a:cubicBezTo>
                  <a:cubicBezTo>
                    <a:pt x="232" y="271"/>
                    <a:pt x="232" y="271"/>
                    <a:pt x="232" y="271"/>
                  </a:cubicBezTo>
                  <a:cubicBezTo>
                    <a:pt x="232" y="271"/>
                    <a:pt x="232" y="271"/>
                    <a:pt x="232" y="271"/>
                  </a:cubicBezTo>
                  <a:cubicBezTo>
                    <a:pt x="232" y="271"/>
                    <a:pt x="232" y="271"/>
                    <a:pt x="232" y="271"/>
                  </a:cubicBezTo>
                  <a:cubicBezTo>
                    <a:pt x="232" y="271"/>
                    <a:pt x="232" y="271"/>
                    <a:pt x="232" y="271"/>
                  </a:cubicBezTo>
                  <a:cubicBezTo>
                    <a:pt x="232" y="270"/>
                    <a:pt x="232" y="270"/>
                    <a:pt x="232" y="270"/>
                  </a:cubicBezTo>
                  <a:cubicBezTo>
                    <a:pt x="231" y="270"/>
                    <a:pt x="231" y="270"/>
                    <a:pt x="231" y="270"/>
                  </a:cubicBezTo>
                  <a:cubicBezTo>
                    <a:pt x="231" y="270"/>
                    <a:pt x="231" y="270"/>
                    <a:pt x="231" y="270"/>
                  </a:cubicBezTo>
                  <a:cubicBezTo>
                    <a:pt x="231" y="270"/>
                    <a:pt x="231" y="270"/>
                    <a:pt x="231" y="270"/>
                  </a:cubicBezTo>
                  <a:cubicBezTo>
                    <a:pt x="231" y="270"/>
                    <a:pt x="231" y="270"/>
                    <a:pt x="231" y="270"/>
                  </a:cubicBezTo>
                  <a:cubicBezTo>
                    <a:pt x="231" y="269"/>
                    <a:pt x="230" y="268"/>
                    <a:pt x="230" y="267"/>
                  </a:cubicBezTo>
                  <a:cubicBezTo>
                    <a:pt x="229" y="267"/>
                    <a:pt x="229" y="266"/>
                    <a:pt x="228" y="267"/>
                  </a:cubicBezTo>
                  <a:cubicBezTo>
                    <a:pt x="228" y="267"/>
                    <a:pt x="228" y="267"/>
                    <a:pt x="228" y="267"/>
                  </a:cubicBezTo>
                  <a:cubicBezTo>
                    <a:pt x="228" y="267"/>
                    <a:pt x="228" y="267"/>
                    <a:pt x="228" y="267"/>
                  </a:cubicBezTo>
                  <a:cubicBezTo>
                    <a:pt x="228" y="268"/>
                    <a:pt x="228" y="268"/>
                    <a:pt x="228" y="268"/>
                  </a:cubicBezTo>
                  <a:cubicBezTo>
                    <a:pt x="227" y="268"/>
                    <a:pt x="227" y="268"/>
                    <a:pt x="227" y="268"/>
                  </a:cubicBezTo>
                  <a:cubicBezTo>
                    <a:pt x="227" y="268"/>
                    <a:pt x="227" y="268"/>
                    <a:pt x="227" y="268"/>
                  </a:cubicBezTo>
                  <a:cubicBezTo>
                    <a:pt x="227" y="268"/>
                    <a:pt x="226" y="268"/>
                    <a:pt x="226" y="268"/>
                  </a:cubicBezTo>
                  <a:cubicBezTo>
                    <a:pt x="226" y="268"/>
                    <a:pt x="226" y="268"/>
                    <a:pt x="226" y="268"/>
                  </a:cubicBezTo>
                  <a:cubicBezTo>
                    <a:pt x="226" y="268"/>
                    <a:pt x="226" y="268"/>
                    <a:pt x="226" y="268"/>
                  </a:cubicBezTo>
                  <a:cubicBezTo>
                    <a:pt x="225" y="268"/>
                    <a:pt x="225" y="268"/>
                    <a:pt x="225" y="268"/>
                  </a:cubicBezTo>
                  <a:cubicBezTo>
                    <a:pt x="225" y="268"/>
                    <a:pt x="225" y="268"/>
                    <a:pt x="225" y="268"/>
                  </a:cubicBezTo>
                  <a:cubicBezTo>
                    <a:pt x="225" y="268"/>
                    <a:pt x="225" y="268"/>
                    <a:pt x="225" y="268"/>
                  </a:cubicBezTo>
                  <a:cubicBezTo>
                    <a:pt x="225" y="268"/>
                    <a:pt x="225" y="268"/>
                    <a:pt x="225" y="268"/>
                  </a:cubicBezTo>
                  <a:cubicBezTo>
                    <a:pt x="224" y="268"/>
                    <a:pt x="225" y="267"/>
                    <a:pt x="224" y="267"/>
                  </a:cubicBezTo>
                  <a:cubicBezTo>
                    <a:pt x="224" y="267"/>
                    <a:pt x="224" y="266"/>
                    <a:pt x="224" y="266"/>
                  </a:cubicBezTo>
                  <a:cubicBezTo>
                    <a:pt x="223" y="265"/>
                    <a:pt x="223" y="265"/>
                    <a:pt x="223" y="265"/>
                  </a:cubicBezTo>
                  <a:cubicBezTo>
                    <a:pt x="224" y="265"/>
                    <a:pt x="224" y="265"/>
                    <a:pt x="224" y="265"/>
                  </a:cubicBezTo>
                  <a:cubicBezTo>
                    <a:pt x="224" y="265"/>
                    <a:pt x="224" y="265"/>
                    <a:pt x="224" y="265"/>
                  </a:cubicBezTo>
                  <a:cubicBezTo>
                    <a:pt x="223" y="265"/>
                    <a:pt x="223" y="265"/>
                    <a:pt x="223" y="265"/>
                  </a:cubicBezTo>
                  <a:cubicBezTo>
                    <a:pt x="224" y="265"/>
                    <a:pt x="224" y="265"/>
                    <a:pt x="224" y="265"/>
                  </a:cubicBezTo>
                  <a:cubicBezTo>
                    <a:pt x="224" y="264"/>
                    <a:pt x="224" y="264"/>
                    <a:pt x="224" y="264"/>
                  </a:cubicBezTo>
                  <a:cubicBezTo>
                    <a:pt x="224" y="264"/>
                    <a:pt x="224" y="264"/>
                    <a:pt x="224" y="264"/>
                  </a:cubicBezTo>
                  <a:cubicBezTo>
                    <a:pt x="224" y="264"/>
                    <a:pt x="224" y="264"/>
                    <a:pt x="224" y="264"/>
                  </a:cubicBezTo>
                  <a:cubicBezTo>
                    <a:pt x="223" y="264"/>
                    <a:pt x="223" y="263"/>
                    <a:pt x="223" y="263"/>
                  </a:cubicBezTo>
                  <a:cubicBezTo>
                    <a:pt x="223" y="263"/>
                    <a:pt x="223" y="263"/>
                    <a:pt x="223" y="263"/>
                  </a:cubicBezTo>
                  <a:cubicBezTo>
                    <a:pt x="223" y="263"/>
                    <a:pt x="223" y="262"/>
                    <a:pt x="222" y="262"/>
                  </a:cubicBezTo>
                  <a:cubicBezTo>
                    <a:pt x="223" y="261"/>
                    <a:pt x="223" y="261"/>
                    <a:pt x="223" y="261"/>
                  </a:cubicBezTo>
                  <a:cubicBezTo>
                    <a:pt x="223" y="261"/>
                    <a:pt x="223" y="261"/>
                    <a:pt x="223" y="261"/>
                  </a:cubicBezTo>
                  <a:cubicBezTo>
                    <a:pt x="222" y="261"/>
                    <a:pt x="222" y="261"/>
                    <a:pt x="222" y="261"/>
                  </a:cubicBezTo>
                  <a:cubicBezTo>
                    <a:pt x="222" y="261"/>
                    <a:pt x="222" y="261"/>
                    <a:pt x="222" y="261"/>
                  </a:cubicBezTo>
                  <a:cubicBezTo>
                    <a:pt x="221" y="259"/>
                    <a:pt x="221" y="259"/>
                    <a:pt x="221" y="259"/>
                  </a:cubicBezTo>
                  <a:cubicBezTo>
                    <a:pt x="222" y="259"/>
                    <a:pt x="222" y="259"/>
                    <a:pt x="222" y="259"/>
                  </a:cubicBezTo>
                  <a:cubicBezTo>
                    <a:pt x="221" y="259"/>
                    <a:pt x="221" y="259"/>
                    <a:pt x="221" y="259"/>
                  </a:cubicBezTo>
                  <a:cubicBezTo>
                    <a:pt x="221" y="259"/>
                    <a:pt x="221" y="259"/>
                    <a:pt x="221" y="259"/>
                  </a:cubicBezTo>
                  <a:cubicBezTo>
                    <a:pt x="221" y="259"/>
                    <a:pt x="221" y="259"/>
                    <a:pt x="221" y="259"/>
                  </a:cubicBezTo>
                  <a:cubicBezTo>
                    <a:pt x="221" y="259"/>
                    <a:pt x="221" y="259"/>
                    <a:pt x="221" y="259"/>
                  </a:cubicBezTo>
                  <a:cubicBezTo>
                    <a:pt x="221" y="258"/>
                    <a:pt x="221" y="258"/>
                    <a:pt x="221" y="258"/>
                  </a:cubicBezTo>
                  <a:cubicBezTo>
                    <a:pt x="221" y="258"/>
                    <a:pt x="221" y="258"/>
                    <a:pt x="221" y="258"/>
                  </a:cubicBezTo>
                  <a:cubicBezTo>
                    <a:pt x="221" y="258"/>
                    <a:pt x="221" y="258"/>
                    <a:pt x="221" y="258"/>
                  </a:cubicBezTo>
                  <a:cubicBezTo>
                    <a:pt x="221" y="258"/>
                    <a:pt x="221" y="258"/>
                    <a:pt x="221" y="258"/>
                  </a:cubicBezTo>
                  <a:cubicBezTo>
                    <a:pt x="220" y="257"/>
                    <a:pt x="220" y="257"/>
                    <a:pt x="220" y="257"/>
                  </a:cubicBezTo>
                  <a:cubicBezTo>
                    <a:pt x="220" y="257"/>
                    <a:pt x="220" y="257"/>
                    <a:pt x="220" y="257"/>
                  </a:cubicBezTo>
                  <a:cubicBezTo>
                    <a:pt x="220" y="257"/>
                    <a:pt x="220" y="257"/>
                    <a:pt x="220" y="257"/>
                  </a:cubicBezTo>
                  <a:cubicBezTo>
                    <a:pt x="220" y="256"/>
                    <a:pt x="220" y="256"/>
                    <a:pt x="220" y="256"/>
                  </a:cubicBezTo>
                  <a:cubicBezTo>
                    <a:pt x="220" y="256"/>
                    <a:pt x="220" y="256"/>
                    <a:pt x="220" y="256"/>
                  </a:cubicBezTo>
                  <a:cubicBezTo>
                    <a:pt x="219" y="255"/>
                    <a:pt x="219" y="255"/>
                    <a:pt x="219" y="255"/>
                  </a:cubicBezTo>
                  <a:cubicBezTo>
                    <a:pt x="219" y="255"/>
                    <a:pt x="219" y="255"/>
                    <a:pt x="219" y="255"/>
                  </a:cubicBezTo>
                  <a:cubicBezTo>
                    <a:pt x="219" y="255"/>
                    <a:pt x="219" y="255"/>
                    <a:pt x="219" y="255"/>
                  </a:cubicBezTo>
                  <a:cubicBezTo>
                    <a:pt x="218" y="255"/>
                    <a:pt x="218" y="255"/>
                    <a:pt x="218" y="255"/>
                  </a:cubicBezTo>
                  <a:cubicBezTo>
                    <a:pt x="218" y="254"/>
                    <a:pt x="218" y="254"/>
                    <a:pt x="217" y="254"/>
                  </a:cubicBezTo>
                  <a:cubicBezTo>
                    <a:pt x="218" y="254"/>
                    <a:pt x="218" y="254"/>
                    <a:pt x="218" y="254"/>
                  </a:cubicBezTo>
                  <a:cubicBezTo>
                    <a:pt x="218" y="253"/>
                    <a:pt x="218" y="253"/>
                    <a:pt x="218" y="253"/>
                  </a:cubicBezTo>
                  <a:cubicBezTo>
                    <a:pt x="217" y="253"/>
                    <a:pt x="217" y="253"/>
                    <a:pt x="217" y="253"/>
                  </a:cubicBezTo>
                  <a:cubicBezTo>
                    <a:pt x="217" y="254"/>
                    <a:pt x="217" y="254"/>
                    <a:pt x="217" y="254"/>
                  </a:cubicBezTo>
                  <a:cubicBezTo>
                    <a:pt x="217" y="253"/>
                    <a:pt x="217" y="253"/>
                    <a:pt x="217" y="253"/>
                  </a:cubicBezTo>
                  <a:cubicBezTo>
                    <a:pt x="217" y="253"/>
                    <a:pt x="217" y="253"/>
                    <a:pt x="217" y="253"/>
                  </a:cubicBezTo>
                  <a:cubicBezTo>
                    <a:pt x="217" y="253"/>
                    <a:pt x="217" y="253"/>
                    <a:pt x="217" y="253"/>
                  </a:cubicBezTo>
                  <a:cubicBezTo>
                    <a:pt x="217" y="252"/>
                    <a:pt x="217" y="252"/>
                    <a:pt x="217" y="252"/>
                  </a:cubicBezTo>
                  <a:cubicBezTo>
                    <a:pt x="216" y="252"/>
                    <a:pt x="216" y="252"/>
                    <a:pt x="216" y="252"/>
                  </a:cubicBezTo>
                  <a:cubicBezTo>
                    <a:pt x="216" y="252"/>
                    <a:pt x="216" y="252"/>
                    <a:pt x="216" y="252"/>
                  </a:cubicBezTo>
                  <a:cubicBezTo>
                    <a:pt x="216" y="251"/>
                    <a:pt x="216" y="251"/>
                    <a:pt x="216" y="251"/>
                  </a:cubicBezTo>
                  <a:cubicBezTo>
                    <a:pt x="215" y="251"/>
                    <a:pt x="215" y="251"/>
                    <a:pt x="214" y="250"/>
                  </a:cubicBezTo>
                  <a:cubicBezTo>
                    <a:pt x="214" y="250"/>
                    <a:pt x="214" y="250"/>
                    <a:pt x="214" y="250"/>
                  </a:cubicBezTo>
                  <a:cubicBezTo>
                    <a:pt x="214" y="250"/>
                    <a:pt x="214" y="250"/>
                    <a:pt x="214" y="250"/>
                  </a:cubicBezTo>
                  <a:cubicBezTo>
                    <a:pt x="213" y="251"/>
                    <a:pt x="213" y="251"/>
                    <a:pt x="213" y="251"/>
                  </a:cubicBezTo>
                  <a:cubicBezTo>
                    <a:pt x="213" y="250"/>
                    <a:pt x="213" y="250"/>
                    <a:pt x="213" y="250"/>
                  </a:cubicBezTo>
                  <a:cubicBezTo>
                    <a:pt x="212" y="251"/>
                    <a:pt x="212" y="251"/>
                    <a:pt x="212" y="251"/>
                  </a:cubicBezTo>
                  <a:cubicBezTo>
                    <a:pt x="212" y="250"/>
                    <a:pt x="212" y="250"/>
                    <a:pt x="212" y="250"/>
                  </a:cubicBezTo>
                  <a:cubicBezTo>
                    <a:pt x="212" y="251"/>
                    <a:pt x="211" y="251"/>
                    <a:pt x="211" y="251"/>
                  </a:cubicBezTo>
                  <a:cubicBezTo>
                    <a:pt x="211" y="251"/>
                    <a:pt x="211" y="251"/>
                    <a:pt x="211" y="251"/>
                  </a:cubicBezTo>
                  <a:cubicBezTo>
                    <a:pt x="211" y="251"/>
                    <a:pt x="211" y="251"/>
                    <a:pt x="211" y="251"/>
                  </a:cubicBezTo>
                  <a:cubicBezTo>
                    <a:pt x="210" y="252"/>
                    <a:pt x="210" y="252"/>
                    <a:pt x="210" y="252"/>
                  </a:cubicBezTo>
                  <a:cubicBezTo>
                    <a:pt x="210" y="251"/>
                    <a:pt x="210" y="251"/>
                    <a:pt x="210" y="251"/>
                  </a:cubicBezTo>
                  <a:cubicBezTo>
                    <a:pt x="209" y="252"/>
                    <a:pt x="209" y="252"/>
                    <a:pt x="209" y="252"/>
                  </a:cubicBezTo>
                  <a:cubicBezTo>
                    <a:pt x="209" y="252"/>
                    <a:pt x="209" y="252"/>
                    <a:pt x="209" y="252"/>
                  </a:cubicBezTo>
                  <a:cubicBezTo>
                    <a:pt x="209" y="252"/>
                    <a:pt x="209" y="252"/>
                    <a:pt x="209" y="252"/>
                  </a:cubicBezTo>
                  <a:cubicBezTo>
                    <a:pt x="208" y="252"/>
                    <a:pt x="208" y="252"/>
                    <a:pt x="208" y="252"/>
                  </a:cubicBezTo>
                  <a:cubicBezTo>
                    <a:pt x="208" y="252"/>
                    <a:pt x="208" y="252"/>
                    <a:pt x="208" y="252"/>
                  </a:cubicBezTo>
                  <a:cubicBezTo>
                    <a:pt x="208" y="252"/>
                    <a:pt x="208" y="252"/>
                    <a:pt x="208" y="252"/>
                  </a:cubicBezTo>
                  <a:cubicBezTo>
                    <a:pt x="208" y="253"/>
                    <a:pt x="208" y="253"/>
                    <a:pt x="208" y="253"/>
                  </a:cubicBezTo>
                  <a:cubicBezTo>
                    <a:pt x="207" y="253"/>
                    <a:pt x="207" y="253"/>
                    <a:pt x="207" y="253"/>
                  </a:cubicBezTo>
                  <a:cubicBezTo>
                    <a:pt x="207" y="253"/>
                    <a:pt x="207" y="253"/>
                    <a:pt x="207" y="253"/>
                  </a:cubicBezTo>
                  <a:cubicBezTo>
                    <a:pt x="206" y="254"/>
                    <a:pt x="206" y="254"/>
                    <a:pt x="206" y="254"/>
                  </a:cubicBezTo>
                  <a:cubicBezTo>
                    <a:pt x="207" y="254"/>
                    <a:pt x="207" y="254"/>
                    <a:pt x="207" y="254"/>
                  </a:cubicBezTo>
                  <a:cubicBezTo>
                    <a:pt x="206" y="254"/>
                    <a:pt x="206" y="254"/>
                    <a:pt x="206" y="254"/>
                  </a:cubicBezTo>
                  <a:cubicBezTo>
                    <a:pt x="206" y="254"/>
                    <a:pt x="206" y="254"/>
                    <a:pt x="206" y="254"/>
                  </a:cubicBezTo>
                  <a:cubicBezTo>
                    <a:pt x="206" y="254"/>
                    <a:pt x="206" y="254"/>
                    <a:pt x="206" y="254"/>
                  </a:cubicBezTo>
                  <a:cubicBezTo>
                    <a:pt x="206" y="255"/>
                    <a:pt x="206" y="255"/>
                    <a:pt x="206" y="255"/>
                  </a:cubicBezTo>
                  <a:cubicBezTo>
                    <a:pt x="205" y="255"/>
                    <a:pt x="205" y="255"/>
                    <a:pt x="205" y="255"/>
                  </a:cubicBezTo>
                  <a:cubicBezTo>
                    <a:pt x="205" y="255"/>
                    <a:pt x="205" y="255"/>
                    <a:pt x="204" y="255"/>
                  </a:cubicBezTo>
                  <a:cubicBezTo>
                    <a:pt x="205" y="255"/>
                    <a:pt x="205" y="255"/>
                    <a:pt x="205" y="255"/>
                  </a:cubicBezTo>
                  <a:cubicBezTo>
                    <a:pt x="205" y="255"/>
                    <a:pt x="205" y="255"/>
                    <a:pt x="206" y="256"/>
                  </a:cubicBezTo>
                  <a:cubicBezTo>
                    <a:pt x="206" y="256"/>
                    <a:pt x="206" y="256"/>
                    <a:pt x="206" y="256"/>
                  </a:cubicBezTo>
                  <a:cubicBezTo>
                    <a:pt x="206" y="256"/>
                    <a:pt x="206" y="256"/>
                    <a:pt x="206" y="256"/>
                  </a:cubicBezTo>
                  <a:cubicBezTo>
                    <a:pt x="207" y="256"/>
                    <a:pt x="208" y="257"/>
                    <a:pt x="209" y="258"/>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1"/>
                    <a:pt x="209" y="261"/>
                    <a:pt x="209" y="261"/>
                  </a:cubicBezTo>
                  <a:cubicBezTo>
                    <a:pt x="210" y="261"/>
                    <a:pt x="210" y="261"/>
                    <a:pt x="210" y="261"/>
                  </a:cubicBezTo>
                  <a:cubicBezTo>
                    <a:pt x="211" y="261"/>
                    <a:pt x="211" y="261"/>
                    <a:pt x="211" y="261"/>
                  </a:cubicBezTo>
                  <a:cubicBezTo>
                    <a:pt x="211" y="261"/>
                    <a:pt x="211" y="261"/>
                    <a:pt x="211" y="261"/>
                  </a:cubicBezTo>
                  <a:cubicBezTo>
                    <a:pt x="211" y="261"/>
                    <a:pt x="211" y="261"/>
                    <a:pt x="211" y="261"/>
                  </a:cubicBezTo>
                  <a:cubicBezTo>
                    <a:pt x="212" y="261"/>
                    <a:pt x="212" y="261"/>
                    <a:pt x="212" y="261"/>
                  </a:cubicBezTo>
                  <a:cubicBezTo>
                    <a:pt x="212" y="262"/>
                    <a:pt x="212" y="262"/>
                    <a:pt x="212" y="262"/>
                  </a:cubicBezTo>
                  <a:cubicBezTo>
                    <a:pt x="212" y="262"/>
                    <a:pt x="212" y="262"/>
                    <a:pt x="212" y="262"/>
                  </a:cubicBezTo>
                  <a:cubicBezTo>
                    <a:pt x="212" y="262"/>
                    <a:pt x="212" y="262"/>
                    <a:pt x="212" y="262"/>
                  </a:cubicBezTo>
                  <a:cubicBezTo>
                    <a:pt x="212" y="262"/>
                    <a:pt x="212" y="262"/>
                    <a:pt x="212" y="262"/>
                  </a:cubicBezTo>
                  <a:cubicBezTo>
                    <a:pt x="211" y="263"/>
                    <a:pt x="211" y="263"/>
                    <a:pt x="211" y="263"/>
                  </a:cubicBezTo>
                  <a:cubicBezTo>
                    <a:pt x="211" y="263"/>
                    <a:pt x="211" y="263"/>
                    <a:pt x="211" y="263"/>
                  </a:cubicBezTo>
                  <a:cubicBezTo>
                    <a:pt x="211" y="263"/>
                    <a:pt x="211" y="263"/>
                    <a:pt x="211" y="263"/>
                  </a:cubicBezTo>
                  <a:cubicBezTo>
                    <a:pt x="211" y="263"/>
                    <a:pt x="212" y="263"/>
                    <a:pt x="212" y="263"/>
                  </a:cubicBezTo>
                  <a:cubicBezTo>
                    <a:pt x="211" y="264"/>
                    <a:pt x="211" y="264"/>
                    <a:pt x="211"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1" y="267"/>
                    <a:pt x="211" y="267"/>
                    <a:pt x="211" y="267"/>
                  </a:cubicBezTo>
                  <a:cubicBezTo>
                    <a:pt x="211" y="267"/>
                    <a:pt x="211" y="267"/>
                    <a:pt x="211" y="267"/>
                  </a:cubicBezTo>
                  <a:cubicBezTo>
                    <a:pt x="212" y="268"/>
                    <a:pt x="212" y="268"/>
                    <a:pt x="212" y="268"/>
                  </a:cubicBezTo>
                  <a:cubicBezTo>
                    <a:pt x="211" y="268"/>
                    <a:pt x="211" y="268"/>
                    <a:pt x="211" y="268"/>
                  </a:cubicBezTo>
                  <a:cubicBezTo>
                    <a:pt x="211" y="268"/>
                    <a:pt x="211" y="268"/>
                    <a:pt x="211" y="268"/>
                  </a:cubicBezTo>
                  <a:cubicBezTo>
                    <a:pt x="211" y="268"/>
                    <a:pt x="211" y="268"/>
                    <a:pt x="211" y="267"/>
                  </a:cubicBezTo>
                  <a:cubicBezTo>
                    <a:pt x="211" y="267"/>
                    <a:pt x="211" y="267"/>
                    <a:pt x="211" y="267"/>
                  </a:cubicBezTo>
                  <a:cubicBezTo>
                    <a:pt x="210" y="267"/>
                    <a:pt x="210" y="267"/>
                    <a:pt x="210" y="267"/>
                  </a:cubicBezTo>
                  <a:cubicBezTo>
                    <a:pt x="210" y="268"/>
                    <a:pt x="210" y="268"/>
                    <a:pt x="210" y="268"/>
                  </a:cubicBezTo>
                  <a:cubicBezTo>
                    <a:pt x="210" y="268"/>
                    <a:pt x="209" y="268"/>
                    <a:pt x="209" y="269"/>
                  </a:cubicBezTo>
                  <a:cubicBezTo>
                    <a:pt x="210" y="270"/>
                    <a:pt x="210" y="270"/>
                    <a:pt x="210" y="270"/>
                  </a:cubicBezTo>
                  <a:cubicBezTo>
                    <a:pt x="210" y="270"/>
                    <a:pt x="210" y="270"/>
                    <a:pt x="210" y="270"/>
                  </a:cubicBezTo>
                  <a:cubicBezTo>
                    <a:pt x="209" y="270"/>
                    <a:pt x="209" y="270"/>
                    <a:pt x="209" y="270"/>
                  </a:cubicBezTo>
                  <a:cubicBezTo>
                    <a:pt x="208" y="270"/>
                    <a:pt x="208" y="270"/>
                    <a:pt x="208" y="270"/>
                  </a:cubicBezTo>
                  <a:cubicBezTo>
                    <a:pt x="208" y="270"/>
                    <a:pt x="208" y="270"/>
                    <a:pt x="207" y="270"/>
                  </a:cubicBezTo>
                  <a:cubicBezTo>
                    <a:pt x="207" y="269"/>
                    <a:pt x="207" y="269"/>
                    <a:pt x="207" y="269"/>
                  </a:cubicBezTo>
                  <a:cubicBezTo>
                    <a:pt x="206" y="269"/>
                    <a:pt x="206" y="269"/>
                    <a:pt x="206" y="269"/>
                  </a:cubicBezTo>
                  <a:cubicBezTo>
                    <a:pt x="206" y="269"/>
                    <a:pt x="206" y="269"/>
                    <a:pt x="206" y="269"/>
                  </a:cubicBezTo>
                  <a:cubicBezTo>
                    <a:pt x="206" y="269"/>
                    <a:pt x="206" y="269"/>
                    <a:pt x="206" y="269"/>
                  </a:cubicBezTo>
                  <a:cubicBezTo>
                    <a:pt x="205" y="268"/>
                    <a:pt x="205" y="268"/>
                    <a:pt x="205" y="268"/>
                  </a:cubicBezTo>
                  <a:cubicBezTo>
                    <a:pt x="205" y="268"/>
                    <a:pt x="205" y="268"/>
                    <a:pt x="205" y="268"/>
                  </a:cubicBezTo>
                  <a:cubicBezTo>
                    <a:pt x="205" y="268"/>
                    <a:pt x="205" y="268"/>
                    <a:pt x="205" y="268"/>
                  </a:cubicBezTo>
                  <a:cubicBezTo>
                    <a:pt x="205" y="268"/>
                    <a:pt x="205" y="268"/>
                    <a:pt x="205" y="268"/>
                  </a:cubicBezTo>
                  <a:cubicBezTo>
                    <a:pt x="204" y="268"/>
                    <a:pt x="204" y="267"/>
                    <a:pt x="204" y="267"/>
                  </a:cubicBezTo>
                  <a:cubicBezTo>
                    <a:pt x="204" y="267"/>
                    <a:pt x="204" y="267"/>
                    <a:pt x="204" y="267"/>
                  </a:cubicBezTo>
                  <a:cubicBezTo>
                    <a:pt x="204" y="268"/>
                    <a:pt x="204" y="268"/>
                    <a:pt x="204" y="268"/>
                  </a:cubicBezTo>
                  <a:cubicBezTo>
                    <a:pt x="204" y="268"/>
                    <a:pt x="204" y="268"/>
                    <a:pt x="204" y="268"/>
                  </a:cubicBezTo>
                  <a:cubicBezTo>
                    <a:pt x="203" y="268"/>
                    <a:pt x="203" y="268"/>
                    <a:pt x="203" y="268"/>
                  </a:cubicBezTo>
                  <a:cubicBezTo>
                    <a:pt x="203" y="267"/>
                    <a:pt x="203" y="267"/>
                    <a:pt x="203" y="267"/>
                  </a:cubicBezTo>
                  <a:cubicBezTo>
                    <a:pt x="203" y="267"/>
                    <a:pt x="203" y="267"/>
                    <a:pt x="203" y="267"/>
                  </a:cubicBezTo>
                  <a:cubicBezTo>
                    <a:pt x="202" y="266"/>
                    <a:pt x="202" y="266"/>
                    <a:pt x="202" y="266"/>
                  </a:cubicBezTo>
                  <a:cubicBezTo>
                    <a:pt x="202" y="266"/>
                    <a:pt x="202" y="266"/>
                    <a:pt x="202" y="266"/>
                  </a:cubicBezTo>
                  <a:cubicBezTo>
                    <a:pt x="201" y="266"/>
                    <a:pt x="201" y="266"/>
                    <a:pt x="201" y="266"/>
                  </a:cubicBezTo>
                  <a:cubicBezTo>
                    <a:pt x="201" y="266"/>
                    <a:pt x="201" y="266"/>
                    <a:pt x="201" y="266"/>
                  </a:cubicBezTo>
                  <a:cubicBezTo>
                    <a:pt x="201" y="265"/>
                    <a:pt x="201" y="265"/>
                    <a:pt x="201" y="265"/>
                  </a:cubicBezTo>
                  <a:cubicBezTo>
                    <a:pt x="200" y="265"/>
                    <a:pt x="200" y="265"/>
                    <a:pt x="200" y="265"/>
                  </a:cubicBezTo>
                  <a:cubicBezTo>
                    <a:pt x="199" y="265"/>
                    <a:pt x="199" y="265"/>
                    <a:pt x="199" y="265"/>
                  </a:cubicBezTo>
                  <a:cubicBezTo>
                    <a:pt x="199" y="265"/>
                    <a:pt x="199" y="265"/>
                    <a:pt x="199" y="265"/>
                  </a:cubicBezTo>
                  <a:cubicBezTo>
                    <a:pt x="198" y="264"/>
                    <a:pt x="198" y="264"/>
                    <a:pt x="198" y="264"/>
                  </a:cubicBezTo>
                  <a:cubicBezTo>
                    <a:pt x="198" y="264"/>
                    <a:pt x="198" y="264"/>
                    <a:pt x="198" y="264"/>
                  </a:cubicBezTo>
                  <a:cubicBezTo>
                    <a:pt x="198" y="263"/>
                    <a:pt x="198" y="263"/>
                    <a:pt x="198" y="263"/>
                  </a:cubicBezTo>
                  <a:cubicBezTo>
                    <a:pt x="198" y="263"/>
                    <a:pt x="198" y="263"/>
                    <a:pt x="198" y="263"/>
                  </a:cubicBezTo>
                  <a:cubicBezTo>
                    <a:pt x="198" y="263"/>
                    <a:pt x="198" y="263"/>
                    <a:pt x="198" y="263"/>
                  </a:cubicBezTo>
                  <a:cubicBezTo>
                    <a:pt x="197" y="263"/>
                    <a:pt x="197" y="263"/>
                    <a:pt x="197" y="263"/>
                  </a:cubicBezTo>
                  <a:cubicBezTo>
                    <a:pt x="197" y="263"/>
                    <a:pt x="197" y="263"/>
                    <a:pt x="197" y="263"/>
                  </a:cubicBezTo>
                  <a:cubicBezTo>
                    <a:pt x="197" y="262"/>
                    <a:pt x="197" y="262"/>
                    <a:pt x="197" y="262"/>
                  </a:cubicBezTo>
                  <a:cubicBezTo>
                    <a:pt x="197" y="262"/>
                    <a:pt x="197" y="262"/>
                    <a:pt x="197" y="262"/>
                  </a:cubicBezTo>
                  <a:cubicBezTo>
                    <a:pt x="197" y="262"/>
                    <a:pt x="197" y="262"/>
                    <a:pt x="197" y="262"/>
                  </a:cubicBezTo>
                  <a:cubicBezTo>
                    <a:pt x="197" y="261"/>
                    <a:pt x="197" y="261"/>
                    <a:pt x="197" y="261"/>
                  </a:cubicBezTo>
                  <a:cubicBezTo>
                    <a:pt x="197" y="261"/>
                    <a:pt x="197" y="261"/>
                    <a:pt x="197" y="261"/>
                  </a:cubicBezTo>
                  <a:cubicBezTo>
                    <a:pt x="197" y="260"/>
                    <a:pt x="197" y="260"/>
                    <a:pt x="197" y="260"/>
                  </a:cubicBezTo>
                  <a:cubicBezTo>
                    <a:pt x="197" y="260"/>
                    <a:pt x="197" y="260"/>
                    <a:pt x="197" y="260"/>
                  </a:cubicBezTo>
                  <a:cubicBezTo>
                    <a:pt x="197" y="260"/>
                    <a:pt x="196" y="260"/>
                    <a:pt x="196" y="259"/>
                  </a:cubicBezTo>
                  <a:cubicBezTo>
                    <a:pt x="196" y="259"/>
                    <a:pt x="196" y="259"/>
                    <a:pt x="196" y="259"/>
                  </a:cubicBezTo>
                  <a:cubicBezTo>
                    <a:pt x="196" y="259"/>
                    <a:pt x="196" y="259"/>
                    <a:pt x="196" y="259"/>
                  </a:cubicBezTo>
                  <a:cubicBezTo>
                    <a:pt x="196" y="259"/>
                    <a:pt x="196" y="259"/>
                    <a:pt x="196" y="259"/>
                  </a:cubicBezTo>
                  <a:cubicBezTo>
                    <a:pt x="196" y="258"/>
                    <a:pt x="196" y="258"/>
                    <a:pt x="196" y="258"/>
                  </a:cubicBezTo>
                  <a:cubicBezTo>
                    <a:pt x="196" y="258"/>
                    <a:pt x="196" y="258"/>
                    <a:pt x="196" y="258"/>
                  </a:cubicBezTo>
                  <a:cubicBezTo>
                    <a:pt x="195" y="257"/>
                    <a:pt x="195" y="257"/>
                    <a:pt x="195" y="257"/>
                  </a:cubicBezTo>
                  <a:cubicBezTo>
                    <a:pt x="195" y="257"/>
                    <a:pt x="195" y="257"/>
                    <a:pt x="195" y="257"/>
                  </a:cubicBezTo>
                  <a:cubicBezTo>
                    <a:pt x="195" y="257"/>
                    <a:pt x="195" y="257"/>
                    <a:pt x="195" y="257"/>
                  </a:cubicBezTo>
                  <a:cubicBezTo>
                    <a:pt x="195" y="257"/>
                    <a:pt x="195" y="257"/>
                    <a:pt x="195" y="257"/>
                  </a:cubicBezTo>
                  <a:cubicBezTo>
                    <a:pt x="194" y="256"/>
                    <a:pt x="194" y="256"/>
                    <a:pt x="194" y="256"/>
                  </a:cubicBezTo>
                  <a:cubicBezTo>
                    <a:pt x="194" y="257"/>
                    <a:pt x="194" y="257"/>
                    <a:pt x="194" y="257"/>
                  </a:cubicBezTo>
                  <a:cubicBezTo>
                    <a:pt x="194" y="256"/>
                    <a:pt x="194" y="255"/>
                    <a:pt x="194"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2" y="255"/>
                    <a:pt x="192" y="255"/>
                    <a:pt x="192" y="255"/>
                  </a:cubicBezTo>
                  <a:cubicBezTo>
                    <a:pt x="192" y="255"/>
                    <a:pt x="192" y="255"/>
                    <a:pt x="192" y="255"/>
                  </a:cubicBezTo>
                  <a:cubicBezTo>
                    <a:pt x="192" y="255"/>
                    <a:pt x="192" y="255"/>
                    <a:pt x="192" y="255"/>
                  </a:cubicBezTo>
                  <a:cubicBezTo>
                    <a:pt x="191" y="255"/>
                    <a:pt x="191" y="255"/>
                    <a:pt x="191" y="255"/>
                  </a:cubicBezTo>
                  <a:cubicBezTo>
                    <a:pt x="191" y="255"/>
                    <a:pt x="191" y="255"/>
                    <a:pt x="191" y="255"/>
                  </a:cubicBezTo>
                  <a:cubicBezTo>
                    <a:pt x="191" y="255"/>
                    <a:pt x="190" y="256"/>
                    <a:pt x="190" y="256"/>
                  </a:cubicBezTo>
                  <a:cubicBezTo>
                    <a:pt x="190" y="256"/>
                    <a:pt x="190" y="256"/>
                    <a:pt x="190" y="256"/>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8"/>
                    <a:pt x="190" y="258"/>
                    <a:pt x="190" y="258"/>
                  </a:cubicBezTo>
                  <a:cubicBezTo>
                    <a:pt x="190" y="258"/>
                    <a:pt x="190" y="258"/>
                    <a:pt x="190" y="258"/>
                  </a:cubicBezTo>
                  <a:cubicBezTo>
                    <a:pt x="191" y="258"/>
                    <a:pt x="191" y="258"/>
                    <a:pt x="191" y="258"/>
                  </a:cubicBezTo>
                  <a:cubicBezTo>
                    <a:pt x="190" y="258"/>
                    <a:pt x="190" y="258"/>
                    <a:pt x="190" y="258"/>
                  </a:cubicBezTo>
                  <a:cubicBezTo>
                    <a:pt x="191" y="259"/>
                    <a:pt x="191" y="259"/>
                    <a:pt x="191" y="259"/>
                  </a:cubicBezTo>
                  <a:cubicBezTo>
                    <a:pt x="190" y="259"/>
                    <a:pt x="190" y="259"/>
                    <a:pt x="190" y="259"/>
                  </a:cubicBezTo>
                  <a:cubicBezTo>
                    <a:pt x="191" y="259"/>
                    <a:pt x="191" y="259"/>
                    <a:pt x="191" y="259"/>
                  </a:cubicBezTo>
                  <a:cubicBezTo>
                    <a:pt x="191" y="259"/>
                    <a:pt x="191" y="259"/>
                    <a:pt x="191" y="259"/>
                  </a:cubicBezTo>
                  <a:cubicBezTo>
                    <a:pt x="191" y="260"/>
                    <a:pt x="191" y="260"/>
                    <a:pt x="191" y="260"/>
                  </a:cubicBezTo>
                  <a:cubicBezTo>
                    <a:pt x="190" y="260"/>
                    <a:pt x="190" y="260"/>
                    <a:pt x="190" y="260"/>
                  </a:cubicBezTo>
                  <a:cubicBezTo>
                    <a:pt x="190" y="260"/>
                    <a:pt x="190" y="260"/>
                    <a:pt x="190" y="260"/>
                  </a:cubicBezTo>
                  <a:cubicBezTo>
                    <a:pt x="190" y="260"/>
                    <a:pt x="190" y="260"/>
                    <a:pt x="190" y="260"/>
                  </a:cubicBezTo>
                  <a:cubicBezTo>
                    <a:pt x="191" y="260"/>
                    <a:pt x="191" y="260"/>
                    <a:pt x="191" y="260"/>
                  </a:cubicBezTo>
                  <a:cubicBezTo>
                    <a:pt x="190" y="261"/>
                    <a:pt x="190" y="261"/>
                    <a:pt x="190" y="261"/>
                  </a:cubicBezTo>
                  <a:cubicBezTo>
                    <a:pt x="191" y="261"/>
                    <a:pt x="191" y="261"/>
                    <a:pt x="191" y="261"/>
                  </a:cubicBezTo>
                  <a:cubicBezTo>
                    <a:pt x="190" y="261"/>
                    <a:pt x="190" y="261"/>
                    <a:pt x="190" y="261"/>
                  </a:cubicBezTo>
                  <a:cubicBezTo>
                    <a:pt x="190" y="261"/>
                    <a:pt x="190" y="261"/>
                    <a:pt x="190" y="261"/>
                  </a:cubicBezTo>
                  <a:cubicBezTo>
                    <a:pt x="190" y="261"/>
                    <a:pt x="190" y="261"/>
                    <a:pt x="190" y="261"/>
                  </a:cubicBezTo>
                  <a:cubicBezTo>
                    <a:pt x="190" y="261"/>
                    <a:pt x="190" y="261"/>
                    <a:pt x="190" y="261"/>
                  </a:cubicBezTo>
                  <a:cubicBezTo>
                    <a:pt x="190" y="262"/>
                    <a:pt x="190" y="262"/>
                    <a:pt x="190" y="262"/>
                  </a:cubicBezTo>
                  <a:cubicBezTo>
                    <a:pt x="190" y="262"/>
                    <a:pt x="190" y="262"/>
                    <a:pt x="190" y="262"/>
                  </a:cubicBezTo>
                  <a:cubicBezTo>
                    <a:pt x="190" y="262"/>
                    <a:pt x="190" y="262"/>
                    <a:pt x="190" y="262"/>
                  </a:cubicBezTo>
                  <a:cubicBezTo>
                    <a:pt x="191" y="263"/>
                    <a:pt x="191" y="263"/>
                    <a:pt x="191" y="263"/>
                  </a:cubicBezTo>
                  <a:cubicBezTo>
                    <a:pt x="190" y="263"/>
                    <a:pt x="190" y="263"/>
                    <a:pt x="190" y="263"/>
                  </a:cubicBezTo>
                  <a:cubicBezTo>
                    <a:pt x="190" y="263"/>
                    <a:pt x="190" y="263"/>
                    <a:pt x="190" y="263"/>
                  </a:cubicBezTo>
                  <a:cubicBezTo>
                    <a:pt x="190" y="263"/>
                    <a:pt x="190" y="263"/>
                    <a:pt x="190" y="263"/>
                  </a:cubicBezTo>
                  <a:cubicBezTo>
                    <a:pt x="190" y="264"/>
                    <a:pt x="190" y="264"/>
                    <a:pt x="190" y="264"/>
                  </a:cubicBezTo>
                  <a:cubicBezTo>
                    <a:pt x="191" y="264"/>
                    <a:pt x="191" y="264"/>
                    <a:pt x="191" y="264"/>
                  </a:cubicBezTo>
                  <a:cubicBezTo>
                    <a:pt x="191" y="265"/>
                    <a:pt x="191" y="265"/>
                    <a:pt x="191" y="265"/>
                  </a:cubicBezTo>
                  <a:cubicBezTo>
                    <a:pt x="190" y="264"/>
                    <a:pt x="190" y="264"/>
                    <a:pt x="190" y="264"/>
                  </a:cubicBezTo>
                  <a:cubicBezTo>
                    <a:pt x="190" y="264"/>
                    <a:pt x="190" y="264"/>
                    <a:pt x="190" y="264"/>
                  </a:cubicBezTo>
                  <a:cubicBezTo>
                    <a:pt x="189" y="264"/>
                    <a:pt x="189" y="264"/>
                    <a:pt x="189" y="264"/>
                  </a:cubicBezTo>
                  <a:cubicBezTo>
                    <a:pt x="190" y="264"/>
                    <a:pt x="190" y="264"/>
                    <a:pt x="190" y="264"/>
                  </a:cubicBezTo>
                  <a:cubicBezTo>
                    <a:pt x="189" y="264"/>
                    <a:pt x="189" y="264"/>
                    <a:pt x="189" y="264"/>
                  </a:cubicBezTo>
                  <a:cubicBezTo>
                    <a:pt x="189" y="264"/>
                    <a:pt x="189" y="264"/>
                    <a:pt x="189" y="264"/>
                  </a:cubicBezTo>
                  <a:cubicBezTo>
                    <a:pt x="189" y="264"/>
                    <a:pt x="189" y="264"/>
                    <a:pt x="189" y="264"/>
                  </a:cubicBezTo>
                  <a:cubicBezTo>
                    <a:pt x="188" y="264"/>
                    <a:pt x="188" y="264"/>
                    <a:pt x="188" y="264"/>
                  </a:cubicBezTo>
                  <a:cubicBezTo>
                    <a:pt x="188" y="264"/>
                    <a:pt x="188" y="264"/>
                    <a:pt x="188" y="264"/>
                  </a:cubicBezTo>
                  <a:cubicBezTo>
                    <a:pt x="188" y="264"/>
                    <a:pt x="188" y="264"/>
                    <a:pt x="188" y="264"/>
                  </a:cubicBezTo>
                  <a:cubicBezTo>
                    <a:pt x="188" y="264"/>
                    <a:pt x="188" y="264"/>
                    <a:pt x="188" y="264"/>
                  </a:cubicBezTo>
                  <a:cubicBezTo>
                    <a:pt x="188" y="265"/>
                    <a:pt x="188" y="265"/>
                    <a:pt x="188" y="265"/>
                  </a:cubicBezTo>
                  <a:cubicBezTo>
                    <a:pt x="188" y="265"/>
                    <a:pt x="188" y="265"/>
                    <a:pt x="188" y="265"/>
                  </a:cubicBezTo>
                  <a:cubicBezTo>
                    <a:pt x="188" y="265"/>
                    <a:pt x="187" y="265"/>
                    <a:pt x="187" y="264"/>
                  </a:cubicBezTo>
                  <a:cubicBezTo>
                    <a:pt x="187" y="264"/>
                    <a:pt x="187" y="264"/>
                    <a:pt x="187" y="264"/>
                  </a:cubicBezTo>
                  <a:cubicBezTo>
                    <a:pt x="187" y="264"/>
                    <a:pt x="187" y="264"/>
                    <a:pt x="187" y="264"/>
                  </a:cubicBezTo>
                  <a:cubicBezTo>
                    <a:pt x="186" y="265"/>
                    <a:pt x="186" y="265"/>
                    <a:pt x="186" y="265"/>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6" y="265"/>
                    <a:pt x="186" y="265"/>
                    <a:pt x="186" y="265"/>
                  </a:cubicBezTo>
                  <a:cubicBezTo>
                    <a:pt x="186" y="265"/>
                    <a:pt x="186" y="265"/>
                    <a:pt x="186" y="265"/>
                  </a:cubicBezTo>
                  <a:cubicBezTo>
                    <a:pt x="186" y="265"/>
                    <a:pt x="186" y="265"/>
                    <a:pt x="186" y="265"/>
                  </a:cubicBezTo>
                  <a:cubicBezTo>
                    <a:pt x="187" y="265"/>
                    <a:pt x="187" y="265"/>
                    <a:pt x="187" y="265"/>
                  </a:cubicBezTo>
                  <a:cubicBezTo>
                    <a:pt x="187" y="266"/>
                    <a:pt x="187" y="266"/>
                    <a:pt x="187" y="266"/>
                  </a:cubicBezTo>
                  <a:cubicBezTo>
                    <a:pt x="188" y="266"/>
                    <a:pt x="188" y="266"/>
                    <a:pt x="188" y="266"/>
                  </a:cubicBezTo>
                  <a:cubicBezTo>
                    <a:pt x="188" y="267"/>
                    <a:pt x="188" y="267"/>
                    <a:pt x="188" y="267"/>
                  </a:cubicBezTo>
                  <a:cubicBezTo>
                    <a:pt x="189" y="266"/>
                    <a:pt x="189" y="266"/>
                    <a:pt x="189" y="266"/>
                  </a:cubicBezTo>
                  <a:cubicBezTo>
                    <a:pt x="189" y="267"/>
                    <a:pt x="189" y="267"/>
                    <a:pt x="189" y="267"/>
                  </a:cubicBezTo>
                  <a:cubicBezTo>
                    <a:pt x="189" y="267"/>
                    <a:pt x="189" y="267"/>
                    <a:pt x="189" y="267"/>
                  </a:cubicBezTo>
                  <a:cubicBezTo>
                    <a:pt x="189" y="267"/>
                    <a:pt x="189" y="267"/>
                    <a:pt x="189" y="267"/>
                  </a:cubicBezTo>
                  <a:cubicBezTo>
                    <a:pt x="190" y="267"/>
                    <a:pt x="190" y="267"/>
                    <a:pt x="190" y="267"/>
                  </a:cubicBezTo>
                  <a:cubicBezTo>
                    <a:pt x="190" y="267"/>
                    <a:pt x="190" y="267"/>
                    <a:pt x="190" y="267"/>
                  </a:cubicBezTo>
                  <a:cubicBezTo>
                    <a:pt x="190" y="267"/>
                    <a:pt x="190" y="267"/>
                    <a:pt x="190" y="267"/>
                  </a:cubicBezTo>
                  <a:cubicBezTo>
                    <a:pt x="190" y="267"/>
                    <a:pt x="190" y="268"/>
                    <a:pt x="190" y="267"/>
                  </a:cubicBezTo>
                  <a:cubicBezTo>
                    <a:pt x="191" y="268"/>
                    <a:pt x="191" y="268"/>
                    <a:pt x="191" y="268"/>
                  </a:cubicBezTo>
                  <a:cubicBezTo>
                    <a:pt x="191" y="268"/>
                    <a:pt x="191" y="268"/>
                    <a:pt x="191" y="268"/>
                  </a:cubicBezTo>
                  <a:cubicBezTo>
                    <a:pt x="191" y="269"/>
                    <a:pt x="191" y="269"/>
                    <a:pt x="191" y="269"/>
                  </a:cubicBezTo>
                  <a:cubicBezTo>
                    <a:pt x="192" y="269"/>
                    <a:pt x="192" y="269"/>
                    <a:pt x="192" y="269"/>
                  </a:cubicBezTo>
                  <a:cubicBezTo>
                    <a:pt x="192" y="268"/>
                    <a:pt x="192" y="268"/>
                    <a:pt x="192" y="268"/>
                  </a:cubicBezTo>
                  <a:cubicBezTo>
                    <a:pt x="192" y="268"/>
                    <a:pt x="192" y="268"/>
                    <a:pt x="192" y="268"/>
                  </a:cubicBezTo>
                  <a:cubicBezTo>
                    <a:pt x="192" y="268"/>
                    <a:pt x="192" y="268"/>
                    <a:pt x="192" y="268"/>
                  </a:cubicBezTo>
                  <a:cubicBezTo>
                    <a:pt x="192" y="267"/>
                    <a:pt x="192" y="267"/>
                    <a:pt x="192" y="267"/>
                  </a:cubicBezTo>
                  <a:cubicBezTo>
                    <a:pt x="192" y="267"/>
                    <a:pt x="192" y="267"/>
                    <a:pt x="192" y="267"/>
                  </a:cubicBezTo>
                  <a:cubicBezTo>
                    <a:pt x="192" y="266"/>
                    <a:pt x="192" y="266"/>
                    <a:pt x="192" y="266"/>
                  </a:cubicBezTo>
                  <a:cubicBezTo>
                    <a:pt x="192" y="266"/>
                    <a:pt x="192" y="266"/>
                    <a:pt x="192" y="266"/>
                  </a:cubicBezTo>
                  <a:cubicBezTo>
                    <a:pt x="191" y="266"/>
                    <a:pt x="191" y="266"/>
                    <a:pt x="191" y="266"/>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2" y="265"/>
                    <a:pt x="192" y="265"/>
                    <a:pt x="192" y="265"/>
                  </a:cubicBezTo>
                  <a:cubicBezTo>
                    <a:pt x="192" y="265"/>
                    <a:pt x="192" y="265"/>
                    <a:pt x="192" y="265"/>
                  </a:cubicBezTo>
                  <a:cubicBezTo>
                    <a:pt x="192" y="265"/>
                    <a:pt x="192" y="265"/>
                    <a:pt x="192" y="265"/>
                  </a:cubicBezTo>
                  <a:cubicBezTo>
                    <a:pt x="192" y="265"/>
                    <a:pt x="192" y="265"/>
                    <a:pt x="192" y="265"/>
                  </a:cubicBezTo>
                  <a:cubicBezTo>
                    <a:pt x="193" y="266"/>
                    <a:pt x="193" y="266"/>
                    <a:pt x="193" y="266"/>
                  </a:cubicBezTo>
                  <a:cubicBezTo>
                    <a:pt x="193" y="266"/>
                    <a:pt x="193" y="266"/>
                    <a:pt x="193" y="266"/>
                  </a:cubicBezTo>
                  <a:cubicBezTo>
                    <a:pt x="193" y="266"/>
                    <a:pt x="193" y="266"/>
                    <a:pt x="193" y="266"/>
                  </a:cubicBezTo>
                  <a:cubicBezTo>
                    <a:pt x="193" y="266"/>
                    <a:pt x="193" y="266"/>
                    <a:pt x="193" y="266"/>
                  </a:cubicBezTo>
                  <a:cubicBezTo>
                    <a:pt x="194" y="266"/>
                    <a:pt x="194" y="266"/>
                    <a:pt x="194" y="266"/>
                  </a:cubicBezTo>
                  <a:cubicBezTo>
                    <a:pt x="194" y="266"/>
                    <a:pt x="194" y="266"/>
                    <a:pt x="194" y="266"/>
                  </a:cubicBezTo>
                  <a:cubicBezTo>
                    <a:pt x="195" y="267"/>
                    <a:pt x="195" y="267"/>
                    <a:pt x="195" y="267"/>
                  </a:cubicBezTo>
                  <a:cubicBezTo>
                    <a:pt x="195" y="267"/>
                    <a:pt x="195" y="267"/>
                    <a:pt x="195" y="267"/>
                  </a:cubicBezTo>
                  <a:cubicBezTo>
                    <a:pt x="195" y="267"/>
                    <a:pt x="195" y="267"/>
                    <a:pt x="195" y="267"/>
                  </a:cubicBezTo>
                  <a:cubicBezTo>
                    <a:pt x="195" y="267"/>
                    <a:pt x="195" y="267"/>
                    <a:pt x="195" y="267"/>
                  </a:cubicBezTo>
                  <a:cubicBezTo>
                    <a:pt x="194" y="268"/>
                    <a:pt x="194" y="268"/>
                    <a:pt x="194" y="268"/>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5" y="269"/>
                    <a:pt x="195" y="269"/>
                    <a:pt x="195" y="269"/>
                  </a:cubicBezTo>
                  <a:cubicBezTo>
                    <a:pt x="194" y="270"/>
                    <a:pt x="194" y="269"/>
                    <a:pt x="194" y="269"/>
                  </a:cubicBezTo>
                  <a:cubicBezTo>
                    <a:pt x="194" y="269"/>
                    <a:pt x="194" y="269"/>
                    <a:pt x="194" y="269"/>
                  </a:cubicBezTo>
                  <a:cubicBezTo>
                    <a:pt x="193" y="269"/>
                    <a:pt x="193" y="269"/>
                    <a:pt x="193" y="269"/>
                  </a:cubicBezTo>
                  <a:cubicBezTo>
                    <a:pt x="193" y="269"/>
                    <a:pt x="193" y="269"/>
                    <a:pt x="193" y="269"/>
                  </a:cubicBezTo>
                  <a:cubicBezTo>
                    <a:pt x="193" y="268"/>
                    <a:pt x="193" y="268"/>
                    <a:pt x="193" y="268"/>
                  </a:cubicBezTo>
                  <a:cubicBezTo>
                    <a:pt x="192" y="269"/>
                    <a:pt x="192" y="269"/>
                    <a:pt x="192" y="269"/>
                  </a:cubicBezTo>
                  <a:cubicBezTo>
                    <a:pt x="192" y="269"/>
                    <a:pt x="192" y="269"/>
                    <a:pt x="192" y="269"/>
                  </a:cubicBezTo>
                  <a:cubicBezTo>
                    <a:pt x="192" y="270"/>
                    <a:pt x="192" y="270"/>
                    <a:pt x="192" y="270"/>
                  </a:cubicBezTo>
                  <a:cubicBezTo>
                    <a:pt x="193" y="270"/>
                    <a:pt x="193" y="270"/>
                    <a:pt x="193" y="270"/>
                  </a:cubicBezTo>
                  <a:cubicBezTo>
                    <a:pt x="193" y="270"/>
                    <a:pt x="193" y="270"/>
                    <a:pt x="193" y="270"/>
                  </a:cubicBezTo>
                  <a:cubicBezTo>
                    <a:pt x="194" y="270"/>
                    <a:pt x="194" y="270"/>
                    <a:pt x="194" y="270"/>
                  </a:cubicBezTo>
                  <a:cubicBezTo>
                    <a:pt x="193" y="271"/>
                    <a:pt x="193" y="271"/>
                    <a:pt x="194" y="271"/>
                  </a:cubicBezTo>
                  <a:cubicBezTo>
                    <a:pt x="193" y="271"/>
                    <a:pt x="193" y="271"/>
                    <a:pt x="193" y="271"/>
                  </a:cubicBezTo>
                  <a:cubicBezTo>
                    <a:pt x="194" y="272"/>
                    <a:pt x="194" y="272"/>
                    <a:pt x="194" y="272"/>
                  </a:cubicBezTo>
                  <a:cubicBezTo>
                    <a:pt x="194" y="272"/>
                    <a:pt x="194" y="272"/>
                    <a:pt x="194" y="272"/>
                  </a:cubicBezTo>
                  <a:cubicBezTo>
                    <a:pt x="194" y="272"/>
                    <a:pt x="194" y="272"/>
                    <a:pt x="194" y="272"/>
                  </a:cubicBezTo>
                  <a:cubicBezTo>
                    <a:pt x="194" y="272"/>
                    <a:pt x="194" y="272"/>
                    <a:pt x="194" y="272"/>
                  </a:cubicBezTo>
                  <a:cubicBezTo>
                    <a:pt x="193" y="271"/>
                    <a:pt x="193" y="271"/>
                    <a:pt x="193" y="271"/>
                  </a:cubicBezTo>
                  <a:cubicBezTo>
                    <a:pt x="193" y="271"/>
                    <a:pt x="193" y="271"/>
                    <a:pt x="193" y="271"/>
                  </a:cubicBezTo>
                  <a:cubicBezTo>
                    <a:pt x="193" y="271"/>
                    <a:pt x="193" y="271"/>
                    <a:pt x="193" y="271"/>
                  </a:cubicBezTo>
                  <a:cubicBezTo>
                    <a:pt x="193" y="272"/>
                    <a:pt x="193" y="272"/>
                    <a:pt x="193" y="272"/>
                  </a:cubicBezTo>
                  <a:cubicBezTo>
                    <a:pt x="193" y="272"/>
                    <a:pt x="193" y="272"/>
                    <a:pt x="193" y="272"/>
                  </a:cubicBezTo>
                  <a:cubicBezTo>
                    <a:pt x="193" y="272"/>
                    <a:pt x="193" y="272"/>
                    <a:pt x="193" y="272"/>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5" y="273"/>
                    <a:pt x="195" y="273"/>
                    <a:pt x="195" y="273"/>
                  </a:cubicBezTo>
                  <a:cubicBezTo>
                    <a:pt x="195" y="273"/>
                    <a:pt x="195" y="273"/>
                    <a:pt x="195" y="273"/>
                  </a:cubicBezTo>
                  <a:cubicBezTo>
                    <a:pt x="196" y="273"/>
                    <a:pt x="196" y="273"/>
                    <a:pt x="196"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2"/>
                    <a:pt x="198" y="272"/>
                    <a:pt x="198" y="272"/>
                  </a:cubicBezTo>
                  <a:cubicBezTo>
                    <a:pt x="198" y="272"/>
                    <a:pt x="198" y="272"/>
                    <a:pt x="198" y="272"/>
                  </a:cubicBezTo>
                  <a:cubicBezTo>
                    <a:pt x="199" y="272"/>
                    <a:pt x="199" y="272"/>
                    <a:pt x="199" y="272"/>
                  </a:cubicBezTo>
                  <a:cubicBezTo>
                    <a:pt x="199" y="273"/>
                    <a:pt x="199" y="273"/>
                    <a:pt x="199" y="273"/>
                  </a:cubicBezTo>
                  <a:cubicBezTo>
                    <a:pt x="199" y="273"/>
                    <a:pt x="199" y="273"/>
                    <a:pt x="199" y="273"/>
                  </a:cubicBezTo>
                  <a:cubicBezTo>
                    <a:pt x="199" y="272"/>
                    <a:pt x="199" y="272"/>
                    <a:pt x="199" y="272"/>
                  </a:cubicBezTo>
                  <a:cubicBezTo>
                    <a:pt x="200" y="273"/>
                    <a:pt x="200" y="273"/>
                    <a:pt x="200" y="273"/>
                  </a:cubicBezTo>
                  <a:cubicBezTo>
                    <a:pt x="200" y="272"/>
                    <a:pt x="200" y="272"/>
                    <a:pt x="200" y="272"/>
                  </a:cubicBezTo>
                  <a:cubicBezTo>
                    <a:pt x="200" y="273"/>
                    <a:pt x="200" y="273"/>
                    <a:pt x="200" y="273"/>
                  </a:cubicBezTo>
                  <a:cubicBezTo>
                    <a:pt x="201" y="272"/>
                    <a:pt x="201" y="272"/>
                    <a:pt x="201" y="272"/>
                  </a:cubicBezTo>
                  <a:cubicBezTo>
                    <a:pt x="202" y="272"/>
                    <a:pt x="202" y="272"/>
                    <a:pt x="202" y="272"/>
                  </a:cubicBezTo>
                  <a:cubicBezTo>
                    <a:pt x="202" y="272"/>
                    <a:pt x="202" y="272"/>
                    <a:pt x="202" y="272"/>
                  </a:cubicBezTo>
                  <a:cubicBezTo>
                    <a:pt x="202" y="272"/>
                    <a:pt x="202" y="272"/>
                    <a:pt x="202" y="272"/>
                  </a:cubicBezTo>
                  <a:cubicBezTo>
                    <a:pt x="202" y="272"/>
                    <a:pt x="202" y="272"/>
                    <a:pt x="202" y="272"/>
                  </a:cubicBezTo>
                  <a:cubicBezTo>
                    <a:pt x="203" y="272"/>
                    <a:pt x="203" y="272"/>
                    <a:pt x="203" y="272"/>
                  </a:cubicBezTo>
                  <a:cubicBezTo>
                    <a:pt x="203" y="272"/>
                    <a:pt x="203" y="272"/>
                    <a:pt x="203" y="272"/>
                  </a:cubicBezTo>
                  <a:cubicBezTo>
                    <a:pt x="203" y="272"/>
                    <a:pt x="203" y="272"/>
                    <a:pt x="203" y="272"/>
                  </a:cubicBezTo>
                  <a:cubicBezTo>
                    <a:pt x="204" y="272"/>
                    <a:pt x="204" y="272"/>
                    <a:pt x="204" y="272"/>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0"/>
                    <a:pt x="204" y="270"/>
                    <a:pt x="204" y="270"/>
                  </a:cubicBezTo>
                  <a:cubicBezTo>
                    <a:pt x="204" y="270"/>
                    <a:pt x="204" y="270"/>
                    <a:pt x="204" y="270"/>
                  </a:cubicBezTo>
                  <a:cubicBezTo>
                    <a:pt x="205" y="270"/>
                    <a:pt x="205" y="270"/>
                    <a:pt x="205" y="270"/>
                  </a:cubicBezTo>
                  <a:cubicBezTo>
                    <a:pt x="204" y="269"/>
                    <a:pt x="204" y="269"/>
                    <a:pt x="204" y="269"/>
                  </a:cubicBezTo>
                  <a:cubicBezTo>
                    <a:pt x="204" y="268"/>
                    <a:pt x="204" y="268"/>
                    <a:pt x="204" y="268"/>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6" y="270"/>
                    <a:pt x="206" y="270"/>
                    <a:pt x="206" y="270"/>
                  </a:cubicBezTo>
                  <a:cubicBezTo>
                    <a:pt x="206" y="270"/>
                    <a:pt x="206" y="270"/>
                    <a:pt x="206"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1"/>
                    <a:pt x="208" y="271"/>
                    <a:pt x="208" y="271"/>
                  </a:cubicBezTo>
                  <a:cubicBezTo>
                    <a:pt x="208" y="271"/>
                    <a:pt x="208" y="271"/>
                    <a:pt x="208" y="271"/>
                  </a:cubicBezTo>
                  <a:cubicBezTo>
                    <a:pt x="208" y="271"/>
                    <a:pt x="208" y="271"/>
                    <a:pt x="208" y="271"/>
                  </a:cubicBezTo>
                  <a:cubicBezTo>
                    <a:pt x="208" y="271"/>
                    <a:pt x="208" y="271"/>
                    <a:pt x="208" y="271"/>
                  </a:cubicBezTo>
                  <a:cubicBezTo>
                    <a:pt x="208" y="271"/>
                    <a:pt x="208" y="271"/>
                    <a:pt x="208" y="272"/>
                  </a:cubicBezTo>
                  <a:cubicBezTo>
                    <a:pt x="207" y="272"/>
                    <a:pt x="207" y="272"/>
                    <a:pt x="207" y="272"/>
                  </a:cubicBezTo>
                  <a:cubicBezTo>
                    <a:pt x="208" y="272"/>
                    <a:pt x="208" y="272"/>
                    <a:pt x="208" y="272"/>
                  </a:cubicBezTo>
                  <a:cubicBezTo>
                    <a:pt x="208" y="273"/>
                    <a:pt x="208" y="273"/>
                    <a:pt x="208" y="273"/>
                  </a:cubicBezTo>
                  <a:cubicBezTo>
                    <a:pt x="209" y="273"/>
                    <a:pt x="209" y="273"/>
                    <a:pt x="209" y="273"/>
                  </a:cubicBezTo>
                  <a:cubicBezTo>
                    <a:pt x="209" y="273"/>
                    <a:pt x="209" y="273"/>
                    <a:pt x="209" y="273"/>
                  </a:cubicBezTo>
                  <a:cubicBezTo>
                    <a:pt x="209" y="273"/>
                    <a:pt x="209" y="273"/>
                    <a:pt x="209" y="273"/>
                  </a:cubicBezTo>
                  <a:cubicBezTo>
                    <a:pt x="209" y="274"/>
                    <a:pt x="209" y="274"/>
                    <a:pt x="209" y="274"/>
                  </a:cubicBezTo>
                  <a:cubicBezTo>
                    <a:pt x="209" y="274"/>
                    <a:pt x="209" y="274"/>
                    <a:pt x="209" y="274"/>
                  </a:cubicBezTo>
                  <a:cubicBezTo>
                    <a:pt x="210" y="274"/>
                    <a:pt x="210" y="274"/>
                    <a:pt x="210" y="274"/>
                  </a:cubicBezTo>
                  <a:cubicBezTo>
                    <a:pt x="210" y="274"/>
                    <a:pt x="210" y="274"/>
                    <a:pt x="210" y="274"/>
                  </a:cubicBezTo>
                  <a:cubicBezTo>
                    <a:pt x="210" y="274"/>
                    <a:pt x="210" y="274"/>
                    <a:pt x="210" y="274"/>
                  </a:cubicBezTo>
                  <a:cubicBezTo>
                    <a:pt x="210" y="273"/>
                    <a:pt x="210" y="273"/>
                    <a:pt x="210" y="273"/>
                  </a:cubicBezTo>
                  <a:cubicBezTo>
                    <a:pt x="210" y="273"/>
                    <a:pt x="210" y="273"/>
                    <a:pt x="210" y="273"/>
                  </a:cubicBezTo>
                  <a:cubicBezTo>
                    <a:pt x="211" y="273"/>
                    <a:pt x="211" y="273"/>
                    <a:pt x="211" y="273"/>
                  </a:cubicBezTo>
                  <a:cubicBezTo>
                    <a:pt x="211" y="273"/>
                    <a:pt x="211" y="273"/>
                    <a:pt x="211" y="273"/>
                  </a:cubicBezTo>
                  <a:cubicBezTo>
                    <a:pt x="211" y="273"/>
                    <a:pt x="211" y="273"/>
                    <a:pt x="211" y="273"/>
                  </a:cubicBezTo>
                  <a:cubicBezTo>
                    <a:pt x="211" y="274"/>
                    <a:pt x="211" y="274"/>
                    <a:pt x="211" y="274"/>
                  </a:cubicBezTo>
                  <a:cubicBezTo>
                    <a:pt x="211" y="274"/>
                    <a:pt x="211" y="274"/>
                    <a:pt x="211" y="274"/>
                  </a:cubicBezTo>
                  <a:cubicBezTo>
                    <a:pt x="211" y="274"/>
                    <a:pt x="211" y="274"/>
                    <a:pt x="211" y="274"/>
                  </a:cubicBezTo>
                  <a:cubicBezTo>
                    <a:pt x="211" y="273"/>
                    <a:pt x="211" y="273"/>
                    <a:pt x="211" y="273"/>
                  </a:cubicBezTo>
                  <a:cubicBezTo>
                    <a:pt x="212" y="274"/>
                    <a:pt x="212" y="274"/>
                    <a:pt x="212" y="274"/>
                  </a:cubicBezTo>
                  <a:cubicBezTo>
                    <a:pt x="211" y="274"/>
                    <a:pt x="211" y="274"/>
                    <a:pt x="211" y="274"/>
                  </a:cubicBezTo>
                  <a:cubicBezTo>
                    <a:pt x="211" y="274"/>
                    <a:pt x="211" y="274"/>
                    <a:pt x="211" y="274"/>
                  </a:cubicBezTo>
                  <a:cubicBezTo>
                    <a:pt x="211" y="274"/>
                    <a:pt x="211" y="274"/>
                    <a:pt x="211" y="274"/>
                  </a:cubicBezTo>
                  <a:cubicBezTo>
                    <a:pt x="211" y="274"/>
                    <a:pt x="211" y="274"/>
                    <a:pt x="211" y="274"/>
                  </a:cubicBezTo>
                  <a:cubicBezTo>
                    <a:pt x="211" y="275"/>
                    <a:pt x="211" y="275"/>
                    <a:pt x="211" y="275"/>
                  </a:cubicBezTo>
                  <a:cubicBezTo>
                    <a:pt x="211" y="275"/>
                    <a:pt x="211" y="275"/>
                    <a:pt x="211" y="275"/>
                  </a:cubicBezTo>
                  <a:cubicBezTo>
                    <a:pt x="211" y="275"/>
                    <a:pt x="211" y="275"/>
                    <a:pt x="211" y="275"/>
                  </a:cubicBezTo>
                  <a:cubicBezTo>
                    <a:pt x="212" y="275"/>
                    <a:pt x="212" y="275"/>
                    <a:pt x="212" y="275"/>
                  </a:cubicBezTo>
                  <a:cubicBezTo>
                    <a:pt x="212" y="275"/>
                    <a:pt x="212" y="275"/>
                    <a:pt x="212" y="275"/>
                  </a:cubicBezTo>
                  <a:cubicBezTo>
                    <a:pt x="212" y="275"/>
                    <a:pt x="212" y="275"/>
                    <a:pt x="212" y="275"/>
                  </a:cubicBezTo>
                  <a:cubicBezTo>
                    <a:pt x="212" y="275"/>
                    <a:pt x="212" y="275"/>
                    <a:pt x="212" y="275"/>
                  </a:cubicBezTo>
                  <a:cubicBezTo>
                    <a:pt x="212" y="274"/>
                    <a:pt x="212" y="274"/>
                    <a:pt x="212" y="274"/>
                  </a:cubicBezTo>
                  <a:cubicBezTo>
                    <a:pt x="213" y="274"/>
                    <a:pt x="212"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2"/>
                    <a:pt x="214" y="272"/>
                    <a:pt x="214" y="272"/>
                  </a:cubicBezTo>
                  <a:cubicBezTo>
                    <a:pt x="214" y="272"/>
                    <a:pt x="214" y="272"/>
                    <a:pt x="214" y="272"/>
                  </a:cubicBezTo>
                  <a:cubicBezTo>
                    <a:pt x="214" y="273"/>
                    <a:pt x="214" y="273"/>
                    <a:pt x="214" y="273"/>
                  </a:cubicBezTo>
                  <a:cubicBezTo>
                    <a:pt x="213" y="272"/>
                    <a:pt x="213" y="272"/>
                    <a:pt x="213" y="272"/>
                  </a:cubicBezTo>
                  <a:cubicBezTo>
                    <a:pt x="213" y="272"/>
                    <a:pt x="213" y="272"/>
                    <a:pt x="213" y="272"/>
                  </a:cubicBezTo>
                  <a:cubicBezTo>
                    <a:pt x="213" y="271"/>
                    <a:pt x="213" y="271"/>
                    <a:pt x="213" y="271"/>
                  </a:cubicBezTo>
                  <a:cubicBezTo>
                    <a:pt x="213" y="271"/>
                    <a:pt x="213" y="271"/>
                    <a:pt x="213" y="270"/>
                  </a:cubicBezTo>
                  <a:cubicBezTo>
                    <a:pt x="213" y="270"/>
                    <a:pt x="213" y="270"/>
                    <a:pt x="213" y="270"/>
                  </a:cubicBezTo>
                  <a:cubicBezTo>
                    <a:pt x="213" y="270"/>
                    <a:pt x="213" y="270"/>
                    <a:pt x="213" y="270"/>
                  </a:cubicBezTo>
                  <a:cubicBezTo>
                    <a:pt x="213" y="270"/>
                    <a:pt x="213" y="270"/>
                    <a:pt x="213" y="270"/>
                  </a:cubicBezTo>
                  <a:cubicBezTo>
                    <a:pt x="213" y="269"/>
                    <a:pt x="213" y="269"/>
                    <a:pt x="213" y="269"/>
                  </a:cubicBezTo>
                  <a:cubicBezTo>
                    <a:pt x="214" y="269"/>
                    <a:pt x="214" y="269"/>
                    <a:pt x="214" y="269"/>
                  </a:cubicBezTo>
                  <a:cubicBezTo>
                    <a:pt x="214" y="269"/>
                    <a:pt x="214" y="269"/>
                    <a:pt x="214" y="269"/>
                  </a:cubicBezTo>
                  <a:cubicBezTo>
                    <a:pt x="214" y="270"/>
                    <a:pt x="214" y="270"/>
                    <a:pt x="214" y="270"/>
                  </a:cubicBezTo>
                  <a:cubicBezTo>
                    <a:pt x="214" y="270"/>
                    <a:pt x="214" y="270"/>
                    <a:pt x="214" y="270"/>
                  </a:cubicBezTo>
                  <a:cubicBezTo>
                    <a:pt x="214" y="271"/>
                    <a:pt x="214" y="271"/>
                    <a:pt x="214" y="271"/>
                  </a:cubicBezTo>
                  <a:cubicBezTo>
                    <a:pt x="214" y="271"/>
                    <a:pt x="214" y="271"/>
                    <a:pt x="214" y="271"/>
                  </a:cubicBezTo>
                  <a:cubicBezTo>
                    <a:pt x="214" y="271"/>
                    <a:pt x="214" y="271"/>
                    <a:pt x="214" y="271"/>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1"/>
                    <a:pt x="214" y="271"/>
                    <a:pt x="214" y="271"/>
                  </a:cubicBezTo>
                  <a:cubicBezTo>
                    <a:pt x="214" y="271"/>
                    <a:pt x="214" y="271"/>
                    <a:pt x="214" y="271"/>
                  </a:cubicBezTo>
                  <a:cubicBezTo>
                    <a:pt x="214" y="271"/>
                    <a:pt x="214" y="271"/>
                    <a:pt x="214" y="271"/>
                  </a:cubicBezTo>
                  <a:cubicBezTo>
                    <a:pt x="214" y="271"/>
                    <a:pt x="214" y="271"/>
                    <a:pt x="214" y="271"/>
                  </a:cubicBezTo>
                  <a:cubicBezTo>
                    <a:pt x="214" y="270"/>
                    <a:pt x="214" y="270"/>
                    <a:pt x="214" y="270"/>
                  </a:cubicBezTo>
                  <a:cubicBezTo>
                    <a:pt x="214" y="270"/>
                    <a:pt x="214" y="270"/>
                    <a:pt x="214" y="270"/>
                  </a:cubicBezTo>
                  <a:cubicBezTo>
                    <a:pt x="215" y="270"/>
                    <a:pt x="215" y="270"/>
                    <a:pt x="215" y="270"/>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6" y="270"/>
                    <a:pt x="216" y="270"/>
                    <a:pt x="216" y="270"/>
                  </a:cubicBezTo>
                  <a:cubicBezTo>
                    <a:pt x="216" y="270"/>
                    <a:pt x="216" y="270"/>
                    <a:pt x="216" y="270"/>
                  </a:cubicBezTo>
                  <a:cubicBezTo>
                    <a:pt x="216" y="270"/>
                    <a:pt x="216" y="270"/>
                    <a:pt x="216" y="270"/>
                  </a:cubicBezTo>
                  <a:cubicBezTo>
                    <a:pt x="216" y="271"/>
                    <a:pt x="216" y="271"/>
                    <a:pt x="216" y="271"/>
                  </a:cubicBezTo>
                  <a:cubicBezTo>
                    <a:pt x="217" y="271"/>
                    <a:pt x="217" y="271"/>
                    <a:pt x="217" y="271"/>
                  </a:cubicBezTo>
                  <a:cubicBezTo>
                    <a:pt x="217" y="271"/>
                    <a:pt x="217" y="271"/>
                    <a:pt x="218" y="272"/>
                  </a:cubicBezTo>
                  <a:cubicBezTo>
                    <a:pt x="218" y="272"/>
                    <a:pt x="218" y="272"/>
                    <a:pt x="218" y="272"/>
                  </a:cubicBezTo>
                  <a:cubicBezTo>
                    <a:pt x="218" y="272"/>
                    <a:pt x="218" y="272"/>
                    <a:pt x="218" y="273"/>
                  </a:cubicBezTo>
                  <a:cubicBezTo>
                    <a:pt x="217" y="272"/>
                    <a:pt x="217" y="273"/>
                    <a:pt x="217" y="273"/>
                  </a:cubicBezTo>
                  <a:cubicBezTo>
                    <a:pt x="217" y="273"/>
                    <a:pt x="217" y="273"/>
                    <a:pt x="217" y="273"/>
                  </a:cubicBezTo>
                  <a:cubicBezTo>
                    <a:pt x="217" y="273"/>
                    <a:pt x="217" y="273"/>
                    <a:pt x="217" y="273"/>
                  </a:cubicBezTo>
                  <a:cubicBezTo>
                    <a:pt x="217" y="273"/>
                    <a:pt x="217" y="273"/>
                    <a:pt x="217" y="273"/>
                  </a:cubicBezTo>
                  <a:cubicBezTo>
                    <a:pt x="217" y="274"/>
                    <a:pt x="217" y="274"/>
                    <a:pt x="217" y="274"/>
                  </a:cubicBezTo>
                  <a:cubicBezTo>
                    <a:pt x="216" y="274"/>
                    <a:pt x="216" y="274"/>
                    <a:pt x="216" y="274"/>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2"/>
                    <a:pt x="216" y="272"/>
                    <a:pt x="216" y="272"/>
                  </a:cubicBezTo>
                  <a:cubicBezTo>
                    <a:pt x="216" y="272"/>
                    <a:pt x="216" y="272"/>
                    <a:pt x="216" y="272"/>
                  </a:cubicBezTo>
                  <a:cubicBezTo>
                    <a:pt x="215" y="272"/>
                    <a:pt x="215" y="272"/>
                    <a:pt x="215" y="272"/>
                  </a:cubicBezTo>
                  <a:cubicBezTo>
                    <a:pt x="215" y="272"/>
                    <a:pt x="215" y="272"/>
                    <a:pt x="215" y="272"/>
                  </a:cubicBezTo>
                  <a:cubicBezTo>
                    <a:pt x="215" y="272"/>
                    <a:pt x="215" y="272"/>
                    <a:pt x="215" y="272"/>
                  </a:cubicBezTo>
                  <a:cubicBezTo>
                    <a:pt x="215" y="272"/>
                    <a:pt x="215" y="272"/>
                    <a:pt x="215" y="272"/>
                  </a:cubicBezTo>
                  <a:cubicBezTo>
                    <a:pt x="215" y="273"/>
                    <a:pt x="215" y="273"/>
                    <a:pt x="215" y="273"/>
                  </a:cubicBezTo>
                  <a:cubicBezTo>
                    <a:pt x="216" y="273"/>
                    <a:pt x="216" y="273"/>
                    <a:pt x="216" y="273"/>
                  </a:cubicBezTo>
                  <a:cubicBezTo>
                    <a:pt x="216" y="273"/>
                    <a:pt x="216" y="273"/>
                    <a:pt x="216" y="273"/>
                  </a:cubicBezTo>
                  <a:cubicBezTo>
                    <a:pt x="216" y="274"/>
                    <a:pt x="216" y="274"/>
                    <a:pt x="216" y="274"/>
                  </a:cubicBezTo>
                  <a:cubicBezTo>
                    <a:pt x="216" y="275"/>
                    <a:pt x="216" y="275"/>
                    <a:pt x="216" y="275"/>
                  </a:cubicBezTo>
                  <a:cubicBezTo>
                    <a:pt x="215" y="275"/>
                    <a:pt x="215" y="275"/>
                    <a:pt x="215" y="275"/>
                  </a:cubicBezTo>
                  <a:cubicBezTo>
                    <a:pt x="215" y="275"/>
                    <a:pt x="215" y="275"/>
                    <a:pt x="215" y="275"/>
                  </a:cubicBezTo>
                  <a:cubicBezTo>
                    <a:pt x="216" y="275"/>
                    <a:pt x="216" y="275"/>
                    <a:pt x="216" y="275"/>
                  </a:cubicBezTo>
                  <a:cubicBezTo>
                    <a:pt x="216" y="275"/>
                    <a:pt x="216" y="275"/>
                    <a:pt x="216" y="275"/>
                  </a:cubicBezTo>
                  <a:cubicBezTo>
                    <a:pt x="216" y="276"/>
                    <a:pt x="216" y="276"/>
                    <a:pt x="216" y="276"/>
                  </a:cubicBezTo>
                  <a:cubicBezTo>
                    <a:pt x="215" y="276"/>
                    <a:pt x="215" y="276"/>
                    <a:pt x="215" y="276"/>
                  </a:cubicBezTo>
                  <a:cubicBezTo>
                    <a:pt x="215" y="276"/>
                    <a:pt x="215" y="276"/>
                    <a:pt x="215" y="276"/>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8"/>
                    <a:pt x="215" y="278"/>
                    <a:pt x="215" y="278"/>
                  </a:cubicBezTo>
                  <a:cubicBezTo>
                    <a:pt x="215" y="278"/>
                    <a:pt x="215" y="278"/>
                    <a:pt x="215" y="278"/>
                  </a:cubicBezTo>
                  <a:cubicBezTo>
                    <a:pt x="215" y="278"/>
                    <a:pt x="215" y="278"/>
                    <a:pt x="215" y="278"/>
                  </a:cubicBezTo>
                  <a:cubicBezTo>
                    <a:pt x="215" y="278"/>
                    <a:pt x="215" y="279"/>
                    <a:pt x="215" y="279"/>
                  </a:cubicBezTo>
                  <a:cubicBezTo>
                    <a:pt x="215" y="279"/>
                    <a:pt x="215" y="279"/>
                    <a:pt x="215" y="279"/>
                  </a:cubicBezTo>
                  <a:cubicBezTo>
                    <a:pt x="214" y="280"/>
                    <a:pt x="214" y="280"/>
                    <a:pt x="214" y="280"/>
                  </a:cubicBezTo>
                  <a:cubicBezTo>
                    <a:pt x="214" y="279"/>
                    <a:pt x="214" y="279"/>
                    <a:pt x="214" y="279"/>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2" y="281"/>
                    <a:pt x="212" y="281"/>
                    <a:pt x="212" y="281"/>
                  </a:cubicBezTo>
                  <a:cubicBezTo>
                    <a:pt x="212" y="281"/>
                    <a:pt x="212" y="281"/>
                    <a:pt x="212" y="281"/>
                  </a:cubicBezTo>
                  <a:cubicBezTo>
                    <a:pt x="212" y="281"/>
                    <a:pt x="212" y="281"/>
                    <a:pt x="212" y="281"/>
                  </a:cubicBezTo>
                  <a:cubicBezTo>
                    <a:pt x="213" y="281"/>
                    <a:pt x="213" y="281"/>
                    <a:pt x="213" y="281"/>
                  </a:cubicBezTo>
                  <a:cubicBezTo>
                    <a:pt x="212" y="281"/>
                    <a:pt x="212" y="281"/>
                    <a:pt x="212" y="281"/>
                  </a:cubicBezTo>
                  <a:cubicBezTo>
                    <a:pt x="212" y="282"/>
                    <a:pt x="212" y="282"/>
                    <a:pt x="212" y="282"/>
                  </a:cubicBezTo>
                  <a:cubicBezTo>
                    <a:pt x="213" y="282"/>
                    <a:pt x="213" y="282"/>
                    <a:pt x="213" y="282"/>
                  </a:cubicBezTo>
                  <a:cubicBezTo>
                    <a:pt x="212" y="282"/>
                    <a:pt x="212" y="282"/>
                    <a:pt x="212" y="282"/>
                  </a:cubicBezTo>
                  <a:cubicBezTo>
                    <a:pt x="213" y="283"/>
                    <a:pt x="213" y="283"/>
                    <a:pt x="213" y="283"/>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5"/>
                    <a:pt x="213" y="285"/>
                    <a:pt x="213" y="286"/>
                  </a:cubicBezTo>
                  <a:cubicBezTo>
                    <a:pt x="213" y="286"/>
                    <a:pt x="213" y="286"/>
                    <a:pt x="213" y="286"/>
                  </a:cubicBezTo>
                  <a:cubicBezTo>
                    <a:pt x="213" y="286"/>
                    <a:pt x="213" y="286"/>
                    <a:pt x="213" y="286"/>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4" y="288"/>
                    <a:pt x="214" y="288"/>
                    <a:pt x="214" y="288"/>
                  </a:cubicBezTo>
                  <a:cubicBezTo>
                    <a:pt x="213" y="288"/>
                    <a:pt x="213" y="288"/>
                    <a:pt x="213" y="288"/>
                  </a:cubicBezTo>
                  <a:cubicBezTo>
                    <a:pt x="214" y="288"/>
                    <a:pt x="214" y="288"/>
                    <a:pt x="214" y="288"/>
                  </a:cubicBezTo>
                  <a:cubicBezTo>
                    <a:pt x="213" y="288"/>
                    <a:pt x="213" y="288"/>
                    <a:pt x="213" y="288"/>
                  </a:cubicBezTo>
                  <a:cubicBezTo>
                    <a:pt x="214" y="288"/>
                    <a:pt x="214" y="288"/>
                    <a:pt x="214" y="288"/>
                  </a:cubicBezTo>
                  <a:cubicBezTo>
                    <a:pt x="213" y="289"/>
                    <a:pt x="213" y="289"/>
                    <a:pt x="213" y="289"/>
                  </a:cubicBezTo>
                  <a:cubicBezTo>
                    <a:pt x="213" y="288"/>
                    <a:pt x="213" y="288"/>
                    <a:pt x="213" y="288"/>
                  </a:cubicBezTo>
                  <a:cubicBezTo>
                    <a:pt x="213" y="289"/>
                    <a:pt x="213" y="289"/>
                    <a:pt x="213" y="289"/>
                  </a:cubicBezTo>
                  <a:cubicBezTo>
                    <a:pt x="213" y="289"/>
                    <a:pt x="213" y="289"/>
                    <a:pt x="213" y="290"/>
                  </a:cubicBezTo>
                  <a:cubicBezTo>
                    <a:pt x="212" y="290"/>
                    <a:pt x="212" y="290"/>
                    <a:pt x="212" y="290"/>
                  </a:cubicBezTo>
                  <a:cubicBezTo>
                    <a:pt x="212" y="291"/>
                    <a:pt x="212" y="291"/>
                    <a:pt x="212" y="291"/>
                  </a:cubicBezTo>
                  <a:cubicBezTo>
                    <a:pt x="213" y="291"/>
                    <a:pt x="213" y="291"/>
                    <a:pt x="213" y="291"/>
                  </a:cubicBezTo>
                  <a:cubicBezTo>
                    <a:pt x="213" y="291"/>
                    <a:pt x="213" y="291"/>
                    <a:pt x="213" y="291"/>
                  </a:cubicBezTo>
                  <a:cubicBezTo>
                    <a:pt x="213" y="291"/>
                    <a:pt x="213" y="291"/>
                    <a:pt x="213" y="291"/>
                  </a:cubicBezTo>
                  <a:cubicBezTo>
                    <a:pt x="213" y="291"/>
                    <a:pt x="213" y="291"/>
                    <a:pt x="213" y="291"/>
                  </a:cubicBezTo>
                  <a:cubicBezTo>
                    <a:pt x="214" y="291"/>
                    <a:pt x="214" y="291"/>
                    <a:pt x="214" y="291"/>
                  </a:cubicBezTo>
                  <a:cubicBezTo>
                    <a:pt x="214" y="291"/>
                    <a:pt x="214" y="291"/>
                    <a:pt x="214" y="291"/>
                  </a:cubicBezTo>
                  <a:cubicBezTo>
                    <a:pt x="214" y="291"/>
                    <a:pt x="214" y="291"/>
                    <a:pt x="214" y="291"/>
                  </a:cubicBezTo>
                  <a:cubicBezTo>
                    <a:pt x="214" y="291"/>
                    <a:pt x="214" y="291"/>
                    <a:pt x="214" y="291"/>
                  </a:cubicBezTo>
                  <a:cubicBezTo>
                    <a:pt x="214" y="292"/>
                    <a:pt x="213" y="292"/>
                    <a:pt x="213" y="292"/>
                  </a:cubicBezTo>
                  <a:cubicBezTo>
                    <a:pt x="213" y="292"/>
                    <a:pt x="213" y="292"/>
                    <a:pt x="213" y="292"/>
                  </a:cubicBezTo>
                  <a:cubicBezTo>
                    <a:pt x="213" y="293"/>
                    <a:pt x="213" y="293"/>
                    <a:pt x="213" y="293"/>
                  </a:cubicBezTo>
                  <a:cubicBezTo>
                    <a:pt x="212" y="292"/>
                    <a:pt x="212" y="292"/>
                    <a:pt x="212" y="292"/>
                  </a:cubicBezTo>
                  <a:cubicBezTo>
                    <a:pt x="212" y="293"/>
                    <a:pt x="212" y="293"/>
                    <a:pt x="212" y="293"/>
                  </a:cubicBezTo>
                  <a:cubicBezTo>
                    <a:pt x="212" y="293"/>
                    <a:pt x="212" y="293"/>
                    <a:pt x="212" y="293"/>
                  </a:cubicBezTo>
                  <a:cubicBezTo>
                    <a:pt x="212" y="293"/>
                    <a:pt x="212" y="293"/>
                    <a:pt x="212" y="293"/>
                  </a:cubicBezTo>
                  <a:cubicBezTo>
                    <a:pt x="213" y="293"/>
                    <a:pt x="213" y="293"/>
                    <a:pt x="213" y="293"/>
                  </a:cubicBezTo>
                  <a:cubicBezTo>
                    <a:pt x="213" y="293"/>
                    <a:pt x="213" y="293"/>
                    <a:pt x="213" y="293"/>
                  </a:cubicBezTo>
                  <a:cubicBezTo>
                    <a:pt x="213" y="293"/>
                    <a:pt x="213" y="293"/>
                    <a:pt x="213" y="293"/>
                  </a:cubicBezTo>
                  <a:cubicBezTo>
                    <a:pt x="213" y="293"/>
                    <a:pt x="213" y="293"/>
                    <a:pt x="213" y="293"/>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3"/>
                    <a:pt x="215" y="293"/>
                    <a:pt x="215" y="293"/>
                  </a:cubicBezTo>
                  <a:cubicBezTo>
                    <a:pt x="215" y="293"/>
                    <a:pt x="215" y="293"/>
                    <a:pt x="215" y="293"/>
                  </a:cubicBezTo>
                  <a:cubicBezTo>
                    <a:pt x="216" y="292"/>
                    <a:pt x="216" y="292"/>
                    <a:pt x="216" y="292"/>
                  </a:cubicBezTo>
                  <a:cubicBezTo>
                    <a:pt x="216" y="292"/>
                    <a:pt x="216" y="292"/>
                    <a:pt x="216" y="292"/>
                  </a:cubicBezTo>
                  <a:cubicBezTo>
                    <a:pt x="216" y="292"/>
                    <a:pt x="216" y="292"/>
                    <a:pt x="216" y="292"/>
                  </a:cubicBezTo>
                  <a:cubicBezTo>
                    <a:pt x="216" y="292"/>
                    <a:pt x="216" y="292"/>
                    <a:pt x="216" y="292"/>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0"/>
                    <a:pt x="216" y="290"/>
                    <a:pt x="216" y="290"/>
                  </a:cubicBezTo>
                  <a:cubicBezTo>
                    <a:pt x="216" y="290"/>
                    <a:pt x="216" y="290"/>
                    <a:pt x="216" y="290"/>
                  </a:cubicBezTo>
                  <a:cubicBezTo>
                    <a:pt x="216" y="290"/>
                    <a:pt x="216" y="290"/>
                    <a:pt x="216" y="290"/>
                  </a:cubicBezTo>
                  <a:cubicBezTo>
                    <a:pt x="216" y="290"/>
                    <a:pt x="216" y="290"/>
                    <a:pt x="216" y="290"/>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7" y="288"/>
                    <a:pt x="217" y="288"/>
                    <a:pt x="217" y="288"/>
                  </a:cubicBezTo>
                  <a:cubicBezTo>
                    <a:pt x="217" y="288"/>
                    <a:pt x="217" y="288"/>
                    <a:pt x="217" y="288"/>
                  </a:cubicBezTo>
                  <a:cubicBezTo>
                    <a:pt x="217" y="288"/>
                    <a:pt x="217" y="288"/>
                    <a:pt x="217" y="288"/>
                  </a:cubicBezTo>
                  <a:cubicBezTo>
                    <a:pt x="217" y="287"/>
                    <a:pt x="217" y="287"/>
                    <a:pt x="217" y="287"/>
                  </a:cubicBezTo>
                  <a:cubicBezTo>
                    <a:pt x="217" y="287"/>
                    <a:pt x="217" y="287"/>
                    <a:pt x="217" y="287"/>
                  </a:cubicBezTo>
                  <a:cubicBezTo>
                    <a:pt x="217" y="287"/>
                    <a:pt x="217" y="287"/>
                    <a:pt x="217" y="287"/>
                  </a:cubicBezTo>
                  <a:cubicBezTo>
                    <a:pt x="217" y="287"/>
                    <a:pt x="217" y="287"/>
                    <a:pt x="217" y="287"/>
                  </a:cubicBezTo>
                  <a:cubicBezTo>
                    <a:pt x="217" y="286"/>
                    <a:pt x="217" y="286"/>
                    <a:pt x="217" y="286"/>
                  </a:cubicBezTo>
                  <a:cubicBezTo>
                    <a:pt x="217" y="286"/>
                    <a:pt x="217" y="286"/>
                    <a:pt x="217" y="286"/>
                  </a:cubicBezTo>
                  <a:cubicBezTo>
                    <a:pt x="216" y="286"/>
                    <a:pt x="216" y="286"/>
                    <a:pt x="216" y="286"/>
                  </a:cubicBezTo>
                  <a:cubicBezTo>
                    <a:pt x="217" y="286"/>
                    <a:pt x="217" y="286"/>
                    <a:pt x="217" y="286"/>
                  </a:cubicBezTo>
                  <a:cubicBezTo>
                    <a:pt x="216" y="285"/>
                    <a:pt x="216" y="285"/>
                    <a:pt x="216" y="285"/>
                  </a:cubicBezTo>
                  <a:cubicBezTo>
                    <a:pt x="216" y="285"/>
                    <a:pt x="216" y="285"/>
                    <a:pt x="216" y="285"/>
                  </a:cubicBezTo>
                  <a:cubicBezTo>
                    <a:pt x="216" y="285"/>
                    <a:pt x="216" y="285"/>
                    <a:pt x="216" y="285"/>
                  </a:cubicBezTo>
                  <a:cubicBezTo>
                    <a:pt x="217" y="284"/>
                    <a:pt x="217" y="284"/>
                    <a:pt x="217" y="284"/>
                  </a:cubicBezTo>
                  <a:cubicBezTo>
                    <a:pt x="217" y="284"/>
                    <a:pt x="217" y="284"/>
                    <a:pt x="217" y="284"/>
                  </a:cubicBezTo>
                  <a:cubicBezTo>
                    <a:pt x="217" y="284"/>
                    <a:pt x="216" y="283"/>
                    <a:pt x="216" y="283"/>
                  </a:cubicBezTo>
                  <a:cubicBezTo>
                    <a:pt x="216" y="282"/>
                    <a:pt x="216" y="282"/>
                    <a:pt x="216" y="282"/>
                  </a:cubicBezTo>
                  <a:cubicBezTo>
                    <a:pt x="216" y="282"/>
                    <a:pt x="216" y="282"/>
                    <a:pt x="216" y="282"/>
                  </a:cubicBezTo>
                  <a:cubicBezTo>
                    <a:pt x="216" y="282"/>
                    <a:pt x="216" y="282"/>
                    <a:pt x="216" y="282"/>
                  </a:cubicBezTo>
                  <a:cubicBezTo>
                    <a:pt x="216" y="281"/>
                    <a:pt x="216" y="281"/>
                    <a:pt x="216" y="281"/>
                  </a:cubicBezTo>
                  <a:cubicBezTo>
                    <a:pt x="216" y="281"/>
                    <a:pt x="216" y="281"/>
                    <a:pt x="217" y="280"/>
                  </a:cubicBezTo>
                  <a:cubicBezTo>
                    <a:pt x="216" y="280"/>
                    <a:pt x="216" y="280"/>
                    <a:pt x="216" y="280"/>
                  </a:cubicBezTo>
                  <a:cubicBezTo>
                    <a:pt x="217" y="280"/>
                    <a:pt x="217" y="280"/>
                    <a:pt x="217" y="280"/>
                  </a:cubicBezTo>
                  <a:cubicBezTo>
                    <a:pt x="217" y="280"/>
                    <a:pt x="217" y="280"/>
                    <a:pt x="217" y="280"/>
                  </a:cubicBezTo>
                  <a:cubicBezTo>
                    <a:pt x="217" y="280"/>
                    <a:pt x="217" y="280"/>
                    <a:pt x="217" y="280"/>
                  </a:cubicBezTo>
                  <a:cubicBezTo>
                    <a:pt x="217" y="281"/>
                    <a:pt x="217" y="281"/>
                    <a:pt x="217" y="281"/>
                  </a:cubicBezTo>
                  <a:cubicBezTo>
                    <a:pt x="217" y="281"/>
                    <a:pt x="217" y="281"/>
                    <a:pt x="217" y="282"/>
                  </a:cubicBezTo>
                  <a:cubicBezTo>
                    <a:pt x="217" y="282"/>
                    <a:pt x="217" y="282"/>
                    <a:pt x="217" y="282"/>
                  </a:cubicBezTo>
                  <a:cubicBezTo>
                    <a:pt x="217" y="282"/>
                    <a:pt x="217" y="282"/>
                    <a:pt x="217" y="282"/>
                  </a:cubicBezTo>
                  <a:cubicBezTo>
                    <a:pt x="218" y="282"/>
                    <a:pt x="218" y="282"/>
                    <a:pt x="219" y="282"/>
                  </a:cubicBezTo>
                  <a:cubicBezTo>
                    <a:pt x="219" y="281"/>
                    <a:pt x="219" y="282"/>
                    <a:pt x="219" y="281"/>
                  </a:cubicBezTo>
                  <a:cubicBezTo>
                    <a:pt x="219" y="281"/>
                    <a:pt x="219" y="281"/>
                    <a:pt x="219" y="280"/>
                  </a:cubicBezTo>
                  <a:cubicBezTo>
                    <a:pt x="219" y="280"/>
                    <a:pt x="219" y="280"/>
                    <a:pt x="219" y="280"/>
                  </a:cubicBezTo>
                  <a:cubicBezTo>
                    <a:pt x="220" y="280"/>
                    <a:pt x="220" y="280"/>
                    <a:pt x="220" y="280"/>
                  </a:cubicBezTo>
                  <a:cubicBezTo>
                    <a:pt x="220" y="280"/>
                    <a:pt x="220" y="280"/>
                    <a:pt x="220" y="280"/>
                  </a:cubicBezTo>
                  <a:cubicBezTo>
                    <a:pt x="220" y="280"/>
                    <a:pt x="220" y="280"/>
                    <a:pt x="220" y="280"/>
                  </a:cubicBezTo>
                  <a:cubicBezTo>
                    <a:pt x="221" y="280"/>
                    <a:pt x="221" y="280"/>
                    <a:pt x="221" y="280"/>
                  </a:cubicBezTo>
                  <a:cubicBezTo>
                    <a:pt x="221" y="280"/>
                    <a:pt x="221" y="280"/>
                    <a:pt x="221" y="280"/>
                  </a:cubicBezTo>
                  <a:cubicBezTo>
                    <a:pt x="221" y="280"/>
                    <a:pt x="221" y="280"/>
                    <a:pt x="221" y="280"/>
                  </a:cubicBezTo>
                  <a:cubicBezTo>
                    <a:pt x="222" y="280"/>
                    <a:pt x="222" y="280"/>
                    <a:pt x="222" y="280"/>
                  </a:cubicBezTo>
                  <a:cubicBezTo>
                    <a:pt x="222" y="280"/>
                    <a:pt x="222" y="280"/>
                    <a:pt x="222" y="280"/>
                  </a:cubicBezTo>
                  <a:cubicBezTo>
                    <a:pt x="222" y="280"/>
                    <a:pt x="222" y="280"/>
                    <a:pt x="222" y="280"/>
                  </a:cubicBezTo>
                  <a:cubicBezTo>
                    <a:pt x="223" y="280"/>
                    <a:pt x="223" y="280"/>
                    <a:pt x="223" y="280"/>
                  </a:cubicBezTo>
                  <a:cubicBezTo>
                    <a:pt x="222" y="281"/>
                    <a:pt x="222" y="281"/>
                    <a:pt x="222" y="281"/>
                  </a:cubicBezTo>
                  <a:cubicBezTo>
                    <a:pt x="222" y="281"/>
                    <a:pt x="222" y="281"/>
                    <a:pt x="222" y="281"/>
                  </a:cubicBezTo>
                  <a:cubicBezTo>
                    <a:pt x="221" y="281"/>
                    <a:pt x="221" y="281"/>
                    <a:pt x="221" y="281"/>
                  </a:cubicBezTo>
                  <a:cubicBezTo>
                    <a:pt x="221" y="281"/>
                    <a:pt x="221" y="281"/>
                    <a:pt x="221" y="281"/>
                  </a:cubicBezTo>
                  <a:cubicBezTo>
                    <a:pt x="221" y="281"/>
                    <a:pt x="221" y="281"/>
                    <a:pt x="221" y="281"/>
                  </a:cubicBezTo>
                  <a:cubicBezTo>
                    <a:pt x="220" y="282"/>
                    <a:pt x="220" y="282"/>
                    <a:pt x="220" y="282"/>
                  </a:cubicBezTo>
                  <a:cubicBezTo>
                    <a:pt x="220" y="282"/>
                    <a:pt x="220" y="282"/>
                    <a:pt x="220" y="282"/>
                  </a:cubicBezTo>
                  <a:cubicBezTo>
                    <a:pt x="220" y="282"/>
                    <a:pt x="220" y="282"/>
                    <a:pt x="220" y="282"/>
                  </a:cubicBezTo>
                  <a:cubicBezTo>
                    <a:pt x="220" y="282"/>
                    <a:pt x="220" y="282"/>
                    <a:pt x="220" y="282"/>
                  </a:cubicBezTo>
                  <a:cubicBezTo>
                    <a:pt x="219" y="283"/>
                    <a:pt x="219" y="283"/>
                    <a:pt x="219" y="283"/>
                  </a:cubicBezTo>
                  <a:cubicBezTo>
                    <a:pt x="220" y="284"/>
                    <a:pt x="220" y="284"/>
                    <a:pt x="220" y="284"/>
                  </a:cubicBezTo>
                  <a:cubicBezTo>
                    <a:pt x="219" y="284"/>
                    <a:pt x="219" y="284"/>
                    <a:pt x="219" y="284"/>
                  </a:cubicBezTo>
                  <a:cubicBezTo>
                    <a:pt x="219" y="285"/>
                    <a:pt x="219" y="285"/>
                    <a:pt x="220" y="285"/>
                  </a:cubicBezTo>
                  <a:cubicBezTo>
                    <a:pt x="219" y="286"/>
                    <a:pt x="219" y="286"/>
                    <a:pt x="219" y="286"/>
                  </a:cubicBezTo>
                  <a:cubicBezTo>
                    <a:pt x="219" y="287"/>
                    <a:pt x="219" y="287"/>
                    <a:pt x="219" y="287"/>
                  </a:cubicBezTo>
                  <a:cubicBezTo>
                    <a:pt x="219" y="287"/>
                    <a:pt x="219" y="287"/>
                    <a:pt x="219" y="287"/>
                  </a:cubicBezTo>
                  <a:cubicBezTo>
                    <a:pt x="220" y="287"/>
                    <a:pt x="220" y="287"/>
                    <a:pt x="220" y="287"/>
                  </a:cubicBezTo>
                  <a:cubicBezTo>
                    <a:pt x="220" y="287"/>
                    <a:pt x="220" y="287"/>
                    <a:pt x="220" y="287"/>
                  </a:cubicBezTo>
                  <a:cubicBezTo>
                    <a:pt x="220" y="287"/>
                    <a:pt x="220" y="287"/>
                    <a:pt x="220" y="287"/>
                  </a:cubicBezTo>
                  <a:cubicBezTo>
                    <a:pt x="220" y="288"/>
                    <a:pt x="220" y="288"/>
                    <a:pt x="220" y="288"/>
                  </a:cubicBezTo>
                  <a:cubicBezTo>
                    <a:pt x="220" y="288"/>
                    <a:pt x="220" y="288"/>
                    <a:pt x="220" y="288"/>
                  </a:cubicBezTo>
                  <a:cubicBezTo>
                    <a:pt x="220" y="289"/>
                    <a:pt x="220" y="289"/>
                    <a:pt x="220" y="289"/>
                  </a:cubicBezTo>
                  <a:cubicBezTo>
                    <a:pt x="220" y="289"/>
                    <a:pt x="220" y="289"/>
                    <a:pt x="220" y="289"/>
                  </a:cubicBezTo>
                  <a:cubicBezTo>
                    <a:pt x="220" y="290"/>
                    <a:pt x="220" y="290"/>
                    <a:pt x="220" y="290"/>
                  </a:cubicBezTo>
                  <a:cubicBezTo>
                    <a:pt x="220" y="290"/>
                    <a:pt x="220" y="290"/>
                    <a:pt x="220" y="290"/>
                  </a:cubicBezTo>
                  <a:cubicBezTo>
                    <a:pt x="220" y="290"/>
                    <a:pt x="220" y="290"/>
                    <a:pt x="220" y="290"/>
                  </a:cubicBezTo>
                  <a:cubicBezTo>
                    <a:pt x="220" y="290"/>
                    <a:pt x="220" y="290"/>
                    <a:pt x="220" y="290"/>
                  </a:cubicBezTo>
                  <a:cubicBezTo>
                    <a:pt x="220" y="291"/>
                    <a:pt x="220" y="292"/>
                    <a:pt x="219" y="292"/>
                  </a:cubicBezTo>
                  <a:cubicBezTo>
                    <a:pt x="219" y="292"/>
                    <a:pt x="219" y="292"/>
                    <a:pt x="219" y="292"/>
                  </a:cubicBezTo>
                  <a:cubicBezTo>
                    <a:pt x="219" y="293"/>
                    <a:pt x="219" y="293"/>
                    <a:pt x="219" y="293"/>
                  </a:cubicBezTo>
                  <a:cubicBezTo>
                    <a:pt x="219" y="293"/>
                    <a:pt x="219" y="293"/>
                    <a:pt x="219" y="293"/>
                  </a:cubicBezTo>
                  <a:cubicBezTo>
                    <a:pt x="219" y="293"/>
                    <a:pt x="219" y="293"/>
                    <a:pt x="219" y="293"/>
                  </a:cubicBezTo>
                  <a:cubicBezTo>
                    <a:pt x="219" y="293"/>
                    <a:pt x="219" y="293"/>
                    <a:pt x="219" y="293"/>
                  </a:cubicBezTo>
                  <a:cubicBezTo>
                    <a:pt x="219" y="294"/>
                    <a:pt x="219" y="294"/>
                    <a:pt x="219" y="294"/>
                  </a:cubicBezTo>
                  <a:cubicBezTo>
                    <a:pt x="218" y="294"/>
                    <a:pt x="218" y="294"/>
                    <a:pt x="218" y="294"/>
                  </a:cubicBezTo>
                  <a:cubicBezTo>
                    <a:pt x="218" y="294"/>
                    <a:pt x="218" y="294"/>
                    <a:pt x="218" y="294"/>
                  </a:cubicBezTo>
                  <a:cubicBezTo>
                    <a:pt x="218" y="295"/>
                    <a:pt x="218" y="295"/>
                    <a:pt x="218" y="295"/>
                  </a:cubicBezTo>
                  <a:cubicBezTo>
                    <a:pt x="218" y="295"/>
                    <a:pt x="218" y="295"/>
                    <a:pt x="218" y="295"/>
                  </a:cubicBezTo>
                  <a:cubicBezTo>
                    <a:pt x="218" y="295"/>
                    <a:pt x="218" y="295"/>
                    <a:pt x="218" y="295"/>
                  </a:cubicBezTo>
                  <a:cubicBezTo>
                    <a:pt x="218" y="295"/>
                    <a:pt x="218" y="295"/>
                    <a:pt x="218" y="295"/>
                  </a:cubicBezTo>
                  <a:cubicBezTo>
                    <a:pt x="218" y="296"/>
                    <a:pt x="218" y="296"/>
                    <a:pt x="218" y="296"/>
                  </a:cubicBezTo>
                  <a:cubicBezTo>
                    <a:pt x="218" y="296"/>
                    <a:pt x="218" y="296"/>
                    <a:pt x="218" y="296"/>
                  </a:cubicBezTo>
                  <a:cubicBezTo>
                    <a:pt x="219" y="297"/>
                    <a:pt x="219" y="297"/>
                    <a:pt x="219" y="297"/>
                  </a:cubicBezTo>
                  <a:cubicBezTo>
                    <a:pt x="219" y="297"/>
                    <a:pt x="219" y="297"/>
                    <a:pt x="219" y="297"/>
                  </a:cubicBezTo>
                  <a:cubicBezTo>
                    <a:pt x="219" y="297"/>
                    <a:pt x="219" y="297"/>
                    <a:pt x="219" y="297"/>
                  </a:cubicBezTo>
                  <a:cubicBezTo>
                    <a:pt x="220" y="297"/>
                    <a:pt x="220" y="297"/>
                    <a:pt x="220" y="297"/>
                  </a:cubicBezTo>
                  <a:cubicBezTo>
                    <a:pt x="220" y="297"/>
                    <a:pt x="220" y="297"/>
                    <a:pt x="220" y="297"/>
                  </a:cubicBezTo>
                  <a:cubicBezTo>
                    <a:pt x="220" y="297"/>
                    <a:pt x="220" y="297"/>
                    <a:pt x="220" y="297"/>
                  </a:cubicBezTo>
                  <a:cubicBezTo>
                    <a:pt x="221" y="297"/>
                    <a:pt x="221" y="297"/>
                    <a:pt x="221" y="297"/>
                  </a:cubicBezTo>
                  <a:cubicBezTo>
                    <a:pt x="221" y="297"/>
                    <a:pt x="221" y="297"/>
                    <a:pt x="221" y="297"/>
                  </a:cubicBezTo>
                  <a:cubicBezTo>
                    <a:pt x="221" y="297"/>
                    <a:pt x="221" y="297"/>
                    <a:pt x="221" y="297"/>
                  </a:cubicBezTo>
                  <a:cubicBezTo>
                    <a:pt x="221" y="297"/>
                    <a:pt x="221" y="297"/>
                    <a:pt x="221" y="297"/>
                  </a:cubicBezTo>
                  <a:cubicBezTo>
                    <a:pt x="221" y="298"/>
                    <a:pt x="221" y="298"/>
                    <a:pt x="221" y="298"/>
                  </a:cubicBezTo>
                  <a:cubicBezTo>
                    <a:pt x="222" y="297"/>
                    <a:pt x="222" y="297"/>
                    <a:pt x="222" y="297"/>
                  </a:cubicBezTo>
                  <a:cubicBezTo>
                    <a:pt x="222" y="298"/>
                    <a:pt x="222" y="298"/>
                    <a:pt x="222" y="298"/>
                  </a:cubicBezTo>
                  <a:cubicBezTo>
                    <a:pt x="222" y="298"/>
                    <a:pt x="222" y="298"/>
                    <a:pt x="222" y="298"/>
                  </a:cubicBezTo>
                  <a:cubicBezTo>
                    <a:pt x="222" y="298"/>
                    <a:pt x="222" y="298"/>
                    <a:pt x="222" y="298"/>
                  </a:cubicBezTo>
                  <a:cubicBezTo>
                    <a:pt x="222" y="298"/>
                    <a:pt x="222" y="297"/>
                    <a:pt x="222" y="298"/>
                  </a:cubicBezTo>
                  <a:cubicBezTo>
                    <a:pt x="223" y="298"/>
                    <a:pt x="223" y="298"/>
                    <a:pt x="223" y="298"/>
                  </a:cubicBezTo>
                  <a:cubicBezTo>
                    <a:pt x="223" y="298"/>
                    <a:pt x="223" y="298"/>
                    <a:pt x="223" y="298"/>
                  </a:cubicBezTo>
                  <a:cubicBezTo>
                    <a:pt x="223" y="299"/>
                    <a:pt x="223" y="299"/>
                    <a:pt x="223" y="299"/>
                  </a:cubicBezTo>
                  <a:cubicBezTo>
                    <a:pt x="223" y="299"/>
                    <a:pt x="223" y="299"/>
                    <a:pt x="223" y="299"/>
                  </a:cubicBezTo>
                  <a:cubicBezTo>
                    <a:pt x="223" y="299"/>
                    <a:pt x="223" y="299"/>
                    <a:pt x="223" y="299"/>
                  </a:cubicBezTo>
                  <a:cubicBezTo>
                    <a:pt x="224" y="299"/>
                    <a:pt x="224" y="299"/>
                    <a:pt x="224" y="299"/>
                  </a:cubicBezTo>
                  <a:cubicBezTo>
                    <a:pt x="223" y="300"/>
                    <a:pt x="223" y="300"/>
                    <a:pt x="223" y="300"/>
                  </a:cubicBezTo>
                  <a:cubicBezTo>
                    <a:pt x="224" y="300"/>
                    <a:pt x="224" y="300"/>
                    <a:pt x="224" y="300"/>
                  </a:cubicBezTo>
                  <a:cubicBezTo>
                    <a:pt x="224" y="300"/>
                    <a:pt x="224" y="300"/>
                    <a:pt x="224" y="300"/>
                  </a:cubicBezTo>
                  <a:cubicBezTo>
                    <a:pt x="224" y="300"/>
                    <a:pt x="224" y="301"/>
                    <a:pt x="224"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6" y="301"/>
                    <a:pt x="226" y="301"/>
                    <a:pt x="226" y="301"/>
                  </a:cubicBezTo>
                  <a:cubicBezTo>
                    <a:pt x="227" y="301"/>
                    <a:pt x="227" y="301"/>
                    <a:pt x="227" y="301"/>
                  </a:cubicBezTo>
                  <a:cubicBezTo>
                    <a:pt x="227" y="301"/>
                    <a:pt x="227" y="301"/>
                    <a:pt x="227" y="301"/>
                  </a:cubicBezTo>
                  <a:cubicBezTo>
                    <a:pt x="228" y="300"/>
                    <a:pt x="228" y="300"/>
                    <a:pt x="228" y="300"/>
                  </a:cubicBezTo>
                  <a:cubicBezTo>
                    <a:pt x="228" y="300"/>
                    <a:pt x="228" y="300"/>
                    <a:pt x="228" y="300"/>
                  </a:cubicBezTo>
                  <a:cubicBezTo>
                    <a:pt x="228" y="300"/>
                    <a:pt x="229" y="300"/>
                    <a:pt x="229" y="301"/>
                  </a:cubicBezTo>
                  <a:cubicBezTo>
                    <a:pt x="230" y="300"/>
                    <a:pt x="229" y="301"/>
                    <a:pt x="230" y="301"/>
                  </a:cubicBezTo>
                  <a:cubicBezTo>
                    <a:pt x="230" y="301"/>
                    <a:pt x="230" y="301"/>
                    <a:pt x="230" y="301"/>
                  </a:cubicBezTo>
                  <a:cubicBezTo>
                    <a:pt x="230" y="301"/>
                    <a:pt x="230" y="301"/>
                    <a:pt x="230" y="301"/>
                  </a:cubicBezTo>
                  <a:cubicBezTo>
                    <a:pt x="230" y="301"/>
                    <a:pt x="230" y="301"/>
                    <a:pt x="230" y="301"/>
                  </a:cubicBezTo>
                  <a:cubicBezTo>
                    <a:pt x="231" y="301"/>
                    <a:pt x="231" y="301"/>
                    <a:pt x="231" y="301"/>
                  </a:cubicBezTo>
                  <a:cubicBezTo>
                    <a:pt x="231" y="301"/>
                    <a:pt x="231" y="301"/>
                    <a:pt x="231" y="301"/>
                  </a:cubicBezTo>
                  <a:cubicBezTo>
                    <a:pt x="231" y="301"/>
                    <a:pt x="231" y="301"/>
                    <a:pt x="232" y="301"/>
                  </a:cubicBezTo>
                  <a:cubicBezTo>
                    <a:pt x="232" y="301"/>
                    <a:pt x="232" y="301"/>
                    <a:pt x="232" y="301"/>
                  </a:cubicBezTo>
                  <a:cubicBezTo>
                    <a:pt x="233" y="301"/>
                    <a:pt x="233" y="301"/>
                    <a:pt x="233" y="301"/>
                  </a:cubicBezTo>
                  <a:cubicBezTo>
                    <a:pt x="233" y="301"/>
                    <a:pt x="233" y="301"/>
                    <a:pt x="233" y="301"/>
                  </a:cubicBezTo>
                  <a:cubicBezTo>
                    <a:pt x="233" y="301"/>
                    <a:pt x="233" y="301"/>
                    <a:pt x="233" y="301"/>
                  </a:cubicBezTo>
                  <a:cubicBezTo>
                    <a:pt x="233" y="301"/>
                    <a:pt x="233" y="301"/>
                    <a:pt x="233" y="301"/>
                  </a:cubicBezTo>
                  <a:cubicBezTo>
                    <a:pt x="234" y="301"/>
                    <a:pt x="234" y="301"/>
                    <a:pt x="234" y="301"/>
                  </a:cubicBezTo>
                  <a:cubicBezTo>
                    <a:pt x="234" y="301"/>
                    <a:pt x="234" y="301"/>
                    <a:pt x="234" y="301"/>
                  </a:cubicBezTo>
                  <a:cubicBezTo>
                    <a:pt x="234" y="301"/>
                    <a:pt x="234" y="301"/>
                    <a:pt x="234" y="301"/>
                  </a:cubicBezTo>
                  <a:cubicBezTo>
                    <a:pt x="234" y="301"/>
                    <a:pt x="234" y="301"/>
                    <a:pt x="234" y="301"/>
                  </a:cubicBezTo>
                  <a:cubicBezTo>
                    <a:pt x="235" y="301"/>
                    <a:pt x="235" y="301"/>
                    <a:pt x="235" y="301"/>
                  </a:cubicBezTo>
                  <a:cubicBezTo>
                    <a:pt x="235" y="300"/>
                    <a:pt x="235" y="300"/>
                    <a:pt x="235" y="300"/>
                  </a:cubicBezTo>
                  <a:cubicBezTo>
                    <a:pt x="235" y="300"/>
                    <a:pt x="235" y="300"/>
                    <a:pt x="235" y="300"/>
                  </a:cubicBezTo>
                  <a:cubicBezTo>
                    <a:pt x="235" y="300"/>
                    <a:pt x="235" y="300"/>
                    <a:pt x="235" y="300"/>
                  </a:cubicBezTo>
                  <a:cubicBezTo>
                    <a:pt x="236" y="300"/>
                    <a:pt x="236" y="300"/>
                    <a:pt x="236" y="300"/>
                  </a:cubicBezTo>
                  <a:cubicBezTo>
                    <a:pt x="237" y="300"/>
                    <a:pt x="237" y="300"/>
                    <a:pt x="237" y="300"/>
                  </a:cubicBezTo>
                  <a:cubicBezTo>
                    <a:pt x="237" y="300"/>
                    <a:pt x="237" y="300"/>
                    <a:pt x="237" y="300"/>
                  </a:cubicBezTo>
                  <a:cubicBezTo>
                    <a:pt x="237" y="300"/>
                    <a:pt x="237" y="300"/>
                    <a:pt x="237" y="300"/>
                  </a:cubicBezTo>
                  <a:cubicBezTo>
                    <a:pt x="238" y="300"/>
                    <a:pt x="238" y="300"/>
                    <a:pt x="238" y="300"/>
                  </a:cubicBezTo>
                  <a:cubicBezTo>
                    <a:pt x="238" y="300"/>
                    <a:pt x="238" y="300"/>
                    <a:pt x="238" y="300"/>
                  </a:cubicBezTo>
                  <a:cubicBezTo>
                    <a:pt x="238" y="300"/>
                    <a:pt x="238" y="300"/>
                    <a:pt x="238" y="300"/>
                  </a:cubicBezTo>
                  <a:cubicBezTo>
                    <a:pt x="238" y="300"/>
                    <a:pt x="238" y="300"/>
                    <a:pt x="238" y="300"/>
                  </a:cubicBezTo>
                  <a:cubicBezTo>
                    <a:pt x="239" y="300"/>
                    <a:pt x="239" y="300"/>
                    <a:pt x="239" y="300"/>
                  </a:cubicBezTo>
                  <a:cubicBezTo>
                    <a:pt x="239" y="300"/>
                    <a:pt x="239" y="300"/>
                    <a:pt x="239" y="300"/>
                  </a:cubicBezTo>
                  <a:cubicBezTo>
                    <a:pt x="239" y="300"/>
                    <a:pt x="239" y="300"/>
                    <a:pt x="239" y="300"/>
                  </a:cubicBezTo>
                  <a:cubicBezTo>
                    <a:pt x="240" y="300"/>
                    <a:pt x="240" y="300"/>
                    <a:pt x="240" y="300"/>
                  </a:cubicBezTo>
                  <a:cubicBezTo>
                    <a:pt x="240" y="300"/>
                    <a:pt x="240" y="301"/>
                    <a:pt x="241" y="300"/>
                  </a:cubicBezTo>
                  <a:cubicBezTo>
                    <a:pt x="241" y="300"/>
                    <a:pt x="241" y="300"/>
                    <a:pt x="241" y="300"/>
                  </a:cubicBezTo>
                  <a:cubicBezTo>
                    <a:pt x="241" y="300"/>
                    <a:pt x="241" y="300"/>
                    <a:pt x="241" y="300"/>
                  </a:cubicBezTo>
                  <a:cubicBezTo>
                    <a:pt x="242" y="301"/>
                    <a:pt x="242" y="301"/>
                    <a:pt x="242" y="301"/>
                  </a:cubicBezTo>
                  <a:cubicBezTo>
                    <a:pt x="242" y="301"/>
                    <a:pt x="242" y="301"/>
                    <a:pt x="242" y="301"/>
                  </a:cubicBezTo>
                  <a:cubicBezTo>
                    <a:pt x="242" y="301"/>
                    <a:pt x="242" y="301"/>
                    <a:pt x="242" y="301"/>
                  </a:cubicBezTo>
                  <a:cubicBezTo>
                    <a:pt x="242" y="301"/>
                    <a:pt x="242" y="301"/>
                    <a:pt x="242" y="301"/>
                  </a:cubicBezTo>
                  <a:cubicBezTo>
                    <a:pt x="242" y="302"/>
                    <a:pt x="242" y="302"/>
                    <a:pt x="242" y="302"/>
                  </a:cubicBezTo>
                  <a:cubicBezTo>
                    <a:pt x="242" y="302"/>
                    <a:pt x="242" y="302"/>
                    <a:pt x="242" y="302"/>
                  </a:cubicBezTo>
                  <a:cubicBezTo>
                    <a:pt x="243" y="302"/>
                    <a:pt x="243" y="302"/>
                    <a:pt x="243" y="302"/>
                  </a:cubicBezTo>
                  <a:cubicBezTo>
                    <a:pt x="243" y="302"/>
                    <a:pt x="243" y="302"/>
                    <a:pt x="243" y="302"/>
                  </a:cubicBezTo>
                  <a:cubicBezTo>
                    <a:pt x="243" y="303"/>
                    <a:pt x="243" y="303"/>
                    <a:pt x="243" y="303"/>
                  </a:cubicBezTo>
                  <a:cubicBezTo>
                    <a:pt x="243" y="302"/>
                    <a:pt x="243" y="302"/>
                    <a:pt x="243" y="302"/>
                  </a:cubicBezTo>
                  <a:cubicBezTo>
                    <a:pt x="244" y="303"/>
                    <a:pt x="244" y="303"/>
                    <a:pt x="244" y="303"/>
                  </a:cubicBezTo>
                  <a:cubicBezTo>
                    <a:pt x="244" y="303"/>
                    <a:pt x="244" y="303"/>
                    <a:pt x="244" y="303"/>
                  </a:cubicBezTo>
                  <a:cubicBezTo>
                    <a:pt x="245" y="303"/>
                    <a:pt x="245" y="303"/>
                    <a:pt x="245" y="303"/>
                  </a:cubicBezTo>
                  <a:cubicBezTo>
                    <a:pt x="245" y="304"/>
                    <a:pt x="245" y="304"/>
                    <a:pt x="245" y="304"/>
                  </a:cubicBezTo>
                  <a:cubicBezTo>
                    <a:pt x="245" y="305"/>
                    <a:pt x="245" y="305"/>
                    <a:pt x="245" y="305"/>
                  </a:cubicBezTo>
                  <a:cubicBezTo>
                    <a:pt x="245" y="305"/>
                    <a:pt x="245" y="305"/>
                    <a:pt x="245" y="305"/>
                  </a:cubicBezTo>
                  <a:cubicBezTo>
                    <a:pt x="245" y="305"/>
                    <a:pt x="245" y="305"/>
                    <a:pt x="245" y="305"/>
                  </a:cubicBezTo>
                  <a:cubicBezTo>
                    <a:pt x="245" y="305"/>
                    <a:pt x="245" y="305"/>
                    <a:pt x="245" y="305"/>
                  </a:cubicBezTo>
                  <a:cubicBezTo>
                    <a:pt x="245" y="306"/>
                    <a:pt x="245" y="306"/>
                    <a:pt x="245" y="306"/>
                  </a:cubicBezTo>
                  <a:cubicBezTo>
                    <a:pt x="245" y="306"/>
                    <a:pt x="245" y="306"/>
                    <a:pt x="245" y="306"/>
                  </a:cubicBezTo>
                  <a:cubicBezTo>
                    <a:pt x="245" y="306"/>
                    <a:pt x="245" y="306"/>
                    <a:pt x="245" y="306"/>
                  </a:cubicBezTo>
                  <a:cubicBezTo>
                    <a:pt x="245" y="307"/>
                    <a:pt x="245" y="307"/>
                    <a:pt x="245" y="307"/>
                  </a:cubicBezTo>
                  <a:cubicBezTo>
                    <a:pt x="246" y="307"/>
                    <a:pt x="246" y="307"/>
                    <a:pt x="246" y="307"/>
                  </a:cubicBezTo>
                  <a:cubicBezTo>
                    <a:pt x="246" y="308"/>
                    <a:pt x="246" y="308"/>
                    <a:pt x="246" y="308"/>
                  </a:cubicBezTo>
                  <a:cubicBezTo>
                    <a:pt x="246" y="308"/>
                    <a:pt x="246" y="308"/>
                    <a:pt x="246" y="308"/>
                  </a:cubicBezTo>
                  <a:cubicBezTo>
                    <a:pt x="246" y="308"/>
                    <a:pt x="246" y="308"/>
                    <a:pt x="246" y="308"/>
                  </a:cubicBezTo>
                  <a:cubicBezTo>
                    <a:pt x="247" y="309"/>
                    <a:pt x="247" y="309"/>
                    <a:pt x="247" y="309"/>
                  </a:cubicBezTo>
                  <a:cubicBezTo>
                    <a:pt x="246" y="309"/>
                    <a:pt x="246" y="309"/>
                    <a:pt x="246" y="309"/>
                  </a:cubicBezTo>
                  <a:cubicBezTo>
                    <a:pt x="246" y="309"/>
                    <a:pt x="246" y="309"/>
                    <a:pt x="246" y="309"/>
                  </a:cubicBezTo>
                  <a:cubicBezTo>
                    <a:pt x="245" y="310"/>
                    <a:pt x="245" y="310"/>
                    <a:pt x="245" y="310"/>
                  </a:cubicBezTo>
                  <a:cubicBezTo>
                    <a:pt x="245" y="310"/>
                    <a:pt x="245" y="310"/>
                    <a:pt x="245" y="310"/>
                  </a:cubicBezTo>
                  <a:cubicBezTo>
                    <a:pt x="245" y="311"/>
                    <a:pt x="245" y="311"/>
                    <a:pt x="245" y="311"/>
                  </a:cubicBezTo>
                  <a:cubicBezTo>
                    <a:pt x="245" y="311"/>
                    <a:pt x="245" y="311"/>
                    <a:pt x="245" y="311"/>
                  </a:cubicBezTo>
                  <a:cubicBezTo>
                    <a:pt x="244" y="311"/>
                    <a:pt x="244" y="311"/>
                    <a:pt x="244" y="311"/>
                  </a:cubicBezTo>
                  <a:cubicBezTo>
                    <a:pt x="244" y="311"/>
                    <a:pt x="244" y="311"/>
                    <a:pt x="244" y="311"/>
                  </a:cubicBezTo>
                  <a:cubicBezTo>
                    <a:pt x="244" y="311"/>
                    <a:pt x="244" y="311"/>
                    <a:pt x="244" y="311"/>
                  </a:cubicBezTo>
                  <a:cubicBezTo>
                    <a:pt x="245" y="311"/>
                    <a:pt x="245" y="311"/>
                    <a:pt x="245" y="311"/>
                  </a:cubicBezTo>
                  <a:cubicBezTo>
                    <a:pt x="245" y="311"/>
                    <a:pt x="245" y="311"/>
                    <a:pt x="245" y="311"/>
                  </a:cubicBezTo>
                  <a:cubicBezTo>
                    <a:pt x="245" y="311"/>
                    <a:pt x="245" y="311"/>
                    <a:pt x="245" y="311"/>
                  </a:cubicBezTo>
                  <a:cubicBezTo>
                    <a:pt x="245" y="311"/>
                    <a:pt x="245" y="311"/>
                    <a:pt x="245" y="311"/>
                  </a:cubicBezTo>
                  <a:cubicBezTo>
                    <a:pt x="244" y="311"/>
                    <a:pt x="244" y="311"/>
                    <a:pt x="244" y="311"/>
                  </a:cubicBezTo>
                  <a:cubicBezTo>
                    <a:pt x="244" y="311"/>
                    <a:pt x="244" y="312"/>
                    <a:pt x="244" y="312"/>
                  </a:cubicBezTo>
                  <a:cubicBezTo>
                    <a:pt x="243" y="312"/>
                    <a:pt x="243" y="312"/>
                    <a:pt x="243" y="312"/>
                  </a:cubicBezTo>
                  <a:cubicBezTo>
                    <a:pt x="242" y="312"/>
                    <a:pt x="242" y="312"/>
                    <a:pt x="242" y="312"/>
                  </a:cubicBezTo>
                  <a:cubicBezTo>
                    <a:pt x="242" y="312"/>
                    <a:pt x="242" y="312"/>
                    <a:pt x="242" y="312"/>
                  </a:cubicBezTo>
                  <a:cubicBezTo>
                    <a:pt x="242" y="312"/>
                    <a:pt x="242" y="312"/>
                    <a:pt x="242" y="312"/>
                  </a:cubicBezTo>
                  <a:cubicBezTo>
                    <a:pt x="242" y="312"/>
                    <a:pt x="242" y="312"/>
                    <a:pt x="242" y="312"/>
                  </a:cubicBezTo>
                  <a:cubicBezTo>
                    <a:pt x="241" y="312"/>
                    <a:pt x="241" y="312"/>
                    <a:pt x="241" y="312"/>
                  </a:cubicBezTo>
                  <a:cubicBezTo>
                    <a:pt x="241" y="312"/>
                    <a:pt x="241" y="312"/>
                    <a:pt x="241" y="312"/>
                  </a:cubicBezTo>
                  <a:cubicBezTo>
                    <a:pt x="241" y="313"/>
                    <a:pt x="241" y="313"/>
                    <a:pt x="241" y="313"/>
                  </a:cubicBezTo>
                  <a:cubicBezTo>
                    <a:pt x="241" y="313"/>
                    <a:pt x="241" y="313"/>
                    <a:pt x="241" y="313"/>
                  </a:cubicBezTo>
                  <a:cubicBezTo>
                    <a:pt x="240" y="313"/>
                    <a:pt x="240" y="313"/>
                    <a:pt x="240" y="313"/>
                  </a:cubicBezTo>
                  <a:cubicBezTo>
                    <a:pt x="240" y="313"/>
                    <a:pt x="240" y="313"/>
                    <a:pt x="240" y="313"/>
                  </a:cubicBezTo>
                  <a:cubicBezTo>
                    <a:pt x="240" y="313"/>
                    <a:pt x="240" y="313"/>
                    <a:pt x="240" y="313"/>
                  </a:cubicBezTo>
                  <a:cubicBezTo>
                    <a:pt x="240" y="313"/>
                    <a:pt x="240" y="313"/>
                    <a:pt x="240" y="313"/>
                  </a:cubicBezTo>
                  <a:cubicBezTo>
                    <a:pt x="239" y="314"/>
                    <a:pt x="239" y="314"/>
                    <a:pt x="239" y="314"/>
                  </a:cubicBezTo>
                  <a:cubicBezTo>
                    <a:pt x="239" y="314"/>
                    <a:pt x="239" y="314"/>
                    <a:pt x="239" y="314"/>
                  </a:cubicBezTo>
                  <a:cubicBezTo>
                    <a:pt x="239" y="314"/>
                    <a:pt x="239" y="314"/>
                    <a:pt x="239" y="314"/>
                  </a:cubicBezTo>
                  <a:cubicBezTo>
                    <a:pt x="238" y="315"/>
                    <a:pt x="239" y="315"/>
                    <a:pt x="238" y="315"/>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7" y="316"/>
                    <a:pt x="237" y="316"/>
                    <a:pt x="237" y="316"/>
                  </a:cubicBezTo>
                  <a:cubicBezTo>
                    <a:pt x="237" y="316"/>
                    <a:pt x="237" y="316"/>
                    <a:pt x="237" y="316"/>
                  </a:cubicBezTo>
                  <a:cubicBezTo>
                    <a:pt x="237" y="316"/>
                    <a:pt x="237" y="316"/>
                    <a:pt x="237" y="316"/>
                  </a:cubicBezTo>
                  <a:cubicBezTo>
                    <a:pt x="237" y="316"/>
                    <a:pt x="237" y="316"/>
                    <a:pt x="237" y="316"/>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5" y="315"/>
                    <a:pt x="235" y="315"/>
                    <a:pt x="235" y="315"/>
                  </a:cubicBezTo>
                  <a:cubicBezTo>
                    <a:pt x="235" y="314"/>
                    <a:pt x="235" y="314"/>
                    <a:pt x="235" y="314"/>
                  </a:cubicBezTo>
                  <a:cubicBezTo>
                    <a:pt x="235" y="314"/>
                    <a:pt x="235" y="314"/>
                    <a:pt x="235" y="314"/>
                  </a:cubicBezTo>
                  <a:cubicBezTo>
                    <a:pt x="235" y="314"/>
                    <a:pt x="235" y="314"/>
                    <a:pt x="235" y="314"/>
                  </a:cubicBezTo>
                  <a:cubicBezTo>
                    <a:pt x="234" y="313"/>
                    <a:pt x="234" y="313"/>
                    <a:pt x="233" y="312"/>
                  </a:cubicBezTo>
                  <a:cubicBezTo>
                    <a:pt x="233" y="312"/>
                    <a:pt x="233" y="312"/>
                    <a:pt x="233" y="312"/>
                  </a:cubicBezTo>
                  <a:cubicBezTo>
                    <a:pt x="233" y="312"/>
                    <a:pt x="233" y="312"/>
                    <a:pt x="233" y="312"/>
                  </a:cubicBezTo>
                  <a:cubicBezTo>
                    <a:pt x="233" y="312"/>
                    <a:pt x="233" y="312"/>
                    <a:pt x="233" y="312"/>
                  </a:cubicBezTo>
                  <a:cubicBezTo>
                    <a:pt x="233" y="311"/>
                    <a:pt x="233" y="311"/>
                    <a:pt x="233" y="311"/>
                  </a:cubicBezTo>
                  <a:cubicBezTo>
                    <a:pt x="233" y="311"/>
                    <a:pt x="233" y="311"/>
                    <a:pt x="233" y="311"/>
                  </a:cubicBezTo>
                  <a:cubicBezTo>
                    <a:pt x="233" y="311"/>
                    <a:pt x="233" y="311"/>
                    <a:pt x="233" y="311"/>
                  </a:cubicBezTo>
                  <a:cubicBezTo>
                    <a:pt x="232" y="311"/>
                    <a:pt x="232" y="311"/>
                    <a:pt x="232" y="311"/>
                  </a:cubicBezTo>
                  <a:cubicBezTo>
                    <a:pt x="232" y="310"/>
                    <a:pt x="232" y="310"/>
                    <a:pt x="232" y="310"/>
                  </a:cubicBezTo>
                  <a:cubicBezTo>
                    <a:pt x="232" y="310"/>
                    <a:pt x="232" y="310"/>
                    <a:pt x="232" y="310"/>
                  </a:cubicBezTo>
                  <a:cubicBezTo>
                    <a:pt x="231" y="310"/>
                    <a:pt x="231" y="310"/>
                    <a:pt x="231" y="310"/>
                  </a:cubicBezTo>
                  <a:cubicBezTo>
                    <a:pt x="231" y="310"/>
                    <a:pt x="231" y="310"/>
                    <a:pt x="231" y="310"/>
                  </a:cubicBezTo>
                  <a:cubicBezTo>
                    <a:pt x="231" y="309"/>
                    <a:pt x="231" y="309"/>
                    <a:pt x="231" y="309"/>
                  </a:cubicBezTo>
                  <a:cubicBezTo>
                    <a:pt x="231" y="308"/>
                    <a:pt x="231" y="308"/>
                    <a:pt x="231" y="308"/>
                  </a:cubicBezTo>
                  <a:cubicBezTo>
                    <a:pt x="230" y="307"/>
                    <a:pt x="230" y="307"/>
                    <a:pt x="230" y="307"/>
                  </a:cubicBezTo>
                  <a:cubicBezTo>
                    <a:pt x="230" y="307"/>
                    <a:pt x="229" y="307"/>
                    <a:pt x="229" y="307"/>
                  </a:cubicBezTo>
                  <a:cubicBezTo>
                    <a:pt x="228" y="308"/>
                    <a:pt x="228" y="308"/>
                    <a:pt x="228" y="308"/>
                  </a:cubicBezTo>
                  <a:cubicBezTo>
                    <a:pt x="228" y="308"/>
                    <a:pt x="228" y="308"/>
                    <a:pt x="228" y="308"/>
                  </a:cubicBezTo>
                  <a:cubicBezTo>
                    <a:pt x="227" y="308"/>
                    <a:pt x="227" y="308"/>
                    <a:pt x="227" y="308"/>
                  </a:cubicBezTo>
                  <a:cubicBezTo>
                    <a:pt x="227" y="308"/>
                    <a:pt x="227" y="308"/>
                    <a:pt x="227" y="308"/>
                  </a:cubicBezTo>
                  <a:cubicBezTo>
                    <a:pt x="227" y="309"/>
                    <a:pt x="227" y="309"/>
                    <a:pt x="227" y="309"/>
                  </a:cubicBezTo>
                  <a:cubicBezTo>
                    <a:pt x="226" y="309"/>
                    <a:pt x="226" y="309"/>
                    <a:pt x="226" y="309"/>
                  </a:cubicBezTo>
                  <a:cubicBezTo>
                    <a:pt x="226" y="309"/>
                    <a:pt x="226" y="309"/>
                    <a:pt x="226" y="309"/>
                  </a:cubicBezTo>
                  <a:cubicBezTo>
                    <a:pt x="226" y="309"/>
                    <a:pt x="226" y="309"/>
                    <a:pt x="226" y="309"/>
                  </a:cubicBezTo>
                  <a:cubicBezTo>
                    <a:pt x="226" y="309"/>
                    <a:pt x="226" y="309"/>
                    <a:pt x="226" y="309"/>
                  </a:cubicBezTo>
                  <a:cubicBezTo>
                    <a:pt x="225" y="310"/>
                    <a:pt x="225" y="310"/>
                    <a:pt x="225" y="310"/>
                  </a:cubicBezTo>
                  <a:cubicBezTo>
                    <a:pt x="226" y="310"/>
                    <a:pt x="226" y="310"/>
                    <a:pt x="226" y="310"/>
                  </a:cubicBezTo>
                  <a:cubicBezTo>
                    <a:pt x="225" y="311"/>
                    <a:pt x="225" y="311"/>
                    <a:pt x="225" y="311"/>
                  </a:cubicBezTo>
                  <a:cubicBezTo>
                    <a:pt x="226" y="311"/>
                    <a:pt x="226" y="311"/>
                    <a:pt x="226" y="311"/>
                  </a:cubicBezTo>
                  <a:cubicBezTo>
                    <a:pt x="226" y="312"/>
                    <a:pt x="226" y="312"/>
                    <a:pt x="226" y="312"/>
                  </a:cubicBezTo>
                  <a:cubicBezTo>
                    <a:pt x="226" y="312"/>
                    <a:pt x="226" y="312"/>
                    <a:pt x="226" y="312"/>
                  </a:cubicBezTo>
                  <a:cubicBezTo>
                    <a:pt x="226" y="312"/>
                    <a:pt x="226" y="312"/>
                    <a:pt x="226" y="312"/>
                  </a:cubicBezTo>
                  <a:cubicBezTo>
                    <a:pt x="226" y="312"/>
                    <a:pt x="226" y="312"/>
                    <a:pt x="226" y="312"/>
                  </a:cubicBezTo>
                  <a:cubicBezTo>
                    <a:pt x="225" y="313"/>
                    <a:pt x="225" y="313"/>
                    <a:pt x="225" y="313"/>
                  </a:cubicBezTo>
                  <a:cubicBezTo>
                    <a:pt x="225" y="313"/>
                    <a:pt x="225" y="313"/>
                    <a:pt x="225" y="313"/>
                  </a:cubicBezTo>
                  <a:cubicBezTo>
                    <a:pt x="225" y="313"/>
                    <a:pt x="225" y="313"/>
                    <a:pt x="225" y="313"/>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5"/>
                    <a:pt x="225" y="315"/>
                    <a:pt x="225" y="315"/>
                  </a:cubicBezTo>
                  <a:cubicBezTo>
                    <a:pt x="224" y="314"/>
                    <a:pt x="224" y="314"/>
                    <a:pt x="224" y="314"/>
                  </a:cubicBezTo>
                  <a:cubicBezTo>
                    <a:pt x="224" y="315"/>
                    <a:pt x="224" y="315"/>
                    <a:pt x="224" y="315"/>
                  </a:cubicBezTo>
                  <a:cubicBezTo>
                    <a:pt x="224" y="315"/>
                    <a:pt x="224" y="315"/>
                    <a:pt x="224" y="315"/>
                  </a:cubicBezTo>
                  <a:cubicBezTo>
                    <a:pt x="225" y="315"/>
                    <a:pt x="225" y="315"/>
                    <a:pt x="225" y="315"/>
                  </a:cubicBezTo>
                  <a:cubicBezTo>
                    <a:pt x="225" y="315"/>
                    <a:pt x="225" y="315"/>
                    <a:pt x="225" y="315"/>
                  </a:cubicBezTo>
                  <a:cubicBezTo>
                    <a:pt x="225" y="315"/>
                    <a:pt x="225" y="315"/>
                    <a:pt x="225" y="315"/>
                  </a:cubicBezTo>
                  <a:cubicBezTo>
                    <a:pt x="225" y="315"/>
                    <a:pt x="225" y="315"/>
                    <a:pt x="225" y="315"/>
                  </a:cubicBezTo>
                  <a:cubicBezTo>
                    <a:pt x="225" y="315"/>
                    <a:pt x="225" y="315"/>
                    <a:pt x="225" y="316"/>
                  </a:cubicBezTo>
                  <a:cubicBezTo>
                    <a:pt x="225" y="316"/>
                    <a:pt x="225" y="316"/>
                    <a:pt x="225" y="316"/>
                  </a:cubicBezTo>
                  <a:cubicBezTo>
                    <a:pt x="225" y="316"/>
                    <a:pt x="225" y="316"/>
                    <a:pt x="225" y="316"/>
                  </a:cubicBezTo>
                  <a:cubicBezTo>
                    <a:pt x="225" y="316"/>
                    <a:pt x="225" y="316"/>
                    <a:pt x="225" y="316"/>
                  </a:cubicBezTo>
                  <a:cubicBezTo>
                    <a:pt x="226" y="317"/>
                    <a:pt x="226" y="317"/>
                    <a:pt x="226" y="317"/>
                  </a:cubicBezTo>
                  <a:cubicBezTo>
                    <a:pt x="226" y="317"/>
                    <a:pt x="226" y="317"/>
                    <a:pt x="226" y="317"/>
                  </a:cubicBezTo>
                  <a:cubicBezTo>
                    <a:pt x="225" y="317"/>
                    <a:pt x="226" y="317"/>
                    <a:pt x="225" y="318"/>
                  </a:cubicBezTo>
                  <a:cubicBezTo>
                    <a:pt x="225" y="317"/>
                    <a:pt x="225" y="317"/>
                    <a:pt x="225" y="317"/>
                  </a:cubicBezTo>
                  <a:cubicBezTo>
                    <a:pt x="225" y="317"/>
                    <a:pt x="225" y="317"/>
                    <a:pt x="225" y="317"/>
                  </a:cubicBezTo>
                  <a:cubicBezTo>
                    <a:pt x="225" y="317"/>
                    <a:pt x="225" y="317"/>
                    <a:pt x="225" y="317"/>
                  </a:cubicBezTo>
                  <a:cubicBezTo>
                    <a:pt x="225" y="317"/>
                    <a:pt x="225" y="317"/>
                    <a:pt x="225" y="317"/>
                  </a:cubicBezTo>
                  <a:cubicBezTo>
                    <a:pt x="225" y="318"/>
                    <a:pt x="225" y="318"/>
                    <a:pt x="225" y="318"/>
                  </a:cubicBezTo>
                  <a:cubicBezTo>
                    <a:pt x="225" y="318"/>
                    <a:pt x="225" y="318"/>
                    <a:pt x="225" y="318"/>
                  </a:cubicBezTo>
                  <a:cubicBezTo>
                    <a:pt x="224" y="317"/>
                    <a:pt x="224" y="317"/>
                    <a:pt x="224" y="317"/>
                  </a:cubicBezTo>
                  <a:cubicBezTo>
                    <a:pt x="224" y="317"/>
                    <a:pt x="224" y="317"/>
                    <a:pt x="224" y="317"/>
                  </a:cubicBezTo>
                  <a:cubicBezTo>
                    <a:pt x="224" y="317"/>
                    <a:pt x="224" y="317"/>
                    <a:pt x="224" y="317"/>
                  </a:cubicBezTo>
                  <a:cubicBezTo>
                    <a:pt x="223" y="317"/>
                    <a:pt x="223" y="317"/>
                    <a:pt x="223" y="317"/>
                  </a:cubicBezTo>
                  <a:cubicBezTo>
                    <a:pt x="223" y="316"/>
                    <a:pt x="223" y="316"/>
                    <a:pt x="223" y="316"/>
                  </a:cubicBezTo>
                  <a:cubicBezTo>
                    <a:pt x="223" y="316"/>
                    <a:pt x="223" y="316"/>
                    <a:pt x="223" y="316"/>
                  </a:cubicBezTo>
                  <a:cubicBezTo>
                    <a:pt x="223" y="316"/>
                    <a:pt x="223" y="316"/>
                    <a:pt x="223" y="316"/>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1" y="314"/>
                    <a:pt x="221" y="314"/>
                    <a:pt x="221" y="314"/>
                  </a:cubicBezTo>
                  <a:cubicBezTo>
                    <a:pt x="221" y="314"/>
                    <a:pt x="221" y="314"/>
                    <a:pt x="221" y="314"/>
                  </a:cubicBezTo>
                  <a:cubicBezTo>
                    <a:pt x="221" y="315"/>
                    <a:pt x="221" y="315"/>
                    <a:pt x="220" y="315"/>
                  </a:cubicBezTo>
                  <a:cubicBezTo>
                    <a:pt x="220" y="315"/>
                    <a:pt x="220" y="315"/>
                    <a:pt x="220" y="315"/>
                  </a:cubicBezTo>
                  <a:cubicBezTo>
                    <a:pt x="220" y="316"/>
                    <a:pt x="220" y="316"/>
                    <a:pt x="220" y="316"/>
                  </a:cubicBezTo>
                  <a:cubicBezTo>
                    <a:pt x="220" y="316"/>
                    <a:pt x="220" y="316"/>
                    <a:pt x="220" y="316"/>
                  </a:cubicBezTo>
                  <a:cubicBezTo>
                    <a:pt x="220" y="316"/>
                    <a:pt x="220" y="316"/>
                    <a:pt x="220" y="316"/>
                  </a:cubicBezTo>
                  <a:cubicBezTo>
                    <a:pt x="220" y="316"/>
                    <a:pt x="220" y="316"/>
                    <a:pt x="220" y="316"/>
                  </a:cubicBezTo>
                  <a:cubicBezTo>
                    <a:pt x="219" y="316"/>
                    <a:pt x="219" y="316"/>
                    <a:pt x="219" y="316"/>
                  </a:cubicBezTo>
                  <a:cubicBezTo>
                    <a:pt x="220" y="315"/>
                    <a:pt x="220" y="315"/>
                    <a:pt x="220" y="315"/>
                  </a:cubicBezTo>
                  <a:cubicBezTo>
                    <a:pt x="220" y="315"/>
                    <a:pt x="220" y="315"/>
                    <a:pt x="220" y="315"/>
                  </a:cubicBezTo>
                  <a:cubicBezTo>
                    <a:pt x="219" y="314"/>
                    <a:pt x="219" y="314"/>
                    <a:pt x="219" y="314"/>
                  </a:cubicBezTo>
                  <a:cubicBezTo>
                    <a:pt x="218" y="314"/>
                    <a:pt x="218" y="314"/>
                    <a:pt x="218" y="314"/>
                  </a:cubicBezTo>
                  <a:cubicBezTo>
                    <a:pt x="218" y="314"/>
                    <a:pt x="218" y="314"/>
                    <a:pt x="218" y="314"/>
                  </a:cubicBezTo>
                  <a:cubicBezTo>
                    <a:pt x="218" y="314"/>
                    <a:pt x="218" y="314"/>
                    <a:pt x="218" y="314"/>
                  </a:cubicBezTo>
                  <a:cubicBezTo>
                    <a:pt x="218" y="313"/>
                    <a:pt x="218" y="313"/>
                    <a:pt x="218" y="313"/>
                  </a:cubicBezTo>
                  <a:cubicBezTo>
                    <a:pt x="218" y="314"/>
                    <a:pt x="218" y="314"/>
                    <a:pt x="218" y="314"/>
                  </a:cubicBezTo>
                  <a:cubicBezTo>
                    <a:pt x="216" y="313"/>
                    <a:pt x="216" y="313"/>
                    <a:pt x="216" y="313"/>
                  </a:cubicBezTo>
                  <a:cubicBezTo>
                    <a:pt x="216" y="313"/>
                    <a:pt x="216" y="313"/>
                    <a:pt x="216" y="313"/>
                  </a:cubicBezTo>
                  <a:cubicBezTo>
                    <a:pt x="216" y="313"/>
                    <a:pt x="216" y="313"/>
                    <a:pt x="216" y="313"/>
                  </a:cubicBezTo>
                  <a:cubicBezTo>
                    <a:pt x="215" y="313"/>
                    <a:pt x="215" y="313"/>
                    <a:pt x="215" y="313"/>
                  </a:cubicBezTo>
                  <a:cubicBezTo>
                    <a:pt x="215" y="314"/>
                    <a:pt x="215" y="314"/>
                    <a:pt x="215" y="314"/>
                  </a:cubicBezTo>
                  <a:cubicBezTo>
                    <a:pt x="214" y="314"/>
                    <a:pt x="214" y="314"/>
                    <a:pt x="214" y="314"/>
                  </a:cubicBezTo>
                  <a:cubicBezTo>
                    <a:pt x="214" y="314"/>
                    <a:pt x="214" y="314"/>
                    <a:pt x="214" y="314"/>
                  </a:cubicBezTo>
                  <a:cubicBezTo>
                    <a:pt x="214" y="313"/>
                    <a:pt x="214" y="313"/>
                    <a:pt x="214"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2" y="312"/>
                    <a:pt x="212" y="312"/>
                    <a:pt x="212" y="312"/>
                  </a:cubicBezTo>
                  <a:cubicBezTo>
                    <a:pt x="212" y="312"/>
                    <a:pt x="212" y="312"/>
                    <a:pt x="212" y="312"/>
                  </a:cubicBezTo>
                  <a:cubicBezTo>
                    <a:pt x="212" y="312"/>
                    <a:pt x="212" y="312"/>
                    <a:pt x="212" y="312"/>
                  </a:cubicBezTo>
                  <a:cubicBezTo>
                    <a:pt x="212" y="312"/>
                    <a:pt x="212" y="312"/>
                    <a:pt x="212" y="312"/>
                  </a:cubicBezTo>
                  <a:cubicBezTo>
                    <a:pt x="211" y="311"/>
                    <a:pt x="211" y="311"/>
                    <a:pt x="211" y="311"/>
                  </a:cubicBezTo>
                  <a:cubicBezTo>
                    <a:pt x="211" y="311"/>
                    <a:pt x="211" y="311"/>
                    <a:pt x="211" y="311"/>
                  </a:cubicBezTo>
                  <a:cubicBezTo>
                    <a:pt x="211" y="311"/>
                    <a:pt x="211" y="312"/>
                    <a:pt x="211" y="312"/>
                  </a:cubicBezTo>
                  <a:cubicBezTo>
                    <a:pt x="210" y="312"/>
                    <a:pt x="210" y="312"/>
                    <a:pt x="210" y="312"/>
                  </a:cubicBezTo>
                  <a:cubicBezTo>
                    <a:pt x="210" y="312"/>
                    <a:pt x="210" y="312"/>
                    <a:pt x="210" y="312"/>
                  </a:cubicBezTo>
                  <a:cubicBezTo>
                    <a:pt x="209" y="312"/>
                    <a:pt x="209" y="312"/>
                    <a:pt x="209" y="312"/>
                  </a:cubicBezTo>
                  <a:cubicBezTo>
                    <a:pt x="209" y="312"/>
                    <a:pt x="209" y="312"/>
                    <a:pt x="209" y="312"/>
                  </a:cubicBezTo>
                  <a:cubicBezTo>
                    <a:pt x="209" y="312"/>
                    <a:pt x="209" y="312"/>
                    <a:pt x="209" y="312"/>
                  </a:cubicBezTo>
                  <a:cubicBezTo>
                    <a:pt x="208" y="312"/>
                    <a:pt x="208" y="312"/>
                    <a:pt x="208" y="312"/>
                  </a:cubicBezTo>
                  <a:cubicBezTo>
                    <a:pt x="208" y="312"/>
                    <a:pt x="208" y="312"/>
                    <a:pt x="208" y="312"/>
                  </a:cubicBezTo>
                  <a:cubicBezTo>
                    <a:pt x="208" y="312"/>
                    <a:pt x="208" y="312"/>
                    <a:pt x="207" y="312"/>
                  </a:cubicBezTo>
                  <a:cubicBezTo>
                    <a:pt x="207" y="312"/>
                    <a:pt x="207" y="312"/>
                    <a:pt x="207" y="312"/>
                  </a:cubicBezTo>
                  <a:cubicBezTo>
                    <a:pt x="207" y="312"/>
                    <a:pt x="207" y="312"/>
                    <a:pt x="207" y="312"/>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5" y="310"/>
                    <a:pt x="205" y="310"/>
                    <a:pt x="205" y="310"/>
                  </a:cubicBezTo>
                  <a:cubicBezTo>
                    <a:pt x="206" y="310"/>
                    <a:pt x="206" y="310"/>
                    <a:pt x="206" y="310"/>
                  </a:cubicBezTo>
                  <a:cubicBezTo>
                    <a:pt x="206" y="309"/>
                    <a:pt x="206" y="309"/>
                    <a:pt x="206" y="309"/>
                  </a:cubicBezTo>
                  <a:cubicBezTo>
                    <a:pt x="205" y="309"/>
                    <a:pt x="205" y="309"/>
                    <a:pt x="205" y="309"/>
                  </a:cubicBezTo>
                  <a:cubicBezTo>
                    <a:pt x="205" y="310"/>
                    <a:pt x="205" y="310"/>
                    <a:pt x="205" y="310"/>
                  </a:cubicBezTo>
                  <a:cubicBezTo>
                    <a:pt x="205" y="310"/>
                    <a:pt x="204" y="310"/>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3" y="309"/>
                    <a:pt x="203" y="309"/>
                    <a:pt x="203" y="309"/>
                  </a:cubicBezTo>
                  <a:cubicBezTo>
                    <a:pt x="203" y="308"/>
                    <a:pt x="203" y="308"/>
                    <a:pt x="203" y="308"/>
                  </a:cubicBezTo>
                  <a:cubicBezTo>
                    <a:pt x="203" y="308"/>
                    <a:pt x="203" y="308"/>
                    <a:pt x="203" y="308"/>
                  </a:cubicBezTo>
                  <a:cubicBezTo>
                    <a:pt x="203" y="309"/>
                    <a:pt x="203" y="309"/>
                    <a:pt x="202" y="310"/>
                  </a:cubicBezTo>
                  <a:cubicBezTo>
                    <a:pt x="202" y="309"/>
                    <a:pt x="202" y="309"/>
                    <a:pt x="202" y="309"/>
                  </a:cubicBezTo>
                  <a:cubicBezTo>
                    <a:pt x="201" y="310"/>
                    <a:pt x="201" y="310"/>
                    <a:pt x="201" y="310"/>
                  </a:cubicBezTo>
                  <a:cubicBezTo>
                    <a:pt x="202" y="310"/>
                    <a:pt x="202" y="310"/>
                    <a:pt x="202" y="310"/>
                  </a:cubicBezTo>
                  <a:cubicBezTo>
                    <a:pt x="201" y="310"/>
                    <a:pt x="201" y="310"/>
                    <a:pt x="201" y="310"/>
                  </a:cubicBezTo>
                  <a:cubicBezTo>
                    <a:pt x="201" y="311"/>
                    <a:pt x="201" y="311"/>
                    <a:pt x="201" y="311"/>
                  </a:cubicBezTo>
                  <a:cubicBezTo>
                    <a:pt x="201" y="311"/>
                    <a:pt x="201" y="311"/>
                    <a:pt x="201" y="311"/>
                  </a:cubicBezTo>
                  <a:cubicBezTo>
                    <a:pt x="201" y="311"/>
                    <a:pt x="201" y="311"/>
                    <a:pt x="201" y="311"/>
                  </a:cubicBezTo>
                  <a:cubicBezTo>
                    <a:pt x="200" y="311"/>
                    <a:pt x="200" y="311"/>
                    <a:pt x="200" y="311"/>
                  </a:cubicBezTo>
                  <a:cubicBezTo>
                    <a:pt x="201" y="311"/>
                    <a:pt x="201" y="311"/>
                    <a:pt x="201" y="311"/>
                  </a:cubicBezTo>
                  <a:cubicBezTo>
                    <a:pt x="200" y="312"/>
                    <a:pt x="200" y="312"/>
                    <a:pt x="200" y="313"/>
                  </a:cubicBezTo>
                  <a:cubicBezTo>
                    <a:pt x="199" y="312"/>
                    <a:pt x="199" y="312"/>
                    <a:pt x="199" y="312"/>
                  </a:cubicBezTo>
                  <a:cubicBezTo>
                    <a:pt x="199" y="313"/>
                    <a:pt x="199" y="313"/>
                    <a:pt x="199" y="313"/>
                  </a:cubicBezTo>
                  <a:cubicBezTo>
                    <a:pt x="199" y="313"/>
                    <a:pt x="199" y="313"/>
                    <a:pt x="199" y="313"/>
                  </a:cubicBezTo>
                  <a:cubicBezTo>
                    <a:pt x="199" y="313"/>
                    <a:pt x="199" y="313"/>
                    <a:pt x="199" y="313"/>
                  </a:cubicBezTo>
                  <a:cubicBezTo>
                    <a:pt x="199" y="313"/>
                    <a:pt x="199" y="314"/>
                    <a:pt x="198" y="314"/>
                  </a:cubicBezTo>
                  <a:cubicBezTo>
                    <a:pt x="198" y="313"/>
                    <a:pt x="198" y="313"/>
                    <a:pt x="198" y="313"/>
                  </a:cubicBezTo>
                  <a:cubicBezTo>
                    <a:pt x="197" y="313"/>
                    <a:pt x="197" y="313"/>
                    <a:pt x="197" y="313"/>
                  </a:cubicBezTo>
                  <a:cubicBezTo>
                    <a:pt x="197" y="313"/>
                    <a:pt x="197" y="313"/>
                    <a:pt x="197" y="313"/>
                  </a:cubicBezTo>
                  <a:cubicBezTo>
                    <a:pt x="197" y="312"/>
                    <a:pt x="197" y="312"/>
                    <a:pt x="197" y="312"/>
                  </a:cubicBezTo>
                  <a:cubicBezTo>
                    <a:pt x="197" y="312"/>
                    <a:pt x="197" y="312"/>
                    <a:pt x="197" y="312"/>
                  </a:cubicBezTo>
                  <a:cubicBezTo>
                    <a:pt x="197" y="312"/>
                    <a:pt x="197" y="312"/>
                    <a:pt x="197" y="312"/>
                  </a:cubicBezTo>
                  <a:cubicBezTo>
                    <a:pt x="197" y="312"/>
                    <a:pt x="197" y="312"/>
                    <a:pt x="197" y="312"/>
                  </a:cubicBezTo>
                  <a:cubicBezTo>
                    <a:pt x="196" y="313"/>
                    <a:pt x="196" y="313"/>
                    <a:pt x="196" y="313"/>
                  </a:cubicBezTo>
                  <a:cubicBezTo>
                    <a:pt x="196" y="314"/>
                    <a:pt x="196" y="314"/>
                    <a:pt x="196" y="314"/>
                  </a:cubicBezTo>
                  <a:cubicBezTo>
                    <a:pt x="197" y="314"/>
                    <a:pt x="197" y="314"/>
                    <a:pt x="197" y="314"/>
                  </a:cubicBezTo>
                  <a:cubicBezTo>
                    <a:pt x="197" y="314"/>
                    <a:pt x="197" y="314"/>
                    <a:pt x="198" y="314"/>
                  </a:cubicBezTo>
                  <a:cubicBezTo>
                    <a:pt x="198" y="314"/>
                    <a:pt x="198" y="314"/>
                    <a:pt x="198" y="314"/>
                  </a:cubicBezTo>
                  <a:cubicBezTo>
                    <a:pt x="197" y="314"/>
                    <a:pt x="197" y="314"/>
                    <a:pt x="197" y="314"/>
                  </a:cubicBezTo>
                  <a:cubicBezTo>
                    <a:pt x="197" y="314"/>
                    <a:pt x="197" y="314"/>
                    <a:pt x="196" y="314"/>
                  </a:cubicBezTo>
                  <a:cubicBezTo>
                    <a:pt x="196" y="314"/>
                    <a:pt x="196" y="314"/>
                    <a:pt x="196" y="314"/>
                  </a:cubicBezTo>
                  <a:cubicBezTo>
                    <a:pt x="196" y="314"/>
                    <a:pt x="196" y="314"/>
                    <a:pt x="196" y="314"/>
                  </a:cubicBezTo>
                  <a:cubicBezTo>
                    <a:pt x="196" y="314"/>
                    <a:pt x="196" y="314"/>
                    <a:pt x="196" y="314"/>
                  </a:cubicBezTo>
                  <a:cubicBezTo>
                    <a:pt x="196" y="313"/>
                    <a:pt x="196" y="313"/>
                    <a:pt x="196" y="313"/>
                  </a:cubicBezTo>
                  <a:cubicBezTo>
                    <a:pt x="195" y="313"/>
                    <a:pt x="195" y="313"/>
                    <a:pt x="195" y="313"/>
                  </a:cubicBezTo>
                  <a:cubicBezTo>
                    <a:pt x="195" y="313"/>
                    <a:pt x="195" y="313"/>
                    <a:pt x="195" y="313"/>
                  </a:cubicBezTo>
                  <a:cubicBezTo>
                    <a:pt x="194" y="313"/>
                    <a:pt x="194" y="313"/>
                    <a:pt x="194" y="313"/>
                  </a:cubicBezTo>
                  <a:cubicBezTo>
                    <a:pt x="194" y="313"/>
                    <a:pt x="194" y="313"/>
                    <a:pt x="194" y="313"/>
                  </a:cubicBezTo>
                  <a:cubicBezTo>
                    <a:pt x="194" y="313"/>
                    <a:pt x="194" y="313"/>
                    <a:pt x="194" y="313"/>
                  </a:cubicBezTo>
                  <a:cubicBezTo>
                    <a:pt x="193" y="313"/>
                    <a:pt x="193" y="313"/>
                    <a:pt x="193" y="313"/>
                  </a:cubicBezTo>
                  <a:cubicBezTo>
                    <a:pt x="194" y="313"/>
                    <a:pt x="194" y="313"/>
                    <a:pt x="194" y="313"/>
                  </a:cubicBezTo>
                  <a:cubicBezTo>
                    <a:pt x="194" y="312"/>
                    <a:pt x="194" y="312"/>
                    <a:pt x="194" y="312"/>
                  </a:cubicBezTo>
                  <a:cubicBezTo>
                    <a:pt x="195" y="312"/>
                    <a:pt x="195" y="312"/>
                    <a:pt x="195" y="312"/>
                  </a:cubicBezTo>
                  <a:cubicBezTo>
                    <a:pt x="195" y="312"/>
                    <a:pt x="195" y="312"/>
                    <a:pt x="195" y="312"/>
                  </a:cubicBezTo>
                  <a:cubicBezTo>
                    <a:pt x="195" y="313"/>
                    <a:pt x="195" y="313"/>
                    <a:pt x="195" y="313"/>
                  </a:cubicBezTo>
                  <a:cubicBezTo>
                    <a:pt x="196" y="313"/>
                    <a:pt x="196" y="313"/>
                    <a:pt x="196" y="313"/>
                  </a:cubicBezTo>
                  <a:cubicBezTo>
                    <a:pt x="196" y="313"/>
                    <a:pt x="196" y="313"/>
                    <a:pt x="196" y="313"/>
                  </a:cubicBezTo>
                  <a:cubicBezTo>
                    <a:pt x="196" y="312"/>
                    <a:pt x="196" y="312"/>
                    <a:pt x="196" y="312"/>
                  </a:cubicBezTo>
                  <a:cubicBezTo>
                    <a:pt x="195" y="312"/>
                    <a:pt x="195" y="312"/>
                    <a:pt x="195" y="312"/>
                  </a:cubicBezTo>
                  <a:cubicBezTo>
                    <a:pt x="195" y="312"/>
                    <a:pt x="195" y="312"/>
                    <a:pt x="195" y="312"/>
                  </a:cubicBezTo>
                  <a:cubicBezTo>
                    <a:pt x="196" y="312"/>
                    <a:pt x="196" y="311"/>
                    <a:pt x="196" y="311"/>
                  </a:cubicBezTo>
                  <a:cubicBezTo>
                    <a:pt x="196" y="310"/>
                    <a:pt x="196" y="310"/>
                    <a:pt x="196" y="310"/>
                  </a:cubicBezTo>
                  <a:cubicBezTo>
                    <a:pt x="197" y="310"/>
                    <a:pt x="197" y="310"/>
                    <a:pt x="197" y="310"/>
                  </a:cubicBezTo>
                  <a:cubicBezTo>
                    <a:pt x="197" y="310"/>
                    <a:pt x="197" y="310"/>
                    <a:pt x="197" y="310"/>
                  </a:cubicBezTo>
                  <a:cubicBezTo>
                    <a:pt x="197" y="311"/>
                    <a:pt x="197" y="311"/>
                    <a:pt x="197" y="311"/>
                  </a:cubicBezTo>
                  <a:cubicBezTo>
                    <a:pt x="197" y="310"/>
                    <a:pt x="197" y="310"/>
                    <a:pt x="198" y="310"/>
                  </a:cubicBezTo>
                  <a:cubicBezTo>
                    <a:pt x="198" y="310"/>
                    <a:pt x="198" y="310"/>
                    <a:pt x="198"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200" y="310"/>
                    <a:pt x="200" y="310"/>
                    <a:pt x="200" y="310"/>
                  </a:cubicBezTo>
                  <a:cubicBezTo>
                    <a:pt x="199" y="309"/>
                    <a:pt x="199" y="309"/>
                    <a:pt x="199" y="309"/>
                  </a:cubicBezTo>
                  <a:cubicBezTo>
                    <a:pt x="199" y="309"/>
                    <a:pt x="199" y="309"/>
                    <a:pt x="199" y="309"/>
                  </a:cubicBezTo>
                  <a:cubicBezTo>
                    <a:pt x="199" y="309"/>
                    <a:pt x="199" y="309"/>
                    <a:pt x="199" y="309"/>
                  </a:cubicBezTo>
                  <a:cubicBezTo>
                    <a:pt x="199" y="309"/>
                    <a:pt x="199" y="309"/>
                    <a:pt x="199"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8"/>
                    <a:pt x="200" y="309"/>
                    <a:pt x="200" y="308"/>
                  </a:cubicBezTo>
                  <a:cubicBezTo>
                    <a:pt x="200" y="308"/>
                    <a:pt x="200" y="308"/>
                    <a:pt x="200" y="308"/>
                  </a:cubicBezTo>
                  <a:cubicBezTo>
                    <a:pt x="201" y="308"/>
                    <a:pt x="201" y="308"/>
                    <a:pt x="201" y="308"/>
                  </a:cubicBezTo>
                  <a:cubicBezTo>
                    <a:pt x="200" y="308"/>
                    <a:pt x="200" y="308"/>
                    <a:pt x="200" y="308"/>
                  </a:cubicBezTo>
                  <a:cubicBezTo>
                    <a:pt x="201" y="308"/>
                    <a:pt x="201" y="308"/>
                    <a:pt x="201" y="308"/>
                  </a:cubicBezTo>
                  <a:cubicBezTo>
                    <a:pt x="201" y="308"/>
                    <a:pt x="201" y="308"/>
                    <a:pt x="201" y="308"/>
                  </a:cubicBezTo>
                  <a:cubicBezTo>
                    <a:pt x="201" y="308"/>
                    <a:pt x="201" y="308"/>
                    <a:pt x="201" y="308"/>
                  </a:cubicBezTo>
                  <a:cubicBezTo>
                    <a:pt x="200" y="307"/>
                    <a:pt x="200" y="307"/>
                    <a:pt x="200" y="307"/>
                  </a:cubicBezTo>
                  <a:cubicBezTo>
                    <a:pt x="200" y="307"/>
                    <a:pt x="200" y="307"/>
                    <a:pt x="200" y="307"/>
                  </a:cubicBezTo>
                  <a:cubicBezTo>
                    <a:pt x="200" y="307"/>
                    <a:pt x="200" y="307"/>
                    <a:pt x="200" y="307"/>
                  </a:cubicBezTo>
                  <a:cubicBezTo>
                    <a:pt x="200" y="307"/>
                    <a:pt x="200" y="307"/>
                    <a:pt x="200" y="307"/>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199" y="306"/>
                    <a:pt x="199" y="306"/>
                    <a:pt x="199" y="306"/>
                  </a:cubicBezTo>
                  <a:cubicBezTo>
                    <a:pt x="199" y="306"/>
                    <a:pt x="199" y="306"/>
                    <a:pt x="199" y="306"/>
                  </a:cubicBezTo>
                  <a:cubicBezTo>
                    <a:pt x="199" y="306"/>
                    <a:pt x="199" y="306"/>
                    <a:pt x="199" y="306"/>
                  </a:cubicBezTo>
                  <a:cubicBezTo>
                    <a:pt x="199" y="305"/>
                    <a:pt x="199" y="306"/>
                    <a:pt x="198" y="305"/>
                  </a:cubicBezTo>
                  <a:cubicBezTo>
                    <a:pt x="198" y="305"/>
                    <a:pt x="198" y="305"/>
                    <a:pt x="198" y="305"/>
                  </a:cubicBezTo>
                  <a:cubicBezTo>
                    <a:pt x="198" y="304"/>
                    <a:pt x="198" y="304"/>
                    <a:pt x="198" y="304"/>
                  </a:cubicBezTo>
                  <a:cubicBezTo>
                    <a:pt x="198" y="304"/>
                    <a:pt x="198" y="304"/>
                    <a:pt x="198" y="304"/>
                  </a:cubicBezTo>
                  <a:cubicBezTo>
                    <a:pt x="198" y="304"/>
                    <a:pt x="198" y="304"/>
                    <a:pt x="198" y="304"/>
                  </a:cubicBezTo>
                  <a:cubicBezTo>
                    <a:pt x="198" y="304"/>
                    <a:pt x="198" y="304"/>
                    <a:pt x="198" y="304"/>
                  </a:cubicBezTo>
                  <a:cubicBezTo>
                    <a:pt x="197" y="304"/>
                    <a:pt x="197" y="304"/>
                    <a:pt x="197" y="304"/>
                  </a:cubicBezTo>
                  <a:cubicBezTo>
                    <a:pt x="198" y="303"/>
                    <a:pt x="198" y="303"/>
                    <a:pt x="198" y="303"/>
                  </a:cubicBezTo>
                  <a:cubicBezTo>
                    <a:pt x="197" y="303"/>
                    <a:pt x="197" y="303"/>
                    <a:pt x="197" y="303"/>
                  </a:cubicBezTo>
                  <a:cubicBezTo>
                    <a:pt x="197" y="303"/>
                    <a:pt x="197" y="303"/>
                    <a:pt x="197" y="303"/>
                  </a:cubicBezTo>
                  <a:cubicBezTo>
                    <a:pt x="197" y="303"/>
                    <a:pt x="197" y="303"/>
                    <a:pt x="197" y="303"/>
                  </a:cubicBezTo>
                  <a:cubicBezTo>
                    <a:pt x="197" y="303"/>
                    <a:pt x="197" y="303"/>
                    <a:pt x="197" y="303"/>
                  </a:cubicBezTo>
                  <a:cubicBezTo>
                    <a:pt x="197" y="302"/>
                    <a:pt x="196" y="302"/>
                    <a:pt x="196" y="301"/>
                  </a:cubicBezTo>
                  <a:cubicBezTo>
                    <a:pt x="196" y="301"/>
                    <a:pt x="196" y="301"/>
                    <a:pt x="196"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4" y="301"/>
                    <a:pt x="194" y="301"/>
                    <a:pt x="194" y="301"/>
                  </a:cubicBezTo>
                  <a:cubicBezTo>
                    <a:pt x="194" y="300"/>
                    <a:pt x="194" y="300"/>
                    <a:pt x="194" y="300"/>
                  </a:cubicBezTo>
                  <a:cubicBezTo>
                    <a:pt x="194" y="300"/>
                    <a:pt x="194" y="300"/>
                    <a:pt x="194" y="300"/>
                  </a:cubicBezTo>
                  <a:cubicBezTo>
                    <a:pt x="194" y="300"/>
                    <a:pt x="194" y="300"/>
                    <a:pt x="194" y="300"/>
                  </a:cubicBezTo>
                  <a:cubicBezTo>
                    <a:pt x="194" y="300"/>
                    <a:pt x="194" y="300"/>
                    <a:pt x="194" y="300"/>
                  </a:cubicBezTo>
                  <a:cubicBezTo>
                    <a:pt x="193" y="300"/>
                    <a:pt x="193" y="300"/>
                    <a:pt x="193" y="300"/>
                  </a:cubicBezTo>
                  <a:cubicBezTo>
                    <a:pt x="193" y="300"/>
                    <a:pt x="193" y="300"/>
                    <a:pt x="193" y="300"/>
                  </a:cubicBezTo>
                  <a:cubicBezTo>
                    <a:pt x="193" y="300"/>
                    <a:pt x="193" y="300"/>
                    <a:pt x="193" y="300"/>
                  </a:cubicBezTo>
                  <a:cubicBezTo>
                    <a:pt x="193" y="300"/>
                    <a:pt x="193" y="300"/>
                    <a:pt x="193" y="300"/>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2" y="298"/>
                    <a:pt x="192" y="298"/>
                    <a:pt x="192" y="298"/>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3" y="298"/>
                    <a:pt x="193" y="298"/>
                    <a:pt x="193" y="298"/>
                  </a:cubicBezTo>
                  <a:cubicBezTo>
                    <a:pt x="192" y="298"/>
                    <a:pt x="192" y="298"/>
                    <a:pt x="191" y="298"/>
                  </a:cubicBezTo>
                  <a:cubicBezTo>
                    <a:pt x="192" y="297"/>
                    <a:pt x="192" y="297"/>
                    <a:pt x="192" y="297"/>
                  </a:cubicBezTo>
                  <a:cubicBezTo>
                    <a:pt x="192" y="298"/>
                    <a:pt x="192" y="298"/>
                    <a:pt x="192" y="298"/>
                  </a:cubicBezTo>
                  <a:cubicBezTo>
                    <a:pt x="192" y="297"/>
                    <a:pt x="192" y="297"/>
                    <a:pt x="192" y="297"/>
                  </a:cubicBezTo>
                  <a:cubicBezTo>
                    <a:pt x="192" y="297"/>
                    <a:pt x="192" y="297"/>
                    <a:pt x="192" y="297"/>
                  </a:cubicBezTo>
                  <a:cubicBezTo>
                    <a:pt x="191" y="297"/>
                    <a:pt x="191" y="297"/>
                    <a:pt x="191" y="298"/>
                  </a:cubicBezTo>
                  <a:cubicBezTo>
                    <a:pt x="190" y="297"/>
                    <a:pt x="190" y="297"/>
                    <a:pt x="190" y="297"/>
                  </a:cubicBezTo>
                  <a:cubicBezTo>
                    <a:pt x="190" y="297"/>
                    <a:pt x="190" y="297"/>
                    <a:pt x="190" y="297"/>
                  </a:cubicBezTo>
                  <a:cubicBezTo>
                    <a:pt x="190" y="298"/>
                    <a:pt x="190" y="298"/>
                    <a:pt x="190" y="298"/>
                  </a:cubicBezTo>
                  <a:cubicBezTo>
                    <a:pt x="190" y="298"/>
                    <a:pt x="190" y="298"/>
                    <a:pt x="190" y="298"/>
                  </a:cubicBezTo>
                  <a:cubicBezTo>
                    <a:pt x="189" y="298"/>
                    <a:pt x="189" y="298"/>
                    <a:pt x="189" y="298"/>
                  </a:cubicBezTo>
                  <a:cubicBezTo>
                    <a:pt x="189" y="297"/>
                    <a:pt x="189" y="297"/>
                    <a:pt x="189" y="297"/>
                  </a:cubicBezTo>
                  <a:cubicBezTo>
                    <a:pt x="189" y="297"/>
                    <a:pt x="189" y="297"/>
                    <a:pt x="189" y="297"/>
                  </a:cubicBezTo>
                  <a:cubicBezTo>
                    <a:pt x="189" y="297"/>
                    <a:pt x="189" y="297"/>
                    <a:pt x="189" y="297"/>
                  </a:cubicBezTo>
                  <a:cubicBezTo>
                    <a:pt x="189" y="297"/>
                    <a:pt x="189"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8"/>
                    <a:pt x="188" y="298"/>
                    <a:pt x="188" y="298"/>
                  </a:cubicBezTo>
                  <a:cubicBezTo>
                    <a:pt x="188" y="298"/>
                    <a:pt x="188" y="298"/>
                    <a:pt x="188" y="298"/>
                  </a:cubicBezTo>
                  <a:cubicBezTo>
                    <a:pt x="187" y="298"/>
                    <a:pt x="187" y="298"/>
                    <a:pt x="187" y="298"/>
                  </a:cubicBezTo>
                  <a:cubicBezTo>
                    <a:pt x="186" y="299"/>
                    <a:pt x="186" y="299"/>
                    <a:pt x="186" y="299"/>
                  </a:cubicBezTo>
                  <a:cubicBezTo>
                    <a:pt x="186" y="299"/>
                    <a:pt x="186" y="299"/>
                    <a:pt x="186" y="299"/>
                  </a:cubicBezTo>
                  <a:cubicBezTo>
                    <a:pt x="185" y="299"/>
                    <a:pt x="185" y="299"/>
                    <a:pt x="185" y="299"/>
                  </a:cubicBezTo>
                  <a:cubicBezTo>
                    <a:pt x="185" y="299"/>
                    <a:pt x="185" y="299"/>
                    <a:pt x="185" y="299"/>
                  </a:cubicBezTo>
                  <a:cubicBezTo>
                    <a:pt x="185" y="299"/>
                    <a:pt x="185" y="299"/>
                    <a:pt x="185" y="299"/>
                  </a:cubicBezTo>
                  <a:cubicBezTo>
                    <a:pt x="185" y="299"/>
                    <a:pt x="185" y="299"/>
                    <a:pt x="185"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3" y="299"/>
                    <a:pt x="183" y="299"/>
                    <a:pt x="183" y="299"/>
                  </a:cubicBezTo>
                  <a:cubicBezTo>
                    <a:pt x="182" y="299"/>
                    <a:pt x="182" y="299"/>
                    <a:pt x="182" y="299"/>
                  </a:cubicBezTo>
                  <a:cubicBezTo>
                    <a:pt x="183" y="298"/>
                    <a:pt x="183" y="298"/>
                    <a:pt x="183" y="298"/>
                  </a:cubicBezTo>
                  <a:cubicBezTo>
                    <a:pt x="183" y="298"/>
                    <a:pt x="183" y="298"/>
                    <a:pt x="183" y="298"/>
                  </a:cubicBezTo>
                  <a:cubicBezTo>
                    <a:pt x="183" y="298"/>
                    <a:pt x="183" y="298"/>
                    <a:pt x="183" y="298"/>
                  </a:cubicBezTo>
                  <a:cubicBezTo>
                    <a:pt x="183" y="298"/>
                    <a:pt x="183" y="298"/>
                    <a:pt x="183" y="298"/>
                  </a:cubicBezTo>
                  <a:cubicBezTo>
                    <a:pt x="183" y="297"/>
                    <a:pt x="184" y="297"/>
                    <a:pt x="183" y="297"/>
                  </a:cubicBezTo>
                  <a:cubicBezTo>
                    <a:pt x="182" y="296"/>
                    <a:pt x="182" y="296"/>
                    <a:pt x="182" y="296"/>
                  </a:cubicBezTo>
                  <a:cubicBezTo>
                    <a:pt x="182" y="296"/>
                    <a:pt x="182" y="296"/>
                    <a:pt x="182" y="296"/>
                  </a:cubicBezTo>
                  <a:cubicBezTo>
                    <a:pt x="181" y="297"/>
                    <a:pt x="181" y="297"/>
                    <a:pt x="181" y="297"/>
                  </a:cubicBezTo>
                  <a:cubicBezTo>
                    <a:pt x="181" y="297"/>
                    <a:pt x="181" y="297"/>
                    <a:pt x="181" y="297"/>
                  </a:cubicBezTo>
                  <a:cubicBezTo>
                    <a:pt x="180" y="298"/>
                    <a:pt x="180" y="298"/>
                    <a:pt x="180" y="298"/>
                  </a:cubicBezTo>
                  <a:cubicBezTo>
                    <a:pt x="180" y="298"/>
                    <a:pt x="180" y="298"/>
                    <a:pt x="180" y="298"/>
                  </a:cubicBezTo>
                  <a:cubicBezTo>
                    <a:pt x="180" y="298"/>
                    <a:pt x="180" y="298"/>
                    <a:pt x="180" y="298"/>
                  </a:cubicBezTo>
                  <a:cubicBezTo>
                    <a:pt x="180" y="298"/>
                    <a:pt x="180" y="298"/>
                    <a:pt x="180" y="298"/>
                  </a:cubicBezTo>
                  <a:cubicBezTo>
                    <a:pt x="179" y="299"/>
                    <a:pt x="179" y="299"/>
                    <a:pt x="179" y="299"/>
                  </a:cubicBezTo>
                  <a:cubicBezTo>
                    <a:pt x="179" y="299"/>
                    <a:pt x="179" y="299"/>
                    <a:pt x="179" y="299"/>
                  </a:cubicBezTo>
                  <a:cubicBezTo>
                    <a:pt x="179" y="299"/>
                    <a:pt x="179" y="299"/>
                    <a:pt x="179" y="299"/>
                  </a:cubicBezTo>
                  <a:cubicBezTo>
                    <a:pt x="179" y="299"/>
                    <a:pt x="179" y="299"/>
                    <a:pt x="179"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7" y="299"/>
                    <a:pt x="177" y="299"/>
                    <a:pt x="177" y="299"/>
                  </a:cubicBezTo>
                  <a:cubicBezTo>
                    <a:pt x="177" y="299"/>
                    <a:pt x="177" y="299"/>
                    <a:pt x="177" y="299"/>
                  </a:cubicBezTo>
                  <a:cubicBezTo>
                    <a:pt x="177" y="298"/>
                    <a:pt x="177" y="298"/>
                    <a:pt x="177" y="298"/>
                  </a:cubicBezTo>
                  <a:cubicBezTo>
                    <a:pt x="177" y="299"/>
                    <a:pt x="177" y="299"/>
                    <a:pt x="177" y="299"/>
                  </a:cubicBezTo>
                  <a:cubicBezTo>
                    <a:pt x="177" y="298"/>
                    <a:pt x="177" y="298"/>
                    <a:pt x="177" y="298"/>
                  </a:cubicBezTo>
                  <a:cubicBezTo>
                    <a:pt x="177" y="298"/>
                    <a:pt x="177" y="298"/>
                    <a:pt x="177" y="298"/>
                  </a:cubicBezTo>
                  <a:cubicBezTo>
                    <a:pt x="176" y="298"/>
                    <a:pt x="176" y="298"/>
                    <a:pt x="176" y="298"/>
                  </a:cubicBezTo>
                  <a:cubicBezTo>
                    <a:pt x="176" y="298"/>
                    <a:pt x="176" y="298"/>
                    <a:pt x="176" y="298"/>
                  </a:cubicBezTo>
                  <a:cubicBezTo>
                    <a:pt x="176" y="298"/>
                    <a:pt x="176" y="298"/>
                    <a:pt x="176" y="298"/>
                  </a:cubicBezTo>
                  <a:cubicBezTo>
                    <a:pt x="176" y="297"/>
                    <a:pt x="176" y="297"/>
                    <a:pt x="176" y="297"/>
                  </a:cubicBezTo>
                  <a:cubicBezTo>
                    <a:pt x="176" y="297"/>
                    <a:pt x="176" y="297"/>
                    <a:pt x="176" y="297"/>
                  </a:cubicBezTo>
                  <a:cubicBezTo>
                    <a:pt x="176" y="297"/>
                    <a:pt x="176" y="297"/>
                    <a:pt x="176" y="297"/>
                  </a:cubicBezTo>
                  <a:cubicBezTo>
                    <a:pt x="176" y="297"/>
                    <a:pt x="176" y="297"/>
                    <a:pt x="176" y="297"/>
                  </a:cubicBezTo>
                  <a:cubicBezTo>
                    <a:pt x="175" y="296"/>
                    <a:pt x="175" y="296"/>
                    <a:pt x="175" y="296"/>
                  </a:cubicBezTo>
                  <a:cubicBezTo>
                    <a:pt x="175" y="296"/>
                    <a:pt x="175" y="296"/>
                    <a:pt x="175"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5"/>
                    <a:pt x="174" y="295"/>
                    <a:pt x="174" y="295"/>
                  </a:cubicBezTo>
                  <a:cubicBezTo>
                    <a:pt x="173" y="295"/>
                    <a:pt x="173" y="295"/>
                    <a:pt x="173" y="295"/>
                  </a:cubicBezTo>
                  <a:cubicBezTo>
                    <a:pt x="173" y="295"/>
                    <a:pt x="173" y="295"/>
                    <a:pt x="173" y="295"/>
                  </a:cubicBezTo>
                  <a:cubicBezTo>
                    <a:pt x="173" y="295"/>
                    <a:pt x="173" y="295"/>
                    <a:pt x="173" y="295"/>
                  </a:cubicBezTo>
                  <a:cubicBezTo>
                    <a:pt x="172" y="294"/>
                    <a:pt x="172" y="294"/>
                    <a:pt x="172" y="294"/>
                  </a:cubicBezTo>
                  <a:cubicBezTo>
                    <a:pt x="172" y="294"/>
                    <a:pt x="172" y="294"/>
                    <a:pt x="172" y="294"/>
                  </a:cubicBezTo>
                  <a:cubicBezTo>
                    <a:pt x="172" y="294"/>
                    <a:pt x="172" y="294"/>
                    <a:pt x="172" y="294"/>
                  </a:cubicBezTo>
                  <a:cubicBezTo>
                    <a:pt x="171" y="294"/>
                    <a:pt x="171" y="294"/>
                    <a:pt x="171" y="294"/>
                  </a:cubicBezTo>
                  <a:cubicBezTo>
                    <a:pt x="171" y="294"/>
                    <a:pt x="171" y="294"/>
                    <a:pt x="171" y="294"/>
                  </a:cubicBezTo>
                  <a:cubicBezTo>
                    <a:pt x="171" y="294"/>
                    <a:pt x="171" y="294"/>
                    <a:pt x="171" y="294"/>
                  </a:cubicBezTo>
                  <a:cubicBezTo>
                    <a:pt x="171" y="293"/>
                    <a:pt x="171" y="293"/>
                    <a:pt x="171" y="293"/>
                  </a:cubicBezTo>
                  <a:cubicBezTo>
                    <a:pt x="170" y="293"/>
                    <a:pt x="170" y="293"/>
                    <a:pt x="170" y="293"/>
                  </a:cubicBezTo>
                  <a:cubicBezTo>
                    <a:pt x="170" y="293"/>
                    <a:pt x="170" y="293"/>
                    <a:pt x="170" y="293"/>
                  </a:cubicBezTo>
                  <a:cubicBezTo>
                    <a:pt x="170" y="293"/>
                    <a:pt x="170" y="293"/>
                    <a:pt x="170" y="293"/>
                  </a:cubicBezTo>
                  <a:cubicBezTo>
                    <a:pt x="170" y="293"/>
                    <a:pt x="170" y="293"/>
                    <a:pt x="170" y="293"/>
                  </a:cubicBezTo>
                  <a:cubicBezTo>
                    <a:pt x="170" y="294"/>
                    <a:pt x="170" y="294"/>
                    <a:pt x="170" y="294"/>
                  </a:cubicBezTo>
                  <a:cubicBezTo>
                    <a:pt x="170" y="294"/>
                    <a:pt x="170" y="294"/>
                    <a:pt x="170" y="294"/>
                  </a:cubicBezTo>
                  <a:cubicBezTo>
                    <a:pt x="170" y="294"/>
                    <a:pt x="170" y="294"/>
                    <a:pt x="170" y="294"/>
                  </a:cubicBezTo>
                  <a:cubicBezTo>
                    <a:pt x="171" y="295"/>
                    <a:pt x="171" y="294"/>
                    <a:pt x="171" y="295"/>
                  </a:cubicBezTo>
                  <a:cubicBezTo>
                    <a:pt x="171" y="296"/>
                    <a:pt x="171" y="296"/>
                    <a:pt x="171" y="297"/>
                  </a:cubicBezTo>
                  <a:cubicBezTo>
                    <a:pt x="171" y="297"/>
                    <a:pt x="171" y="297"/>
                    <a:pt x="171" y="297"/>
                  </a:cubicBezTo>
                  <a:cubicBezTo>
                    <a:pt x="171" y="297"/>
                    <a:pt x="171" y="297"/>
                    <a:pt x="171" y="297"/>
                  </a:cubicBezTo>
                  <a:cubicBezTo>
                    <a:pt x="171" y="297"/>
                    <a:pt x="171" y="297"/>
                    <a:pt x="172" y="298"/>
                  </a:cubicBezTo>
                  <a:cubicBezTo>
                    <a:pt x="172" y="298"/>
                    <a:pt x="172" y="298"/>
                    <a:pt x="172" y="298"/>
                  </a:cubicBezTo>
                  <a:cubicBezTo>
                    <a:pt x="172" y="298"/>
                    <a:pt x="172" y="298"/>
                    <a:pt x="172" y="298"/>
                  </a:cubicBezTo>
                  <a:cubicBezTo>
                    <a:pt x="173" y="298"/>
                    <a:pt x="173" y="298"/>
                    <a:pt x="173" y="298"/>
                  </a:cubicBezTo>
                  <a:cubicBezTo>
                    <a:pt x="173" y="298"/>
                    <a:pt x="173" y="298"/>
                    <a:pt x="173" y="298"/>
                  </a:cubicBezTo>
                  <a:cubicBezTo>
                    <a:pt x="173" y="299"/>
                    <a:pt x="173" y="299"/>
                    <a:pt x="173" y="299"/>
                  </a:cubicBezTo>
                  <a:cubicBezTo>
                    <a:pt x="173" y="299"/>
                    <a:pt x="173" y="299"/>
                    <a:pt x="174" y="299"/>
                  </a:cubicBezTo>
                  <a:cubicBezTo>
                    <a:pt x="174" y="299"/>
                    <a:pt x="174" y="299"/>
                    <a:pt x="174" y="299"/>
                  </a:cubicBezTo>
                  <a:cubicBezTo>
                    <a:pt x="175" y="300"/>
                    <a:pt x="175" y="300"/>
                    <a:pt x="175" y="300"/>
                  </a:cubicBezTo>
                  <a:cubicBezTo>
                    <a:pt x="175" y="300"/>
                    <a:pt x="175" y="300"/>
                    <a:pt x="175" y="300"/>
                  </a:cubicBezTo>
                  <a:cubicBezTo>
                    <a:pt x="176" y="300"/>
                    <a:pt x="176" y="300"/>
                    <a:pt x="176" y="300"/>
                  </a:cubicBezTo>
                  <a:cubicBezTo>
                    <a:pt x="176" y="300"/>
                    <a:pt x="176" y="300"/>
                    <a:pt x="176" y="300"/>
                  </a:cubicBezTo>
                  <a:cubicBezTo>
                    <a:pt x="176" y="300"/>
                    <a:pt x="176" y="300"/>
                    <a:pt x="176" y="300"/>
                  </a:cubicBezTo>
                  <a:cubicBezTo>
                    <a:pt x="176" y="300"/>
                    <a:pt x="176" y="300"/>
                    <a:pt x="176" y="300"/>
                  </a:cubicBezTo>
                  <a:cubicBezTo>
                    <a:pt x="177" y="301"/>
                    <a:pt x="177" y="301"/>
                    <a:pt x="177" y="301"/>
                  </a:cubicBezTo>
                  <a:cubicBezTo>
                    <a:pt x="177" y="301"/>
                    <a:pt x="177" y="301"/>
                    <a:pt x="177" y="301"/>
                  </a:cubicBezTo>
                  <a:cubicBezTo>
                    <a:pt x="177" y="301"/>
                    <a:pt x="177" y="301"/>
                    <a:pt x="177" y="301"/>
                  </a:cubicBezTo>
                  <a:cubicBezTo>
                    <a:pt x="176" y="301"/>
                    <a:pt x="176" y="301"/>
                    <a:pt x="176" y="301"/>
                  </a:cubicBezTo>
                  <a:cubicBezTo>
                    <a:pt x="177" y="302"/>
                    <a:pt x="177" y="302"/>
                    <a:pt x="177" y="302"/>
                  </a:cubicBezTo>
                  <a:cubicBezTo>
                    <a:pt x="176" y="302"/>
                    <a:pt x="176" y="302"/>
                    <a:pt x="176" y="302"/>
                  </a:cubicBezTo>
                  <a:cubicBezTo>
                    <a:pt x="176" y="302"/>
                    <a:pt x="176" y="302"/>
                    <a:pt x="176"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8" y="302"/>
                    <a:pt x="178" y="302"/>
                    <a:pt x="178" y="302"/>
                  </a:cubicBezTo>
                  <a:cubicBezTo>
                    <a:pt x="178" y="302"/>
                    <a:pt x="178" y="302"/>
                    <a:pt x="178" y="302"/>
                  </a:cubicBezTo>
                  <a:cubicBezTo>
                    <a:pt x="178" y="302"/>
                    <a:pt x="178" y="302"/>
                    <a:pt x="178"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6" y="302"/>
                    <a:pt x="176" y="302"/>
                    <a:pt x="176" y="302"/>
                  </a:cubicBezTo>
                  <a:cubicBezTo>
                    <a:pt x="176" y="302"/>
                    <a:pt x="176" y="302"/>
                    <a:pt x="176" y="302"/>
                  </a:cubicBezTo>
                  <a:cubicBezTo>
                    <a:pt x="176" y="302"/>
                    <a:pt x="176" y="302"/>
                    <a:pt x="176" y="302"/>
                  </a:cubicBezTo>
                  <a:cubicBezTo>
                    <a:pt x="176" y="303"/>
                    <a:pt x="176" y="303"/>
                    <a:pt x="176" y="303"/>
                  </a:cubicBezTo>
                  <a:cubicBezTo>
                    <a:pt x="176" y="303"/>
                    <a:pt x="176" y="303"/>
                    <a:pt x="176" y="304"/>
                  </a:cubicBezTo>
                  <a:cubicBezTo>
                    <a:pt x="177" y="304"/>
                    <a:pt x="177" y="304"/>
                    <a:pt x="177" y="304"/>
                  </a:cubicBezTo>
                  <a:cubicBezTo>
                    <a:pt x="177" y="303"/>
                    <a:pt x="177" y="303"/>
                    <a:pt x="177" y="303"/>
                  </a:cubicBezTo>
                  <a:cubicBezTo>
                    <a:pt x="177" y="303"/>
                    <a:pt x="177" y="303"/>
                    <a:pt x="177" y="303"/>
                  </a:cubicBezTo>
                  <a:cubicBezTo>
                    <a:pt x="176" y="304"/>
                    <a:pt x="176" y="304"/>
                    <a:pt x="176" y="304"/>
                  </a:cubicBezTo>
                  <a:cubicBezTo>
                    <a:pt x="177" y="304"/>
                    <a:pt x="177" y="304"/>
                    <a:pt x="177" y="304"/>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5" y="306"/>
                    <a:pt x="175" y="306"/>
                    <a:pt x="175" y="306"/>
                  </a:cubicBezTo>
                  <a:cubicBezTo>
                    <a:pt x="175" y="305"/>
                    <a:pt x="175" y="305"/>
                    <a:pt x="175" y="305"/>
                  </a:cubicBezTo>
                  <a:cubicBezTo>
                    <a:pt x="175" y="306"/>
                    <a:pt x="175" y="306"/>
                    <a:pt x="175" y="306"/>
                  </a:cubicBezTo>
                  <a:cubicBezTo>
                    <a:pt x="175" y="306"/>
                    <a:pt x="175" y="306"/>
                    <a:pt x="175" y="306"/>
                  </a:cubicBezTo>
                  <a:cubicBezTo>
                    <a:pt x="174" y="306"/>
                    <a:pt x="174" y="306"/>
                    <a:pt x="174" y="306"/>
                  </a:cubicBezTo>
                  <a:cubicBezTo>
                    <a:pt x="174" y="307"/>
                    <a:pt x="174" y="307"/>
                    <a:pt x="174" y="307"/>
                  </a:cubicBezTo>
                  <a:cubicBezTo>
                    <a:pt x="174" y="307"/>
                    <a:pt x="174" y="307"/>
                    <a:pt x="174" y="307"/>
                  </a:cubicBezTo>
                  <a:cubicBezTo>
                    <a:pt x="174" y="307"/>
                    <a:pt x="174" y="307"/>
                    <a:pt x="174" y="307"/>
                  </a:cubicBezTo>
                  <a:cubicBezTo>
                    <a:pt x="173" y="308"/>
                    <a:pt x="173" y="308"/>
                    <a:pt x="173" y="308"/>
                  </a:cubicBezTo>
                  <a:cubicBezTo>
                    <a:pt x="173" y="307"/>
                    <a:pt x="173" y="307"/>
                    <a:pt x="173" y="307"/>
                  </a:cubicBezTo>
                  <a:cubicBezTo>
                    <a:pt x="172" y="308"/>
                    <a:pt x="172" y="308"/>
                    <a:pt x="172" y="308"/>
                  </a:cubicBezTo>
                  <a:cubicBezTo>
                    <a:pt x="172" y="308"/>
                    <a:pt x="172" y="308"/>
                    <a:pt x="172" y="307"/>
                  </a:cubicBezTo>
                  <a:cubicBezTo>
                    <a:pt x="171" y="307"/>
                    <a:pt x="171" y="307"/>
                    <a:pt x="171" y="307"/>
                  </a:cubicBezTo>
                  <a:cubicBezTo>
                    <a:pt x="171" y="307"/>
                    <a:pt x="171" y="307"/>
                    <a:pt x="171"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8" y="307"/>
                    <a:pt x="168" y="307"/>
                    <a:pt x="168" y="307"/>
                  </a:cubicBezTo>
                  <a:cubicBezTo>
                    <a:pt x="167" y="307"/>
                    <a:pt x="167" y="307"/>
                    <a:pt x="167"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5" y="307"/>
                    <a:pt x="165" y="307"/>
                    <a:pt x="165" y="307"/>
                  </a:cubicBezTo>
                  <a:cubicBezTo>
                    <a:pt x="165" y="307"/>
                    <a:pt x="165" y="307"/>
                    <a:pt x="165" y="307"/>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4" y="308"/>
                    <a:pt x="164" y="308"/>
                    <a:pt x="164" y="308"/>
                  </a:cubicBezTo>
                  <a:cubicBezTo>
                    <a:pt x="165" y="309"/>
                    <a:pt x="165" y="309"/>
                    <a:pt x="165" y="309"/>
                  </a:cubicBezTo>
                  <a:cubicBezTo>
                    <a:pt x="165" y="309"/>
                    <a:pt x="165" y="309"/>
                    <a:pt x="165" y="309"/>
                  </a:cubicBezTo>
                  <a:cubicBezTo>
                    <a:pt x="165" y="309"/>
                    <a:pt x="165" y="309"/>
                    <a:pt x="165" y="309"/>
                  </a:cubicBezTo>
                  <a:cubicBezTo>
                    <a:pt x="165" y="310"/>
                    <a:pt x="165" y="310"/>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2"/>
                    <a:pt x="166" y="312"/>
                    <a:pt x="166" y="312"/>
                  </a:cubicBezTo>
                  <a:cubicBezTo>
                    <a:pt x="167" y="312"/>
                    <a:pt x="167" y="312"/>
                    <a:pt x="167" y="312"/>
                  </a:cubicBezTo>
                  <a:cubicBezTo>
                    <a:pt x="167" y="312"/>
                    <a:pt x="167" y="312"/>
                    <a:pt x="167" y="312"/>
                  </a:cubicBezTo>
                  <a:cubicBezTo>
                    <a:pt x="167" y="311"/>
                    <a:pt x="167" y="311"/>
                    <a:pt x="167" y="311"/>
                  </a:cubicBezTo>
                  <a:cubicBezTo>
                    <a:pt x="167" y="311"/>
                    <a:pt x="167" y="311"/>
                    <a:pt x="167" y="311"/>
                  </a:cubicBezTo>
                  <a:cubicBezTo>
                    <a:pt x="168" y="311"/>
                    <a:pt x="168" y="311"/>
                    <a:pt x="168" y="311"/>
                  </a:cubicBezTo>
                  <a:cubicBezTo>
                    <a:pt x="168" y="311"/>
                    <a:pt x="168" y="311"/>
                    <a:pt x="168" y="311"/>
                  </a:cubicBezTo>
                  <a:cubicBezTo>
                    <a:pt x="168" y="312"/>
                    <a:pt x="168" y="312"/>
                    <a:pt x="168" y="312"/>
                  </a:cubicBezTo>
                  <a:cubicBezTo>
                    <a:pt x="168" y="312"/>
                    <a:pt x="168" y="312"/>
                    <a:pt x="168" y="312"/>
                  </a:cubicBezTo>
                  <a:cubicBezTo>
                    <a:pt x="168" y="312"/>
                    <a:pt x="168" y="312"/>
                    <a:pt x="168" y="312"/>
                  </a:cubicBezTo>
                  <a:cubicBezTo>
                    <a:pt x="168" y="312"/>
                    <a:pt x="168" y="312"/>
                    <a:pt x="168" y="312"/>
                  </a:cubicBezTo>
                  <a:cubicBezTo>
                    <a:pt x="169" y="312"/>
                    <a:pt x="169" y="312"/>
                    <a:pt x="169" y="312"/>
                  </a:cubicBezTo>
                  <a:cubicBezTo>
                    <a:pt x="169" y="311"/>
                    <a:pt x="169" y="311"/>
                    <a:pt x="169" y="311"/>
                  </a:cubicBezTo>
                  <a:cubicBezTo>
                    <a:pt x="169" y="311"/>
                    <a:pt x="169" y="311"/>
                    <a:pt x="169" y="311"/>
                  </a:cubicBezTo>
                  <a:cubicBezTo>
                    <a:pt x="170" y="312"/>
                    <a:pt x="170" y="312"/>
                    <a:pt x="170" y="312"/>
                  </a:cubicBezTo>
                  <a:cubicBezTo>
                    <a:pt x="170" y="311"/>
                    <a:pt x="170" y="311"/>
                    <a:pt x="170" y="311"/>
                  </a:cubicBezTo>
                  <a:cubicBezTo>
                    <a:pt x="170" y="311"/>
                    <a:pt x="170" y="311"/>
                    <a:pt x="170" y="311"/>
                  </a:cubicBezTo>
                  <a:cubicBezTo>
                    <a:pt x="170" y="311"/>
                    <a:pt x="170" y="311"/>
                    <a:pt x="170" y="311"/>
                  </a:cubicBezTo>
                  <a:cubicBezTo>
                    <a:pt x="171" y="311"/>
                    <a:pt x="171" y="311"/>
                    <a:pt x="171" y="311"/>
                  </a:cubicBezTo>
                  <a:cubicBezTo>
                    <a:pt x="171" y="311"/>
                    <a:pt x="171" y="311"/>
                    <a:pt x="171" y="311"/>
                  </a:cubicBezTo>
                  <a:cubicBezTo>
                    <a:pt x="170" y="310"/>
                    <a:pt x="170" y="310"/>
                    <a:pt x="170" y="310"/>
                  </a:cubicBezTo>
                  <a:cubicBezTo>
                    <a:pt x="171" y="310"/>
                    <a:pt x="171" y="310"/>
                    <a:pt x="171" y="310"/>
                  </a:cubicBezTo>
                  <a:cubicBezTo>
                    <a:pt x="172" y="311"/>
                    <a:pt x="172" y="310"/>
                    <a:pt x="172" y="310"/>
                  </a:cubicBezTo>
                  <a:cubicBezTo>
                    <a:pt x="173" y="310"/>
                    <a:pt x="173" y="310"/>
                    <a:pt x="173" y="310"/>
                  </a:cubicBezTo>
                  <a:cubicBezTo>
                    <a:pt x="173" y="310"/>
                    <a:pt x="173" y="310"/>
                    <a:pt x="173" y="310"/>
                  </a:cubicBezTo>
                  <a:cubicBezTo>
                    <a:pt x="173" y="310"/>
                    <a:pt x="173" y="310"/>
                    <a:pt x="173" y="310"/>
                  </a:cubicBezTo>
                  <a:cubicBezTo>
                    <a:pt x="173" y="311"/>
                    <a:pt x="173" y="311"/>
                    <a:pt x="173" y="311"/>
                  </a:cubicBezTo>
                  <a:cubicBezTo>
                    <a:pt x="173" y="311"/>
                    <a:pt x="173" y="311"/>
                    <a:pt x="173"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5" y="312"/>
                    <a:pt x="175" y="312"/>
                    <a:pt x="175" y="312"/>
                  </a:cubicBezTo>
                  <a:cubicBezTo>
                    <a:pt x="175" y="312"/>
                    <a:pt x="175" y="312"/>
                    <a:pt x="175" y="312"/>
                  </a:cubicBezTo>
                  <a:cubicBezTo>
                    <a:pt x="175" y="312"/>
                    <a:pt x="175" y="312"/>
                    <a:pt x="175" y="312"/>
                  </a:cubicBezTo>
                  <a:cubicBezTo>
                    <a:pt x="175" y="312"/>
                    <a:pt x="175" y="312"/>
                    <a:pt x="175" y="312"/>
                  </a:cubicBezTo>
                  <a:cubicBezTo>
                    <a:pt x="175" y="311"/>
                    <a:pt x="175" y="311"/>
                    <a:pt x="175" y="311"/>
                  </a:cubicBezTo>
                  <a:cubicBezTo>
                    <a:pt x="175" y="311"/>
                    <a:pt x="175" y="311"/>
                    <a:pt x="175" y="311"/>
                  </a:cubicBezTo>
                  <a:cubicBezTo>
                    <a:pt x="176" y="311"/>
                    <a:pt x="176" y="311"/>
                    <a:pt x="176" y="311"/>
                  </a:cubicBezTo>
                  <a:cubicBezTo>
                    <a:pt x="176" y="311"/>
                    <a:pt x="176" y="311"/>
                    <a:pt x="176" y="311"/>
                  </a:cubicBezTo>
                  <a:cubicBezTo>
                    <a:pt x="176" y="312"/>
                    <a:pt x="176" y="312"/>
                    <a:pt x="176" y="312"/>
                  </a:cubicBezTo>
                  <a:cubicBezTo>
                    <a:pt x="177" y="312"/>
                    <a:pt x="177" y="312"/>
                    <a:pt x="177" y="312"/>
                  </a:cubicBezTo>
                  <a:cubicBezTo>
                    <a:pt x="177" y="312"/>
                    <a:pt x="177" y="312"/>
                    <a:pt x="177" y="312"/>
                  </a:cubicBezTo>
                  <a:cubicBezTo>
                    <a:pt x="177" y="311"/>
                    <a:pt x="177" y="311"/>
                    <a:pt x="177" y="311"/>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1"/>
                    <a:pt x="179" y="311"/>
                  </a:cubicBezTo>
                  <a:cubicBezTo>
                    <a:pt x="179" y="311"/>
                    <a:pt x="179" y="311"/>
                    <a:pt x="179" y="311"/>
                  </a:cubicBezTo>
                  <a:cubicBezTo>
                    <a:pt x="179" y="311"/>
                    <a:pt x="179" y="311"/>
                    <a:pt x="179" y="311"/>
                  </a:cubicBezTo>
                  <a:cubicBezTo>
                    <a:pt x="179" y="311"/>
                    <a:pt x="179" y="311"/>
                    <a:pt x="179" y="311"/>
                  </a:cubicBezTo>
                  <a:cubicBezTo>
                    <a:pt x="180" y="311"/>
                    <a:pt x="180" y="311"/>
                    <a:pt x="180" y="311"/>
                  </a:cubicBezTo>
                  <a:cubicBezTo>
                    <a:pt x="180" y="311"/>
                    <a:pt x="180" y="311"/>
                    <a:pt x="180" y="311"/>
                  </a:cubicBezTo>
                  <a:cubicBezTo>
                    <a:pt x="180" y="311"/>
                    <a:pt x="180" y="311"/>
                    <a:pt x="180" y="311"/>
                  </a:cubicBezTo>
                  <a:cubicBezTo>
                    <a:pt x="180" y="310"/>
                    <a:pt x="180" y="310"/>
                    <a:pt x="180" y="310"/>
                  </a:cubicBezTo>
                  <a:cubicBezTo>
                    <a:pt x="180" y="310"/>
                    <a:pt x="180" y="310"/>
                    <a:pt x="180" y="310"/>
                  </a:cubicBezTo>
                  <a:cubicBezTo>
                    <a:pt x="180" y="310"/>
                    <a:pt x="180" y="310"/>
                    <a:pt x="180" y="310"/>
                  </a:cubicBezTo>
                  <a:cubicBezTo>
                    <a:pt x="181" y="310"/>
                    <a:pt x="181" y="310"/>
                    <a:pt x="181" y="310"/>
                  </a:cubicBezTo>
                  <a:cubicBezTo>
                    <a:pt x="181" y="310"/>
                    <a:pt x="181" y="310"/>
                    <a:pt x="181" y="310"/>
                  </a:cubicBezTo>
                  <a:cubicBezTo>
                    <a:pt x="181" y="310"/>
                    <a:pt x="181" y="310"/>
                    <a:pt x="181" y="310"/>
                  </a:cubicBezTo>
                  <a:cubicBezTo>
                    <a:pt x="181" y="309"/>
                    <a:pt x="181" y="309"/>
                    <a:pt x="181" y="309"/>
                  </a:cubicBezTo>
                  <a:cubicBezTo>
                    <a:pt x="181" y="309"/>
                    <a:pt x="181" y="309"/>
                    <a:pt x="181" y="309"/>
                  </a:cubicBezTo>
                  <a:cubicBezTo>
                    <a:pt x="182" y="309"/>
                    <a:pt x="182" y="309"/>
                    <a:pt x="182" y="309"/>
                  </a:cubicBezTo>
                  <a:cubicBezTo>
                    <a:pt x="182" y="309"/>
                    <a:pt x="182" y="309"/>
                    <a:pt x="182" y="309"/>
                  </a:cubicBezTo>
                  <a:cubicBezTo>
                    <a:pt x="182" y="309"/>
                    <a:pt x="182" y="309"/>
                    <a:pt x="182" y="309"/>
                  </a:cubicBezTo>
                  <a:cubicBezTo>
                    <a:pt x="182" y="309"/>
                    <a:pt x="182" y="309"/>
                    <a:pt x="182" y="309"/>
                  </a:cubicBezTo>
                  <a:cubicBezTo>
                    <a:pt x="182" y="308"/>
                    <a:pt x="182" y="308"/>
                    <a:pt x="182" y="308"/>
                  </a:cubicBezTo>
                  <a:cubicBezTo>
                    <a:pt x="182" y="308"/>
                    <a:pt x="182" y="308"/>
                    <a:pt x="182" y="308"/>
                  </a:cubicBezTo>
                  <a:cubicBezTo>
                    <a:pt x="181" y="308"/>
                    <a:pt x="181" y="308"/>
                    <a:pt x="181" y="308"/>
                  </a:cubicBezTo>
                  <a:cubicBezTo>
                    <a:pt x="181" y="308"/>
                    <a:pt x="181" y="308"/>
                    <a:pt x="181" y="308"/>
                  </a:cubicBezTo>
                  <a:cubicBezTo>
                    <a:pt x="181" y="308"/>
                    <a:pt x="181" y="308"/>
                    <a:pt x="181" y="308"/>
                  </a:cubicBezTo>
                  <a:cubicBezTo>
                    <a:pt x="181" y="307"/>
                    <a:pt x="181" y="307"/>
                    <a:pt x="181" y="307"/>
                  </a:cubicBezTo>
                  <a:cubicBezTo>
                    <a:pt x="181" y="307"/>
                    <a:pt x="181" y="307"/>
                    <a:pt x="181" y="307"/>
                  </a:cubicBezTo>
                  <a:cubicBezTo>
                    <a:pt x="181" y="307"/>
                    <a:pt x="181" y="307"/>
                    <a:pt x="181" y="307"/>
                  </a:cubicBezTo>
                  <a:cubicBezTo>
                    <a:pt x="181" y="307"/>
                    <a:pt x="181" y="307"/>
                    <a:pt x="181" y="307"/>
                  </a:cubicBezTo>
                  <a:cubicBezTo>
                    <a:pt x="181" y="306"/>
                    <a:pt x="181" y="306"/>
                    <a:pt x="181" y="306"/>
                  </a:cubicBezTo>
                  <a:cubicBezTo>
                    <a:pt x="182" y="306"/>
                    <a:pt x="182" y="306"/>
                    <a:pt x="182" y="306"/>
                  </a:cubicBezTo>
                  <a:cubicBezTo>
                    <a:pt x="182" y="306"/>
                    <a:pt x="182" y="306"/>
                    <a:pt x="182" y="306"/>
                  </a:cubicBezTo>
                  <a:cubicBezTo>
                    <a:pt x="182" y="305"/>
                    <a:pt x="182" y="305"/>
                    <a:pt x="182" y="305"/>
                  </a:cubicBezTo>
                  <a:cubicBezTo>
                    <a:pt x="183" y="306"/>
                    <a:pt x="183" y="306"/>
                    <a:pt x="183" y="306"/>
                  </a:cubicBezTo>
                  <a:cubicBezTo>
                    <a:pt x="183" y="306"/>
                    <a:pt x="183" y="306"/>
                    <a:pt x="183" y="306"/>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4" y="305"/>
                    <a:pt x="184" y="305"/>
                    <a:pt x="184" y="305"/>
                  </a:cubicBezTo>
                  <a:cubicBezTo>
                    <a:pt x="184" y="305"/>
                    <a:pt x="184" y="305"/>
                    <a:pt x="184" y="305"/>
                  </a:cubicBezTo>
                  <a:cubicBezTo>
                    <a:pt x="184" y="305"/>
                    <a:pt x="184" y="305"/>
                    <a:pt x="184" y="305"/>
                  </a:cubicBezTo>
                  <a:cubicBezTo>
                    <a:pt x="184" y="306"/>
                    <a:pt x="184" y="306"/>
                    <a:pt x="184"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6" y="306"/>
                    <a:pt x="186" y="306"/>
                    <a:pt x="186" y="306"/>
                  </a:cubicBezTo>
                  <a:cubicBezTo>
                    <a:pt x="186" y="307"/>
                    <a:pt x="186" y="307"/>
                    <a:pt x="186" y="307"/>
                  </a:cubicBezTo>
                  <a:cubicBezTo>
                    <a:pt x="186" y="307"/>
                    <a:pt x="186" y="307"/>
                    <a:pt x="186" y="307"/>
                  </a:cubicBezTo>
                  <a:cubicBezTo>
                    <a:pt x="186" y="307"/>
                    <a:pt x="186" y="307"/>
                    <a:pt x="186" y="307"/>
                  </a:cubicBezTo>
                  <a:cubicBezTo>
                    <a:pt x="186" y="307"/>
                    <a:pt x="186" y="307"/>
                    <a:pt x="186" y="307"/>
                  </a:cubicBezTo>
                  <a:cubicBezTo>
                    <a:pt x="186" y="307"/>
                    <a:pt x="186" y="307"/>
                    <a:pt x="186" y="306"/>
                  </a:cubicBezTo>
                  <a:cubicBezTo>
                    <a:pt x="186" y="306"/>
                    <a:pt x="186" y="306"/>
                    <a:pt x="186" y="306"/>
                  </a:cubicBezTo>
                  <a:cubicBezTo>
                    <a:pt x="186" y="306"/>
                    <a:pt x="186" y="306"/>
                    <a:pt x="186" y="306"/>
                  </a:cubicBezTo>
                  <a:cubicBezTo>
                    <a:pt x="187" y="307"/>
                    <a:pt x="187" y="307"/>
                    <a:pt x="187" y="307"/>
                  </a:cubicBezTo>
                  <a:cubicBezTo>
                    <a:pt x="187" y="306"/>
                    <a:pt x="187" y="306"/>
                    <a:pt x="187" y="306"/>
                  </a:cubicBezTo>
                  <a:cubicBezTo>
                    <a:pt x="188" y="305"/>
                    <a:pt x="188" y="305"/>
                    <a:pt x="188" y="305"/>
                  </a:cubicBezTo>
                  <a:cubicBezTo>
                    <a:pt x="188" y="305"/>
                    <a:pt x="188" y="305"/>
                    <a:pt x="188" y="305"/>
                  </a:cubicBezTo>
                  <a:cubicBezTo>
                    <a:pt x="188" y="305"/>
                    <a:pt x="188" y="305"/>
                    <a:pt x="188" y="305"/>
                  </a:cubicBezTo>
                  <a:cubicBezTo>
                    <a:pt x="188" y="305"/>
                    <a:pt x="188" y="305"/>
                    <a:pt x="188" y="305"/>
                  </a:cubicBezTo>
                  <a:cubicBezTo>
                    <a:pt x="189" y="305"/>
                    <a:pt x="189" y="305"/>
                    <a:pt x="189" y="305"/>
                  </a:cubicBezTo>
                  <a:cubicBezTo>
                    <a:pt x="189" y="305"/>
                    <a:pt x="189" y="305"/>
                    <a:pt x="189" y="305"/>
                  </a:cubicBezTo>
                  <a:cubicBezTo>
                    <a:pt x="190" y="305"/>
                    <a:pt x="190" y="305"/>
                    <a:pt x="190" y="305"/>
                  </a:cubicBezTo>
                  <a:cubicBezTo>
                    <a:pt x="190" y="305"/>
                    <a:pt x="190" y="305"/>
                    <a:pt x="190" y="305"/>
                  </a:cubicBezTo>
                  <a:cubicBezTo>
                    <a:pt x="190" y="304"/>
                    <a:pt x="190" y="304"/>
                    <a:pt x="190" y="304"/>
                  </a:cubicBezTo>
                  <a:cubicBezTo>
                    <a:pt x="190" y="304"/>
                    <a:pt x="190" y="304"/>
                    <a:pt x="190" y="304"/>
                  </a:cubicBezTo>
                  <a:cubicBezTo>
                    <a:pt x="190" y="304"/>
                    <a:pt x="190" y="304"/>
                    <a:pt x="190" y="304"/>
                  </a:cubicBezTo>
                  <a:cubicBezTo>
                    <a:pt x="189" y="304"/>
                    <a:pt x="189" y="304"/>
                    <a:pt x="189" y="304"/>
                  </a:cubicBezTo>
                  <a:cubicBezTo>
                    <a:pt x="190" y="304"/>
                    <a:pt x="190" y="304"/>
                    <a:pt x="190"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2" y="305"/>
                    <a:pt x="192" y="305"/>
                  </a:cubicBezTo>
                  <a:cubicBezTo>
                    <a:pt x="192" y="305"/>
                    <a:pt x="192" y="305"/>
                    <a:pt x="192" y="305"/>
                  </a:cubicBezTo>
                  <a:cubicBezTo>
                    <a:pt x="193" y="306"/>
                    <a:pt x="193" y="306"/>
                    <a:pt x="193" y="306"/>
                  </a:cubicBezTo>
                  <a:cubicBezTo>
                    <a:pt x="193" y="305"/>
                    <a:pt x="193" y="305"/>
                    <a:pt x="193" y="305"/>
                  </a:cubicBezTo>
                  <a:cubicBezTo>
                    <a:pt x="193" y="306"/>
                    <a:pt x="193" y="306"/>
                    <a:pt x="193" y="306"/>
                  </a:cubicBezTo>
                  <a:cubicBezTo>
                    <a:pt x="194" y="306"/>
                    <a:pt x="194" y="306"/>
                    <a:pt x="194" y="306"/>
                  </a:cubicBezTo>
                  <a:cubicBezTo>
                    <a:pt x="194" y="306"/>
                    <a:pt x="194" y="306"/>
                    <a:pt x="194" y="306"/>
                  </a:cubicBezTo>
                  <a:cubicBezTo>
                    <a:pt x="194" y="306"/>
                    <a:pt x="194" y="305"/>
                    <a:pt x="195" y="305"/>
                  </a:cubicBezTo>
                  <a:cubicBezTo>
                    <a:pt x="195" y="305"/>
                    <a:pt x="195" y="306"/>
                    <a:pt x="196" y="306"/>
                  </a:cubicBezTo>
                  <a:cubicBezTo>
                    <a:pt x="196" y="306"/>
                    <a:pt x="196" y="306"/>
                    <a:pt x="196" y="306"/>
                  </a:cubicBezTo>
                  <a:cubicBezTo>
                    <a:pt x="196" y="306"/>
                    <a:pt x="196" y="306"/>
                    <a:pt x="196" y="306"/>
                  </a:cubicBezTo>
                  <a:cubicBezTo>
                    <a:pt x="196" y="306"/>
                    <a:pt x="196" y="306"/>
                    <a:pt x="196" y="306"/>
                  </a:cubicBezTo>
                  <a:cubicBezTo>
                    <a:pt x="196" y="307"/>
                    <a:pt x="196" y="307"/>
                    <a:pt x="196" y="307"/>
                  </a:cubicBezTo>
                  <a:cubicBezTo>
                    <a:pt x="196" y="307"/>
                    <a:pt x="196" y="307"/>
                    <a:pt x="196" y="307"/>
                  </a:cubicBezTo>
                  <a:cubicBezTo>
                    <a:pt x="196" y="307"/>
                    <a:pt x="196" y="307"/>
                    <a:pt x="196" y="307"/>
                  </a:cubicBezTo>
                  <a:cubicBezTo>
                    <a:pt x="195" y="307"/>
                    <a:pt x="195" y="307"/>
                    <a:pt x="195" y="307"/>
                  </a:cubicBezTo>
                  <a:cubicBezTo>
                    <a:pt x="195" y="307"/>
                    <a:pt x="195" y="307"/>
                    <a:pt x="195" y="307"/>
                  </a:cubicBezTo>
                  <a:cubicBezTo>
                    <a:pt x="195" y="308"/>
                    <a:pt x="195" y="308"/>
                    <a:pt x="195"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3" y="308"/>
                    <a:pt x="193" y="308"/>
                    <a:pt x="193" y="308"/>
                  </a:cubicBezTo>
                  <a:cubicBezTo>
                    <a:pt x="194" y="309"/>
                    <a:pt x="194" y="309"/>
                    <a:pt x="194" y="309"/>
                  </a:cubicBezTo>
                  <a:cubicBezTo>
                    <a:pt x="193" y="309"/>
                    <a:pt x="193" y="310"/>
                    <a:pt x="193" y="310"/>
                  </a:cubicBezTo>
                  <a:cubicBezTo>
                    <a:pt x="193" y="311"/>
                    <a:pt x="193" y="311"/>
                    <a:pt x="193" y="311"/>
                  </a:cubicBezTo>
                  <a:cubicBezTo>
                    <a:pt x="193" y="311"/>
                    <a:pt x="193" y="311"/>
                    <a:pt x="193" y="312"/>
                  </a:cubicBezTo>
                  <a:cubicBezTo>
                    <a:pt x="192" y="311"/>
                    <a:pt x="193" y="312"/>
                    <a:pt x="192" y="312"/>
                  </a:cubicBezTo>
                  <a:cubicBezTo>
                    <a:pt x="192" y="312"/>
                    <a:pt x="192" y="312"/>
                    <a:pt x="192" y="312"/>
                  </a:cubicBezTo>
                  <a:cubicBezTo>
                    <a:pt x="192" y="312"/>
                    <a:pt x="192" y="312"/>
                    <a:pt x="192" y="312"/>
                  </a:cubicBezTo>
                  <a:cubicBezTo>
                    <a:pt x="192" y="313"/>
                    <a:pt x="192" y="313"/>
                    <a:pt x="192" y="313"/>
                  </a:cubicBezTo>
                  <a:cubicBezTo>
                    <a:pt x="192" y="313"/>
                    <a:pt x="192" y="313"/>
                    <a:pt x="192" y="313"/>
                  </a:cubicBezTo>
                  <a:cubicBezTo>
                    <a:pt x="192" y="313"/>
                    <a:pt x="192" y="313"/>
                    <a:pt x="192" y="313"/>
                  </a:cubicBezTo>
                  <a:cubicBezTo>
                    <a:pt x="191" y="313"/>
                    <a:pt x="191" y="313"/>
                    <a:pt x="191" y="313"/>
                  </a:cubicBezTo>
                  <a:cubicBezTo>
                    <a:pt x="191" y="313"/>
                    <a:pt x="191" y="313"/>
                    <a:pt x="191" y="313"/>
                  </a:cubicBezTo>
                  <a:cubicBezTo>
                    <a:pt x="191" y="314"/>
                    <a:pt x="191" y="314"/>
                    <a:pt x="191" y="314"/>
                  </a:cubicBezTo>
                  <a:cubicBezTo>
                    <a:pt x="191" y="314"/>
                    <a:pt x="191" y="314"/>
                    <a:pt x="191" y="314"/>
                  </a:cubicBezTo>
                  <a:cubicBezTo>
                    <a:pt x="191" y="314"/>
                    <a:pt x="191" y="314"/>
                    <a:pt x="191" y="314"/>
                  </a:cubicBezTo>
                  <a:cubicBezTo>
                    <a:pt x="191" y="314"/>
                    <a:pt x="191" y="314"/>
                    <a:pt x="191"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4" y="315"/>
                    <a:pt x="194" y="315"/>
                    <a:pt x="194" y="315"/>
                  </a:cubicBezTo>
                  <a:cubicBezTo>
                    <a:pt x="194" y="315"/>
                    <a:pt x="194" y="315"/>
                    <a:pt x="194" y="315"/>
                  </a:cubicBezTo>
                  <a:cubicBezTo>
                    <a:pt x="194" y="315"/>
                    <a:pt x="194" y="315"/>
                    <a:pt x="194" y="315"/>
                  </a:cubicBezTo>
                  <a:cubicBezTo>
                    <a:pt x="194" y="315"/>
                    <a:pt x="194" y="315"/>
                    <a:pt x="194" y="315"/>
                  </a:cubicBezTo>
                  <a:cubicBezTo>
                    <a:pt x="195" y="316"/>
                    <a:pt x="195" y="316"/>
                    <a:pt x="195" y="316"/>
                  </a:cubicBezTo>
                  <a:cubicBezTo>
                    <a:pt x="195" y="316"/>
                    <a:pt x="195" y="316"/>
                    <a:pt x="195" y="316"/>
                  </a:cubicBezTo>
                  <a:cubicBezTo>
                    <a:pt x="195" y="316"/>
                    <a:pt x="195" y="316"/>
                    <a:pt x="195" y="316"/>
                  </a:cubicBezTo>
                  <a:cubicBezTo>
                    <a:pt x="195" y="316"/>
                    <a:pt x="195" y="316"/>
                    <a:pt x="195" y="316"/>
                  </a:cubicBezTo>
                  <a:cubicBezTo>
                    <a:pt x="196" y="316"/>
                    <a:pt x="196" y="316"/>
                    <a:pt x="196" y="316"/>
                  </a:cubicBezTo>
                  <a:cubicBezTo>
                    <a:pt x="196" y="316"/>
                    <a:pt x="196" y="316"/>
                    <a:pt x="196" y="316"/>
                  </a:cubicBezTo>
                  <a:cubicBezTo>
                    <a:pt x="196" y="316"/>
                    <a:pt x="196" y="316"/>
                    <a:pt x="196" y="316"/>
                  </a:cubicBezTo>
                  <a:cubicBezTo>
                    <a:pt x="196" y="316"/>
                    <a:pt x="196" y="316"/>
                    <a:pt x="196" y="316"/>
                  </a:cubicBezTo>
                  <a:cubicBezTo>
                    <a:pt x="197" y="317"/>
                    <a:pt x="197" y="317"/>
                    <a:pt x="197" y="317"/>
                  </a:cubicBezTo>
                  <a:cubicBezTo>
                    <a:pt x="196" y="317"/>
                    <a:pt x="196" y="317"/>
                    <a:pt x="196" y="317"/>
                  </a:cubicBezTo>
                  <a:cubicBezTo>
                    <a:pt x="197" y="318"/>
                    <a:pt x="197" y="318"/>
                    <a:pt x="197" y="318"/>
                  </a:cubicBezTo>
                  <a:cubicBezTo>
                    <a:pt x="197" y="317"/>
                    <a:pt x="197" y="317"/>
                    <a:pt x="197" y="317"/>
                  </a:cubicBezTo>
                  <a:cubicBezTo>
                    <a:pt x="197" y="318"/>
                    <a:pt x="197" y="318"/>
                    <a:pt x="197" y="318"/>
                  </a:cubicBezTo>
                  <a:cubicBezTo>
                    <a:pt x="197" y="319"/>
                    <a:pt x="198" y="319"/>
                    <a:pt x="197" y="320"/>
                  </a:cubicBezTo>
                  <a:cubicBezTo>
                    <a:pt x="196" y="319"/>
                    <a:pt x="196" y="319"/>
                    <a:pt x="196" y="319"/>
                  </a:cubicBezTo>
                  <a:cubicBezTo>
                    <a:pt x="196" y="319"/>
                    <a:pt x="196" y="319"/>
                    <a:pt x="196" y="320"/>
                  </a:cubicBezTo>
                  <a:cubicBezTo>
                    <a:pt x="196" y="319"/>
                    <a:pt x="196" y="319"/>
                    <a:pt x="196" y="319"/>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1"/>
                    <a:pt x="195" y="321"/>
                    <a:pt x="195" y="321"/>
                  </a:cubicBezTo>
                  <a:cubicBezTo>
                    <a:pt x="195" y="320"/>
                    <a:pt x="195" y="320"/>
                    <a:pt x="195" y="320"/>
                  </a:cubicBezTo>
                  <a:cubicBezTo>
                    <a:pt x="196" y="321"/>
                    <a:pt x="196" y="321"/>
                    <a:pt x="196" y="321"/>
                  </a:cubicBezTo>
                  <a:cubicBezTo>
                    <a:pt x="196" y="320"/>
                    <a:pt x="196" y="320"/>
                    <a:pt x="196" y="320"/>
                  </a:cubicBezTo>
                  <a:cubicBezTo>
                    <a:pt x="196" y="320"/>
                    <a:pt x="196" y="320"/>
                    <a:pt x="196" y="320"/>
                  </a:cubicBezTo>
                  <a:cubicBezTo>
                    <a:pt x="196" y="320"/>
                    <a:pt x="196" y="320"/>
                    <a:pt x="196" y="320"/>
                  </a:cubicBezTo>
                  <a:cubicBezTo>
                    <a:pt x="196" y="320"/>
                    <a:pt x="196" y="320"/>
                    <a:pt x="196" y="320"/>
                  </a:cubicBezTo>
                  <a:cubicBezTo>
                    <a:pt x="196" y="321"/>
                    <a:pt x="196" y="321"/>
                    <a:pt x="196" y="321"/>
                  </a:cubicBezTo>
                  <a:cubicBezTo>
                    <a:pt x="196" y="321"/>
                    <a:pt x="196" y="321"/>
                    <a:pt x="196" y="321"/>
                  </a:cubicBezTo>
                  <a:cubicBezTo>
                    <a:pt x="196" y="321"/>
                    <a:pt x="196" y="321"/>
                    <a:pt x="196" y="321"/>
                  </a:cubicBezTo>
                  <a:cubicBezTo>
                    <a:pt x="196" y="321"/>
                    <a:pt x="196" y="321"/>
                    <a:pt x="196" y="321"/>
                  </a:cubicBezTo>
                  <a:cubicBezTo>
                    <a:pt x="195" y="321"/>
                    <a:pt x="195" y="321"/>
                    <a:pt x="195" y="321"/>
                  </a:cubicBezTo>
                  <a:cubicBezTo>
                    <a:pt x="195" y="321"/>
                    <a:pt x="195" y="321"/>
                    <a:pt x="195" y="321"/>
                  </a:cubicBezTo>
                  <a:cubicBezTo>
                    <a:pt x="195" y="321"/>
                    <a:pt x="195" y="321"/>
                    <a:pt x="195" y="321"/>
                  </a:cubicBezTo>
                  <a:cubicBezTo>
                    <a:pt x="194" y="321"/>
                    <a:pt x="194" y="321"/>
                    <a:pt x="194" y="321"/>
                  </a:cubicBezTo>
                  <a:cubicBezTo>
                    <a:pt x="194" y="321"/>
                    <a:pt x="194" y="321"/>
                    <a:pt x="194" y="321"/>
                  </a:cubicBezTo>
                  <a:cubicBezTo>
                    <a:pt x="194" y="321"/>
                    <a:pt x="194" y="321"/>
                    <a:pt x="194" y="321"/>
                  </a:cubicBezTo>
                  <a:cubicBezTo>
                    <a:pt x="193" y="321"/>
                    <a:pt x="193" y="321"/>
                    <a:pt x="193" y="321"/>
                  </a:cubicBezTo>
                  <a:cubicBezTo>
                    <a:pt x="193" y="321"/>
                    <a:pt x="193" y="321"/>
                    <a:pt x="193" y="321"/>
                  </a:cubicBezTo>
                  <a:cubicBezTo>
                    <a:pt x="192" y="321"/>
                    <a:pt x="192" y="321"/>
                    <a:pt x="192" y="321"/>
                  </a:cubicBezTo>
                  <a:cubicBezTo>
                    <a:pt x="192" y="321"/>
                    <a:pt x="192" y="321"/>
                    <a:pt x="192" y="321"/>
                  </a:cubicBezTo>
                  <a:cubicBezTo>
                    <a:pt x="192" y="321"/>
                    <a:pt x="192" y="321"/>
                    <a:pt x="192" y="321"/>
                  </a:cubicBezTo>
                  <a:cubicBezTo>
                    <a:pt x="193" y="321"/>
                    <a:pt x="193" y="321"/>
                    <a:pt x="193" y="321"/>
                  </a:cubicBezTo>
                  <a:cubicBezTo>
                    <a:pt x="193" y="321"/>
                    <a:pt x="193" y="321"/>
                    <a:pt x="193" y="321"/>
                  </a:cubicBezTo>
                  <a:cubicBezTo>
                    <a:pt x="193" y="321"/>
                    <a:pt x="193" y="321"/>
                    <a:pt x="193" y="321"/>
                  </a:cubicBezTo>
                  <a:cubicBezTo>
                    <a:pt x="194" y="321"/>
                    <a:pt x="194" y="321"/>
                    <a:pt x="194" y="321"/>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3" y="323"/>
                    <a:pt x="193" y="323"/>
                    <a:pt x="193" y="323"/>
                  </a:cubicBezTo>
                  <a:cubicBezTo>
                    <a:pt x="193" y="323"/>
                    <a:pt x="193" y="323"/>
                    <a:pt x="193" y="323"/>
                  </a:cubicBezTo>
                  <a:cubicBezTo>
                    <a:pt x="193" y="323"/>
                    <a:pt x="193" y="323"/>
                    <a:pt x="193" y="323"/>
                  </a:cubicBezTo>
                  <a:cubicBezTo>
                    <a:pt x="193" y="323"/>
                    <a:pt x="193" y="323"/>
                    <a:pt x="193" y="323"/>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2"/>
                    <a:pt x="192" y="322"/>
                    <a:pt x="192"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3"/>
                    <a:pt x="191" y="323"/>
                    <a:pt x="191" y="323"/>
                  </a:cubicBezTo>
                  <a:cubicBezTo>
                    <a:pt x="191" y="323"/>
                    <a:pt x="191" y="323"/>
                    <a:pt x="191" y="323"/>
                  </a:cubicBezTo>
                  <a:cubicBezTo>
                    <a:pt x="191" y="323"/>
                    <a:pt x="191" y="323"/>
                    <a:pt x="191" y="323"/>
                  </a:cubicBezTo>
                  <a:cubicBezTo>
                    <a:pt x="191" y="323"/>
                    <a:pt x="191" y="323"/>
                    <a:pt x="191" y="323"/>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4"/>
                    <a:pt x="192" y="324"/>
                    <a:pt x="192" y="324"/>
                  </a:cubicBezTo>
                  <a:cubicBezTo>
                    <a:pt x="193" y="324"/>
                    <a:pt x="193" y="324"/>
                    <a:pt x="193" y="324"/>
                  </a:cubicBezTo>
                  <a:cubicBezTo>
                    <a:pt x="193" y="325"/>
                    <a:pt x="193" y="325"/>
                    <a:pt x="193" y="325"/>
                  </a:cubicBezTo>
                  <a:cubicBezTo>
                    <a:pt x="192" y="325"/>
                    <a:pt x="192" y="325"/>
                    <a:pt x="192" y="325"/>
                  </a:cubicBezTo>
                  <a:cubicBezTo>
                    <a:pt x="192" y="325"/>
                    <a:pt x="192" y="325"/>
                    <a:pt x="192" y="325"/>
                  </a:cubicBezTo>
                  <a:cubicBezTo>
                    <a:pt x="192" y="325"/>
                    <a:pt x="192" y="325"/>
                    <a:pt x="192" y="325"/>
                  </a:cubicBezTo>
                  <a:cubicBezTo>
                    <a:pt x="191" y="324"/>
                    <a:pt x="191" y="324"/>
                    <a:pt x="191" y="324"/>
                  </a:cubicBezTo>
                  <a:cubicBezTo>
                    <a:pt x="191" y="324"/>
                    <a:pt x="191" y="324"/>
                    <a:pt x="191" y="324"/>
                  </a:cubicBezTo>
                  <a:cubicBezTo>
                    <a:pt x="191" y="324"/>
                    <a:pt x="191" y="324"/>
                    <a:pt x="191" y="324"/>
                  </a:cubicBezTo>
                  <a:cubicBezTo>
                    <a:pt x="191" y="325"/>
                    <a:pt x="191" y="325"/>
                    <a:pt x="191" y="325"/>
                  </a:cubicBezTo>
                  <a:cubicBezTo>
                    <a:pt x="191" y="325"/>
                    <a:pt x="191" y="325"/>
                    <a:pt x="191" y="325"/>
                  </a:cubicBezTo>
                  <a:cubicBezTo>
                    <a:pt x="191" y="325"/>
                    <a:pt x="191" y="325"/>
                    <a:pt x="191" y="325"/>
                  </a:cubicBezTo>
                  <a:cubicBezTo>
                    <a:pt x="191" y="325"/>
                    <a:pt x="191" y="325"/>
                    <a:pt x="191" y="325"/>
                  </a:cubicBezTo>
                  <a:cubicBezTo>
                    <a:pt x="190" y="325"/>
                    <a:pt x="190" y="325"/>
                    <a:pt x="190" y="325"/>
                  </a:cubicBezTo>
                  <a:cubicBezTo>
                    <a:pt x="190" y="325"/>
                    <a:pt x="190" y="325"/>
                    <a:pt x="190" y="325"/>
                  </a:cubicBezTo>
                  <a:cubicBezTo>
                    <a:pt x="190" y="324"/>
                    <a:pt x="190" y="324"/>
                    <a:pt x="190" y="324"/>
                  </a:cubicBezTo>
                  <a:cubicBezTo>
                    <a:pt x="190" y="324"/>
                    <a:pt x="190" y="324"/>
                    <a:pt x="190" y="324"/>
                  </a:cubicBezTo>
                  <a:cubicBezTo>
                    <a:pt x="189" y="324"/>
                    <a:pt x="189" y="324"/>
                    <a:pt x="189" y="324"/>
                  </a:cubicBezTo>
                  <a:cubicBezTo>
                    <a:pt x="189" y="324"/>
                    <a:pt x="189" y="324"/>
                    <a:pt x="189" y="324"/>
                  </a:cubicBezTo>
                  <a:cubicBezTo>
                    <a:pt x="190" y="324"/>
                    <a:pt x="190" y="324"/>
                    <a:pt x="190" y="324"/>
                  </a:cubicBezTo>
                  <a:cubicBezTo>
                    <a:pt x="189" y="324"/>
                    <a:pt x="189" y="324"/>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4"/>
                  </a:cubicBezTo>
                  <a:cubicBezTo>
                    <a:pt x="189" y="324"/>
                    <a:pt x="189" y="324"/>
                    <a:pt x="189" y="324"/>
                  </a:cubicBezTo>
                  <a:cubicBezTo>
                    <a:pt x="189" y="324"/>
                    <a:pt x="189" y="324"/>
                    <a:pt x="189" y="324"/>
                  </a:cubicBezTo>
                  <a:cubicBezTo>
                    <a:pt x="189" y="324"/>
                    <a:pt x="189" y="324"/>
                    <a:pt x="189" y="324"/>
                  </a:cubicBezTo>
                  <a:cubicBezTo>
                    <a:pt x="189" y="324"/>
                    <a:pt x="189" y="324"/>
                    <a:pt x="189" y="324"/>
                  </a:cubicBezTo>
                  <a:cubicBezTo>
                    <a:pt x="189" y="325"/>
                    <a:pt x="189" y="325"/>
                    <a:pt x="189" y="325"/>
                  </a:cubicBezTo>
                  <a:cubicBezTo>
                    <a:pt x="188" y="324"/>
                    <a:pt x="188" y="324"/>
                    <a:pt x="188" y="324"/>
                  </a:cubicBezTo>
                  <a:cubicBezTo>
                    <a:pt x="188" y="324"/>
                    <a:pt x="188" y="324"/>
                    <a:pt x="188"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5"/>
                    <a:pt x="187" y="325"/>
                    <a:pt x="187" y="325"/>
                  </a:cubicBezTo>
                  <a:cubicBezTo>
                    <a:pt x="187" y="324"/>
                    <a:pt x="187" y="324"/>
                    <a:pt x="187" y="324"/>
                  </a:cubicBezTo>
                  <a:cubicBezTo>
                    <a:pt x="187" y="324"/>
                    <a:pt x="186" y="324"/>
                    <a:pt x="186" y="323"/>
                  </a:cubicBezTo>
                  <a:cubicBezTo>
                    <a:pt x="186" y="323"/>
                    <a:pt x="186" y="323"/>
                    <a:pt x="186" y="323"/>
                  </a:cubicBezTo>
                  <a:cubicBezTo>
                    <a:pt x="186" y="323"/>
                    <a:pt x="186" y="323"/>
                    <a:pt x="186" y="323"/>
                  </a:cubicBezTo>
                  <a:cubicBezTo>
                    <a:pt x="186" y="323"/>
                    <a:pt x="186" y="323"/>
                    <a:pt x="186" y="323"/>
                  </a:cubicBezTo>
                  <a:cubicBezTo>
                    <a:pt x="185" y="323"/>
                    <a:pt x="185" y="323"/>
                    <a:pt x="185" y="323"/>
                  </a:cubicBezTo>
                  <a:cubicBezTo>
                    <a:pt x="186" y="323"/>
                    <a:pt x="186" y="323"/>
                    <a:pt x="186" y="323"/>
                  </a:cubicBezTo>
                  <a:cubicBezTo>
                    <a:pt x="185" y="323"/>
                    <a:pt x="185" y="323"/>
                    <a:pt x="185" y="323"/>
                  </a:cubicBezTo>
                  <a:cubicBezTo>
                    <a:pt x="185" y="323"/>
                    <a:pt x="185" y="323"/>
                    <a:pt x="185" y="323"/>
                  </a:cubicBezTo>
                  <a:cubicBezTo>
                    <a:pt x="184" y="323"/>
                    <a:pt x="184" y="323"/>
                    <a:pt x="184" y="323"/>
                  </a:cubicBezTo>
                  <a:cubicBezTo>
                    <a:pt x="184" y="323"/>
                    <a:pt x="184" y="323"/>
                    <a:pt x="184" y="323"/>
                  </a:cubicBezTo>
                  <a:cubicBezTo>
                    <a:pt x="184" y="323"/>
                    <a:pt x="184" y="323"/>
                    <a:pt x="184" y="323"/>
                  </a:cubicBezTo>
                  <a:cubicBezTo>
                    <a:pt x="183" y="323"/>
                    <a:pt x="183" y="323"/>
                    <a:pt x="183" y="323"/>
                  </a:cubicBezTo>
                  <a:cubicBezTo>
                    <a:pt x="183" y="323"/>
                    <a:pt x="183" y="323"/>
                    <a:pt x="183" y="323"/>
                  </a:cubicBezTo>
                  <a:cubicBezTo>
                    <a:pt x="183" y="323"/>
                    <a:pt x="183" y="323"/>
                    <a:pt x="183" y="323"/>
                  </a:cubicBezTo>
                  <a:cubicBezTo>
                    <a:pt x="184" y="322"/>
                    <a:pt x="184" y="322"/>
                    <a:pt x="184" y="322"/>
                  </a:cubicBezTo>
                  <a:cubicBezTo>
                    <a:pt x="183" y="321"/>
                    <a:pt x="183" y="321"/>
                    <a:pt x="183" y="321"/>
                  </a:cubicBezTo>
                  <a:cubicBezTo>
                    <a:pt x="182" y="321"/>
                    <a:pt x="182" y="321"/>
                    <a:pt x="182" y="321"/>
                  </a:cubicBezTo>
                  <a:cubicBezTo>
                    <a:pt x="182" y="321"/>
                    <a:pt x="182" y="321"/>
                    <a:pt x="182" y="321"/>
                  </a:cubicBezTo>
                  <a:cubicBezTo>
                    <a:pt x="182" y="321"/>
                    <a:pt x="182" y="321"/>
                    <a:pt x="182" y="321"/>
                  </a:cubicBezTo>
                  <a:cubicBezTo>
                    <a:pt x="182" y="321"/>
                    <a:pt x="182" y="321"/>
                    <a:pt x="182"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2" y="321"/>
                    <a:pt x="182" y="321"/>
                    <a:pt x="182" y="321"/>
                  </a:cubicBezTo>
                  <a:cubicBezTo>
                    <a:pt x="182" y="321"/>
                    <a:pt x="182" y="321"/>
                    <a:pt x="182" y="321"/>
                  </a:cubicBezTo>
                  <a:cubicBezTo>
                    <a:pt x="182" y="322"/>
                    <a:pt x="182" y="322"/>
                    <a:pt x="182" y="322"/>
                  </a:cubicBezTo>
                  <a:cubicBezTo>
                    <a:pt x="182" y="321"/>
                    <a:pt x="182" y="321"/>
                    <a:pt x="182" y="321"/>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2" y="322"/>
                    <a:pt x="182" y="322"/>
                    <a:pt x="182" y="322"/>
                  </a:cubicBezTo>
                  <a:cubicBezTo>
                    <a:pt x="182" y="322"/>
                    <a:pt x="182" y="322"/>
                    <a:pt x="182" y="322"/>
                  </a:cubicBezTo>
                  <a:cubicBezTo>
                    <a:pt x="181" y="322"/>
                    <a:pt x="181" y="322"/>
                    <a:pt x="181"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79" y="322"/>
                    <a:pt x="179" y="322"/>
                    <a:pt x="179" y="322"/>
                  </a:cubicBezTo>
                  <a:cubicBezTo>
                    <a:pt x="179" y="322"/>
                    <a:pt x="179" y="322"/>
                    <a:pt x="179" y="322"/>
                  </a:cubicBezTo>
                  <a:cubicBezTo>
                    <a:pt x="179" y="322"/>
                    <a:pt x="179" y="322"/>
                    <a:pt x="179" y="322"/>
                  </a:cubicBezTo>
                  <a:cubicBezTo>
                    <a:pt x="179" y="322"/>
                    <a:pt x="179" y="322"/>
                    <a:pt x="179" y="322"/>
                  </a:cubicBezTo>
                  <a:cubicBezTo>
                    <a:pt x="178" y="321"/>
                    <a:pt x="178" y="321"/>
                    <a:pt x="178" y="321"/>
                  </a:cubicBezTo>
                  <a:cubicBezTo>
                    <a:pt x="178" y="321"/>
                    <a:pt x="178" y="321"/>
                    <a:pt x="178" y="321"/>
                  </a:cubicBezTo>
                  <a:cubicBezTo>
                    <a:pt x="177" y="322"/>
                    <a:pt x="177" y="322"/>
                    <a:pt x="177" y="322"/>
                  </a:cubicBezTo>
                  <a:cubicBezTo>
                    <a:pt x="177" y="322"/>
                    <a:pt x="177" y="322"/>
                    <a:pt x="177" y="321"/>
                  </a:cubicBezTo>
                  <a:cubicBezTo>
                    <a:pt x="176" y="321"/>
                    <a:pt x="176" y="321"/>
                    <a:pt x="176" y="321"/>
                  </a:cubicBezTo>
                  <a:cubicBezTo>
                    <a:pt x="176" y="321"/>
                    <a:pt x="176" y="321"/>
                    <a:pt x="176" y="321"/>
                  </a:cubicBezTo>
                  <a:cubicBezTo>
                    <a:pt x="175" y="321"/>
                    <a:pt x="176" y="321"/>
                    <a:pt x="175" y="321"/>
                  </a:cubicBezTo>
                  <a:cubicBezTo>
                    <a:pt x="175" y="321"/>
                    <a:pt x="175" y="321"/>
                    <a:pt x="175" y="321"/>
                  </a:cubicBezTo>
                  <a:cubicBezTo>
                    <a:pt x="175" y="321"/>
                    <a:pt x="175" y="321"/>
                    <a:pt x="175" y="321"/>
                  </a:cubicBezTo>
                  <a:cubicBezTo>
                    <a:pt x="175" y="321"/>
                    <a:pt x="175" y="321"/>
                    <a:pt x="175" y="321"/>
                  </a:cubicBezTo>
                  <a:cubicBezTo>
                    <a:pt x="175" y="321"/>
                    <a:pt x="175" y="321"/>
                    <a:pt x="175" y="321"/>
                  </a:cubicBezTo>
                  <a:cubicBezTo>
                    <a:pt x="174" y="321"/>
                    <a:pt x="174" y="321"/>
                    <a:pt x="174" y="321"/>
                  </a:cubicBezTo>
                  <a:cubicBezTo>
                    <a:pt x="174" y="321"/>
                    <a:pt x="174" y="321"/>
                    <a:pt x="174" y="321"/>
                  </a:cubicBezTo>
                  <a:cubicBezTo>
                    <a:pt x="174" y="321"/>
                    <a:pt x="174" y="321"/>
                    <a:pt x="174" y="321"/>
                  </a:cubicBezTo>
                  <a:cubicBezTo>
                    <a:pt x="174" y="321"/>
                    <a:pt x="174" y="321"/>
                    <a:pt x="174" y="321"/>
                  </a:cubicBezTo>
                  <a:cubicBezTo>
                    <a:pt x="174" y="322"/>
                    <a:pt x="174" y="322"/>
                    <a:pt x="174" y="322"/>
                  </a:cubicBezTo>
                  <a:cubicBezTo>
                    <a:pt x="174" y="322"/>
                    <a:pt x="174" y="322"/>
                    <a:pt x="174" y="322"/>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2" y="321"/>
                    <a:pt x="172" y="321"/>
                    <a:pt x="172" y="321"/>
                  </a:cubicBezTo>
                  <a:cubicBezTo>
                    <a:pt x="172" y="321"/>
                    <a:pt x="172" y="321"/>
                    <a:pt x="172" y="321"/>
                  </a:cubicBezTo>
                  <a:cubicBezTo>
                    <a:pt x="172" y="321"/>
                    <a:pt x="172" y="321"/>
                    <a:pt x="172" y="321"/>
                  </a:cubicBezTo>
                  <a:cubicBezTo>
                    <a:pt x="172" y="321"/>
                    <a:pt x="172" y="321"/>
                    <a:pt x="172" y="321"/>
                  </a:cubicBezTo>
                  <a:cubicBezTo>
                    <a:pt x="171" y="321"/>
                    <a:pt x="171" y="321"/>
                    <a:pt x="171" y="321"/>
                  </a:cubicBezTo>
                  <a:cubicBezTo>
                    <a:pt x="171" y="321"/>
                    <a:pt x="171" y="320"/>
                    <a:pt x="171" y="320"/>
                  </a:cubicBezTo>
                  <a:cubicBezTo>
                    <a:pt x="171" y="321"/>
                    <a:pt x="171" y="321"/>
                    <a:pt x="171" y="321"/>
                  </a:cubicBezTo>
                  <a:cubicBezTo>
                    <a:pt x="170" y="321"/>
                    <a:pt x="170" y="321"/>
                    <a:pt x="170" y="321"/>
                  </a:cubicBezTo>
                  <a:cubicBezTo>
                    <a:pt x="170" y="320"/>
                    <a:pt x="170" y="320"/>
                    <a:pt x="170" y="320"/>
                  </a:cubicBezTo>
                  <a:cubicBezTo>
                    <a:pt x="169" y="320"/>
                    <a:pt x="169" y="320"/>
                    <a:pt x="169" y="320"/>
                  </a:cubicBezTo>
                  <a:cubicBezTo>
                    <a:pt x="170" y="321"/>
                    <a:pt x="170" y="321"/>
                    <a:pt x="170" y="321"/>
                  </a:cubicBezTo>
                  <a:cubicBezTo>
                    <a:pt x="169" y="321"/>
                    <a:pt x="169" y="321"/>
                    <a:pt x="169" y="321"/>
                  </a:cubicBezTo>
                  <a:cubicBezTo>
                    <a:pt x="169" y="321"/>
                    <a:pt x="169" y="321"/>
                    <a:pt x="169" y="321"/>
                  </a:cubicBezTo>
                  <a:cubicBezTo>
                    <a:pt x="169" y="322"/>
                    <a:pt x="169" y="322"/>
                    <a:pt x="169" y="322"/>
                  </a:cubicBezTo>
                  <a:cubicBezTo>
                    <a:pt x="169" y="321"/>
                    <a:pt x="169" y="321"/>
                    <a:pt x="169" y="321"/>
                  </a:cubicBezTo>
                  <a:cubicBezTo>
                    <a:pt x="169" y="321"/>
                    <a:pt x="169" y="321"/>
                    <a:pt x="169" y="321"/>
                  </a:cubicBezTo>
                  <a:cubicBezTo>
                    <a:pt x="169" y="322"/>
                    <a:pt x="169" y="322"/>
                    <a:pt x="169" y="322"/>
                  </a:cubicBezTo>
                  <a:cubicBezTo>
                    <a:pt x="169" y="322"/>
                    <a:pt x="169" y="322"/>
                    <a:pt x="169" y="322"/>
                  </a:cubicBezTo>
                  <a:cubicBezTo>
                    <a:pt x="169" y="322"/>
                    <a:pt x="169" y="322"/>
                    <a:pt x="169" y="322"/>
                  </a:cubicBezTo>
                  <a:cubicBezTo>
                    <a:pt x="169" y="322"/>
                    <a:pt x="169" y="322"/>
                    <a:pt x="168" y="321"/>
                  </a:cubicBezTo>
                  <a:cubicBezTo>
                    <a:pt x="169" y="320"/>
                    <a:pt x="169" y="320"/>
                    <a:pt x="169" y="320"/>
                  </a:cubicBezTo>
                  <a:cubicBezTo>
                    <a:pt x="169" y="320"/>
                    <a:pt x="169" y="320"/>
                    <a:pt x="169" y="320"/>
                  </a:cubicBezTo>
                  <a:cubicBezTo>
                    <a:pt x="167" y="321"/>
                    <a:pt x="168" y="321"/>
                    <a:pt x="167" y="320"/>
                  </a:cubicBezTo>
                  <a:cubicBezTo>
                    <a:pt x="167" y="320"/>
                    <a:pt x="167" y="320"/>
                    <a:pt x="167" y="320"/>
                  </a:cubicBezTo>
                  <a:cubicBezTo>
                    <a:pt x="167" y="321"/>
                    <a:pt x="167" y="321"/>
                    <a:pt x="167" y="321"/>
                  </a:cubicBezTo>
                  <a:cubicBezTo>
                    <a:pt x="167" y="321"/>
                    <a:pt x="168" y="321"/>
                    <a:pt x="168" y="322"/>
                  </a:cubicBezTo>
                  <a:cubicBezTo>
                    <a:pt x="168" y="322"/>
                    <a:pt x="168" y="322"/>
                    <a:pt x="168" y="322"/>
                  </a:cubicBezTo>
                  <a:cubicBezTo>
                    <a:pt x="168" y="322"/>
                    <a:pt x="168" y="322"/>
                    <a:pt x="168" y="322"/>
                  </a:cubicBezTo>
                  <a:cubicBezTo>
                    <a:pt x="167" y="322"/>
                    <a:pt x="167" y="322"/>
                    <a:pt x="167" y="322"/>
                  </a:cubicBezTo>
                  <a:cubicBezTo>
                    <a:pt x="167" y="321"/>
                    <a:pt x="167" y="321"/>
                    <a:pt x="167" y="321"/>
                  </a:cubicBezTo>
                  <a:cubicBezTo>
                    <a:pt x="167" y="321"/>
                    <a:pt x="167" y="321"/>
                    <a:pt x="167" y="321"/>
                  </a:cubicBezTo>
                  <a:cubicBezTo>
                    <a:pt x="167" y="321"/>
                    <a:pt x="167" y="321"/>
                    <a:pt x="167" y="321"/>
                  </a:cubicBezTo>
                  <a:cubicBezTo>
                    <a:pt x="167" y="321"/>
                    <a:pt x="167" y="321"/>
                    <a:pt x="167" y="321"/>
                  </a:cubicBezTo>
                  <a:cubicBezTo>
                    <a:pt x="166" y="321"/>
                    <a:pt x="166" y="321"/>
                    <a:pt x="166" y="321"/>
                  </a:cubicBezTo>
                  <a:cubicBezTo>
                    <a:pt x="166" y="321"/>
                    <a:pt x="166" y="321"/>
                    <a:pt x="166" y="321"/>
                  </a:cubicBezTo>
                  <a:cubicBezTo>
                    <a:pt x="166" y="321"/>
                    <a:pt x="166" y="321"/>
                    <a:pt x="166" y="321"/>
                  </a:cubicBezTo>
                  <a:cubicBezTo>
                    <a:pt x="165" y="321"/>
                    <a:pt x="165" y="321"/>
                    <a:pt x="165" y="321"/>
                  </a:cubicBezTo>
                  <a:cubicBezTo>
                    <a:pt x="165" y="322"/>
                    <a:pt x="165" y="322"/>
                    <a:pt x="165" y="322"/>
                  </a:cubicBezTo>
                  <a:cubicBezTo>
                    <a:pt x="165" y="321"/>
                    <a:pt x="165" y="321"/>
                    <a:pt x="165" y="321"/>
                  </a:cubicBezTo>
                  <a:cubicBezTo>
                    <a:pt x="165" y="322"/>
                    <a:pt x="165" y="322"/>
                    <a:pt x="165" y="322"/>
                  </a:cubicBezTo>
                  <a:cubicBezTo>
                    <a:pt x="164" y="321"/>
                    <a:pt x="164" y="321"/>
                    <a:pt x="164" y="321"/>
                  </a:cubicBezTo>
                  <a:cubicBezTo>
                    <a:pt x="164" y="322"/>
                    <a:pt x="164" y="322"/>
                    <a:pt x="164" y="322"/>
                  </a:cubicBezTo>
                  <a:cubicBezTo>
                    <a:pt x="163" y="322"/>
                    <a:pt x="163" y="322"/>
                    <a:pt x="163" y="322"/>
                  </a:cubicBezTo>
                  <a:cubicBezTo>
                    <a:pt x="164" y="322"/>
                    <a:pt x="164" y="322"/>
                    <a:pt x="164" y="322"/>
                  </a:cubicBezTo>
                  <a:cubicBezTo>
                    <a:pt x="164" y="321"/>
                    <a:pt x="164" y="321"/>
                    <a:pt x="164" y="321"/>
                  </a:cubicBezTo>
                  <a:lnTo>
                    <a:pt x="163" y="321"/>
                  </a:lnTo>
                  <a:close/>
                  <a:moveTo>
                    <a:pt x="188" y="309"/>
                  </a:moveTo>
                  <a:cubicBezTo>
                    <a:pt x="188" y="309"/>
                    <a:pt x="188" y="309"/>
                    <a:pt x="188" y="309"/>
                  </a:cubicBezTo>
                  <a:cubicBezTo>
                    <a:pt x="188" y="309"/>
                    <a:pt x="188" y="309"/>
                    <a:pt x="188" y="309"/>
                  </a:cubicBezTo>
                  <a:cubicBezTo>
                    <a:pt x="188" y="309"/>
                    <a:pt x="189" y="309"/>
                    <a:pt x="189" y="309"/>
                  </a:cubicBezTo>
                  <a:cubicBezTo>
                    <a:pt x="189" y="309"/>
                    <a:pt x="189" y="309"/>
                    <a:pt x="189" y="309"/>
                  </a:cubicBezTo>
                  <a:cubicBezTo>
                    <a:pt x="189" y="309"/>
                    <a:pt x="189" y="309"/>
                    <a:pt x="189" y="309"/>
                  </a:cubicBezTo>
                  <a:cubicBezTo>
                    <a:pt x="189" y="309"/>
                    <a:pt x="189" y="309"/>
                    <a:pt x="189" y="309"/>
                  </a:cubicBezTo>
                  <a:cubicBezTo>
                    <a:pt x="188" y="309"/>
                    <a:pt x="188" y="309"/>
                    <a:pt x="188" y="309"/>
                  </a:cubicBezTo>
                  <a:cubicBezTo>
                    <a:pt x="188" y="309"/>
                    <a:pt x="188" y="309"/>
                    <a:pt x="188" y="309"/>
                  </a:cubicBezTo>
                  <a:cubicBezTo>
                    <a:pt x="188" y="309"/>
                    <a:pt x="188" y="309"/>
                    <a:pt x="188" y="309"/>
                  </a:cubicBezTo>
                  <a:close/>
                  <a:moveTo>
                    <a:pt x="187" y="311"/>
                  </a:moveTo>
                  <a:cubicBezTo>
                    <a:pt x="188" y="312"/>
                    <a:pt x="188" y="312"/>
                    <a:pt x="188" y="312"/>
                  </a:cubicBezTo>
                  <a:cubicBezTo>
                    <a:pt x="187" y="312"/>
                    <a:pt x="187" y="312"/>
                    <a:pt x="187"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9" y="311"/>
                    <a:pt x="189" y="312"/>
                    <a:pt x="189" y="312"/>
                  </a:cubicBezTo>
                  <a:cubicBezTo>
                    <a:pt x="190" y="312"/>
                    <a:pt x="190" y="312"/>
                    <a:pt x="190" y="312"/>
                  </a:cubicBezTo>
                  <a:cubicBezTo>
                    <a:pt x="190" y="312"/>
                    <a:pt x="190" y="312"/>
                    <a:pt x="190" y="312"/>
                  </a:cubicBezTo>
                  <a:cubicBezTo>
                    <a:pt x="190" y="312"/>
                    <a:pt x="190" y="312"/>
                    <a:pt x="190" y="312"/>
                  </a:cubicBezTo>
                  <a:cubicBezTo>
                    <a:pt x="190" y="311"/>
                    <a:pt x="190" y="311"/>
                    <a:pt x="190" y="311"/>
                  </a:cubicBezTo>
                  <a:cubicBezTo>
                    <a:pt x="190" y="311"/>
                    <a:pt x="190" y="311"/>
                    <a:pt x="190" y="311"/>
                  </a:cubicBezTo>
                  <a:cubicBezTo>
                    <a:pt x="189" y="311"/>
                    <a:pt x="189" y="311"/>
                    <a:pt x="189" y="311"/>
                  </a:cubicBezTo>
                  <a:cubicBezTo>
                    <a:pt x="189" y="311"/>
                    <a:pt x="189" y="311"/>
                    <a:pt x="189" y="311"/>
                  </a:cubicBezTo>
                  <a:cubicBezTo>
                    <a:pt x="189" y="311"/>
                    <a:pt x="189" y="311"/>
                    <a:pt x="189" y="311"/>
                  </a:cubicBezTo>
                  <a:cubicBezTo>
                    <a:pt x="189" y="311"/>
                    <a:pt x="189" y="311"/>
                    <a:pt x="189" y="311"/>
                  </a:cubicBezTo>
                  <a:cubicBezTo>
                    <a:pt x="188" y="311"/>
                    <a:pt x="188" y="310"/>
                    <a:pt x="188" y="311"/>
                  </a:cubicBezTo>
                  <a:lnTo>
                    <a:pt x="187" y="311"/>
                  </a:lnTo>
                  <a:close/>
                  <a:moveTo>
                    <a:pt x="187" y="323"/>
                  </a:moveTo>
                  <a:cubicBezTo>
                    <a:pt x="187" y="323"/>
                    <a:pt x="187" y="323"/>
                    <a:pt x="187" y="323"/>
                  </a:cubicBezTo>
                  <a:close/>
                  <a:moveTo>
                    <a:pt x="184" y="308"/>
                  </a:moveTo>
                  <a:cubicBezTo>
                    <a:pt x="184" y="308"/>
                    <a:pt x="184" y="308"/>
                    <a:pt x="184" y="308"/>
                  </a:cubicBezTo>
                  <a:cubicBezTo>
                    <a:pt x="184" y="308"/>
                    <a:pt x="184" y="308"/>
                    <a:pt x="184" y="308"/>
                  </a:cubicBezTo>
                  <a:cubicBezTo>
                    <a:pt x="184" y="308"/>
                    <a:pt x="184" y="308"/>
                    <a:pt x="184" y="308"/>
                  </a:cubicBezTo>
                  <a:close/>
                  <a:moveTo>
                    <a:pt x="183" y="307"/>
                  </a:moveTo>
                  <a:cubicBezTo>
                    <a:pt x="184" y="307"/>
                    <a:pt x="184" y="307"/>
                    <a:pt x="184" y="307"/>
                  </a:cubicBezTo>
                  <a:cubicBezTo>
                    <a:pt x="184" y="307"/>
                    <a:pt x="184" y="307"/>
                    <a:pt x="184" y="307"/>
                  </a:cubicBezTo>
                  <a:cubicBezTo>
                    <a:pt x="184" y="308"/>
                    <a:pt x="184" y="308"/>
                    <a:pt x="184" y="308"/>
                  </a:cubicBezTo>
                  <a:cubicBezTo>
                    <a:pt x="184" y="307"/>
                    <a:pt x="184" y="307"/>
                    <a:pt x="184" y="307"/>
                  </a:cubicBezTo>
                  <a:cubicBezTo>
                    <a:pt x="183" y="306"/>
                    <a:pt x="183" y="306"/>
                    <a:pt x="183" y="306"/>
                  </a:cubicBezTo>
                  <a:cubicBezTo>
                    <a:pt x="183" y="306"/>
                    <a:pt x="183" y="306"/>
                    <a:pt x="183" y="306"/>
                  </a:cubicBezTo>
                  <a:lnTo>
                    <a:pt x="183" y="307"/>
                  </a:lnTo>
                  <a:close/>
                  <a:moveTo>
                    <a:pt x="174" y="320"/>
                  </a:moveTo>
                  <a:cubicBezTo>
                    <a:pt x="174" y="320"/>
                    <a:pt x="174" y="320"/>
                    <a:pt x="174" y="320"/>
                  </a:cubicBezTo>
                  <a:cubicBezTo>
                    <a:pt x="175" y="320"/>
                    <a:pt x="175" y="320"/>
                    <a:pt x="175" y="320"/>
                  </a:cubicBezTo>
                  <a:cubicBezTo>
                    <a:pt x="174" y="320"/>
                    <a:pt x="174" y="320"/>
                    <a:pt x="174" y="320"/>
                  </a:cubicBezTo>
                  <a:close/>
                  <a:moveTo>
                    <a:pt x="171" y="320"/>
                  </a:moveTo>
                  <a:cubicBezTo>
                    <a:pt x="171" y="320"/>
                    <a:pt x="171" y="320"/>
                    <a:pt x="171" y="320"/>
                  </a:cubicBezTo>
                  <a:close/>
                  <a:moveTo>
                    <a:pt x="203" y="308"/>
                  </a:moveTo>
                  <a:cubicBezTo>
                    <a:pt x="202" y="308"/>
                    <a:pt x="202" y="308"/>
                    <a:pt x="202" y="308"/>
                  </a:cubicBezTo>
                  <a:lnTo>
                    <a:pt x="203" y="308"/>
                  </a:lnTo>
                  <a:close/>
                  <a:moveTo>
                    <a:pt x="305" y="216"/>
                  </a:moveTo>
                  <a:cubicBezTo>
                    <a:pt x="305" y="216"/>
                    <a:pt x="305" y="216"/>
                    <a:pt x="305" y="216"/>
                  </a:cubicBezTo>
                  <a:cubicBezTo>
                    <a:pt x="306" y="216"/>
                    <a:pt x="306" y="216"/>
                    <a:pt x="306" y="216"/>
                  </a:cubicBezTo>
                  <a:cubicBezTo>
                    <a:pt x="306" y="216"/>
                    <a:pt x="306" y="216"/>
                    <a:pt x="306" y="216"/>
                  </a:cubicBezTo>
                  <a:cubicBezTo>
                    <a:pt x="306" y="216"/>
                    <a:pt x="306" y="216"/>
                    <a:pt x="306" y="216"/>
                  </a:cubicBezTo>
                  <a:lnTo>
                    <a:pt x="305" y="216"/>
                  </a:lnTo>
                  <a:close/>
                  <a:moveTo>
                    <a:pt x="278" y="212"/>
                  </a:moveTo>
                  <a:cubicBezTo>
                    <a:pt x="278" y="211"/>
                    <a:pt x="278" y="211"/>
                    <a:pt x="278" y="211"/>
                  </a:cubicBezTo>
                  <a:cubicBezTo>
                    <a:pt x="277" y="212"/>
                    <a:pt x="277" y="211"/>
                    <a:pt x="277" y="211"/>
                  </a:cubicBezTo>
                  <a:cubicBezTo>
                    <a:pt x="277" y="211"/>
                    <a:pt x="277" y="211"/>
                    <a:pt x="277" y="211"/>
                  </a:cubicBezTo>
                  <a:cubicBezTo>
                    <a:pt x="277" y="212"/>
                    <a:pt x="277" y="212"/>
                    <a:pt x="277" y="212"/>
                  </a:cubicBezTo>
                  <a:cubicBezTo>
                    <a:pt x="277" y="211"/>
                    <a:pt x="277" y="211"/>
                    <a:pt x="277" y="211"/>
                  </a:cubicBezTo>
                  <a:cubicBezTo>
                    <a:pt x="277" y="212"/>
                    <a:pt x="277" y="212"/>
                    <a:pt x="277" y="212"/>
                  </a:cubicBezTo>
                  <a:cubicBezTo>
                    <a:pt x="277" y="212"/>
                    <a:pt x="277" y="212"/>
                    <a:pt x="277" y="212"/>
                  </a:cubicBezTo>
                  <a:cubicBezTo>
                    <a:pt x="277" y="212"/>
                    <a:pt x="277" y="212"/>
                    <a:pt x="278" y="212"/>
                  </a:cubicBezTo>
                  <a:close/>
                  <a:moveTo>
                    <a:pt x="273" y="204"/>
                  </a:moveTo>
                  <a:cubicBezTo>
                    <a:pt x="273" y="205"/>
                    <a:pt x="273" y="205"/>
                    <a:pt x="273" y="205"/>
                  </a:cubicBezTo>
                  <a:cubicBezTo>
                    <a:pt x="273" y="204"/>
                    <a:pt x="273" y="204"/>
                    <a:pt x="273" y="204"/>
                  </a:cubicBezTo>
                  <a:cubicBezTo>
                    <a:pt x="273" y="204"/>
                    <a:pt x="273" y="204"/>
                    <a:pt x="273" y="204"/>
                  </a:cubicBezTo>
                  <a:cubicBezTo>
                    <a:pt x="274" y="203"/>
                    <a:pt x="274" y="203"/>
                    <a:pt x="274" y="203"/>
                  </a:cubicBezTo>
                  <a:cubicBezTo>
                    <a:pt x="274" y="203"/>
                    <a:pt x="274" y="203"/>
                    <a:pt x="274" y="203"/>
                  </a:cubicBezTo>
                  <a:cubicBezTo>
                    <a:pt x="275" y="202"/>
                    <a:pt x="275" y="202"/>
                    <a:pt x="275" y="202"/>
                  </a:cubicBezTo>
                  <a:cubicBezTo>
                    <a:pt x="275" y="202"/>
                    <a:pt x="275" y="202"/>
                    <a:pt x="275" y="202"/>
                  </a:cubicBezTo>
                  <a:cubicBezTo>
                    <a:pt x="276" y="202"/>
                    <a:pt x="276" y="202"/>
                    <a:pt x="276" y="202"/>
                  </a:cubicBezTo>
                  <a:cubicBezTo>
                    <a:pt x="276" y="202"/>
                    <a:pt x="276" y="202"/>
                    <a:pt x="276" y="202"/>
                  </a:cubicBezTo>
                  <a:cubicBezTo>
                    <a:pt x="276" y="202"/>
                    <a:pt x="276" y="202"/>
                    <a:pt x="276" y="202"/>
                  </a:cubicBezTo>
                  <a:cubicBezTo>
                    <a:pt x="276" y="202"/>
                    <a:pt x="276" y="202"/>
                    <a:pt x="276" y="202"/>
                  </a:cubicBezTo>
                  <a:cubicBezTo>
                    <a:pt x="277" y="201"/>
                    <a:pt x="277" y="201"/>
                    <a:pt x="277" y="201"/>
                  </a:cubicBezTo>
                  <a:cubicBezTo>
                    <a:pt x="277" y="201"/>
                    <a:pt x="277" y="201"/>
                    <a:pt x="277" y="201"/>
                  </a:cubicBezTo>
                  <a:cubicBezTo>
                    <a:pt x="278" y="200"/>
                    <a:pt x="278" y="200"/>
                    <a:pt x="278" y="200"/>
                  </a:cubicBezTo>
                  <a:cubicBezTo>
                    <a:pt x="278" y="200"/>
                    <a:pt x="278" y="200"/>
                    <a:pt x="278" y="200"/>
                  </a:cubicBezTo>
                  <a:cubicBezTo>
                    <a:pt x="278" y="199"/>
                    <a:pt x="278" y="199"/>
                    <a:pt x="278" y="199"/>
                  </a:cubicBezTo>
                  <a:cubicBezTo>
                    <a:pt x="278" y="199"/>
                    <a:pt x="278" y="199"/>
                    <a:pt x="278" y="199"/>
                  </a:cubicBezTo>
                  <a:cubicBezTo>
                    <a:pt x="278" y="198"/>
                    <a:pt x="278" y="198"/>
                    <a:pt x="278" y="198"/>
                  </a:cubicBezTo>
                  <a:cubicBezTo>
                    <a:pt x="277" y="199"/>
                    <a:pt x="277" y="199"/>
                    <a:pt x="277" y="199"/>
                  </a:cubicBezTo>
                  <a:cubicBezTo>
                    <a:pt x="278" y="199"/>
                    <a:pt x="277" y="199"/>
                    <a:pt x="277" y="200"/>
                  </a:cubicBezTo>
                  <a:cubicBezTo>
                    <a:pt x="277" y="200"/>
                    <a:pt x="277" y="200"/>
                    <a:pt x="277" y="200"/>
                  </a:cubicBezTo>
                  <a:cubicBezTo>
                    <a:pt x="277" y="200"/>
                    <a:pt x="277" y="200"/>
                    <a:pt x="277" y="200"/>
                  </a:cubicBezTo>
                  <a:cubicBezTo>
                    <a:pt x="276" y="200"/>
                    <a:pt x="276" y="200"/>
                    <a:pt x="276" y="200"/>
                  </a:cubicBezTo>
                  <a:cubicBezTo>
                    <a:pt x="276" y="200"/>
                    <a:pt x="276" y="200"/>
                    <a:pt x="276" y="200"/>
                  </a:cubicBezTo>
                  <a:cubicBezTo>
                    <a:pt x="276" y="200"/>
                    <a:pt x="276" y="200"/>
                    <a:pt x="276" y="200"/>
                  </a:cubicBezTo>
                  <a:cubicBezTo>
                    <a:pt x="276" y="201"/>
                    <a:pt x="276" y="201"/>
                    <a:pt x="276" y="201"/>
                  </a:cubicBezTo>
                  <a:cubicBezTo>
                    <a:pt x="276" y="201"/>
                    <a:pt x="275" y="201"/>
                    <a:pt x="275" y="201"/>
                  </a:cubicBezTo>
                  <a:cubicBezTo>
                    <a:pt x="275" y="201"/>
                    <a:pt x="275" y="201"/>
                    <a:pt x="275" y="201"/>
                  </a:cubicBezTo>
                  <a:cubicBezTo>
                    <a:pt x="275" y="202"/>
                    <a:pt x="274" y="202"/>
                    <a:pt x="274" y="202"/>
                  </a:cubicBezTo>
                  <a:cubicBezTo>
                    <a:pt x="274" y="202"/>
                    <a:pt x="274" y="202"/>
                    <a:pt x="274" y="202"/>
                  </a:cubicBezTo>
                  <a:cubicBezTo>
                    <a:pt x="274" y="202"/>
                    <a:pt x="274" y="202"/>
                    <a:pt x="274" y="202"/>
                  </a:cubicBezTo>
                  <a:cubicBezTo>
                    <a:pt x="273" y="202"/>
                    <a:pt x="273" y="202"/>
                    <a:pt x="273" y="202"/>
                  </a:cubicBezTo>
                  <a:cubicBezTo>
                    <a:pt x="273" y="203"/>
                    <a:pt x="273" y="203"/>
                    <a:pt x="273" y="203"/>
                  </a:cubicBezTo>
                  <a:cubicBezTo>
                    <a:pt x="273" y="203"/>
                    <a:pt x="273" y="203"/>
                    <a:pt x="273" y="203"/>
                  </a:cubicBezTo>
                  <a:cubicBezTo>
                    <a:pt x="273" y="203"/>
                    <a:pt x="273" y="203"/>
                    <a:pt x="273" y="203"/>
                  </a:cubicBezTo>
                  <a:lnTo>
                    <a:pt x="273" y="204"/>
                  </a:lnTo>
                  <a:close/>
                  <a:moveTo>
                    <a:pt x="271" y="207"/>
                  </a:move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7"/>
                    <a:pt x="271" y="207"/>
                    <a:pt x="271" y="207"/>
                  </a:cubicBezTo>
                  <a:cubicBezTo>
                    <a:pt x="271" y="207"/>
                    <a:pt x="271" y="207"/>
                    <a:pt x="271" y="207"/>
                  </a:cubicBezTo>
                  <a:close/>
                  <a:moveTo>
                    <a:pt x="268" y="216"/>
                  </a:moveTo>
                  <a:cubicBezTo>
                    <a:pt x="269" y="217"/>
                    <a:pt x="269" y="217"/>
                    <a:pt x="269" y="217"/>
                  </a:cubicBezTo>
                  <a:cubicBezTo>
                    <a:pt x="269" y="217"/>
                    <a:pt x="269" y="217"/>
                    <a:pt x="269" y="217"/>
                  </a:cubicBezTo>
                  <a:cubicBezTo>
                    <a:pt x="269" y="216"/>
                    <a:pt x="269" y="216"/>
                    <a:pt x="269" y="216"/>
                  </a:cubicBezTo>
                  <a:cubicBezTo>
                    <a:pt x="270" y="217"/>
                    <a:pt x="270" y="217"/>
                    <a:pt x="270" y="217"/>
                  </a:cubicBezTo>
                  <a:cubicBezTo>
                    <a:pt x="270" y="216"/>
                    <a:pt x="270" y="216"/>
                    <a:pt x="270" y="216"/>
                  </a:cubicBezTo>
                  <a:cubicBezTo>
                    <a:pt x="270" y="216"/>
                    <a:pt x="270" y="216"/>
                    <a:pt x="270" y="216"/>
                  </a:cubicBezTo>
                  <a:cubicBezTo>
                    <a:pt x="271" y="216"/>
                    <a:pt x="271" y="216"/>
                    <a:pt x="271" y="216"/>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4"/>
                    <a:pt x="272" y="215"/>
                    <a:pt x="272" y="214"/>
                  </a:cubicBezTo>
                  <a:cubicBezTo>
                    <a:pt x="272" y="214"/>
                    <a:pt x="272" y="214"/>
                    <a:pt x="272" y="214"/>
                  </a:cubicBezTo>
                  <a:cubicBezTo>
                    <a:pt x="272" y="214"/>
                    <a:pt x="272" y="214"/>
                    <a:pt x="272" y="214"/>
                  </a:cubicBezTo>
                  <a:cubicBezTo>
                    <a:pt x="272" y="214"/>
                    <a:pt x="272" y="214"/>
                    <a:pt x="272" y="214"/>
                  </a:cubicBezTo>
                  <a:cubicBezTo>
                    <a:pt x="273" y="213"/>
                    <a:pt x="273" y="213"/>
                    <a:pt x="273" y="213"/>
                  </a:cubicBezTo>
                  <a:cubicBezTo>
                    <a:pt x="272" y="213"/>
                    <a:pt x="272" y="213"/>
                    <a:pt x="272" y="213"/>
                  </a:cubicBezTo>
                  <a:cubicBezTo>
                    <a:pt x="273" y="213"/>
                    <a:pt x="273" y="213"/>
                    <a:pt x="273" y="213"/>
                  </a:cubicBezTo>
                  <a:cubicBezTo>
                    <a:pt x="273" y="213"/>
                    <a:pt x="273" y="213"/>
                    <a:pt x="273" y="213"/>
                  </a:cubicBezTo>
                  <a:cubicBezTo>
                    <a:pt x="273" y="212"/>
                    <a:pt x="273" y="212"/>
                    <a:pt x="273" y="212"/>
                  </a:cubicBezTo>
                  <a:cubicBezTo>
                    <a:pt x="273" y="212"/>
                    <a:pt x="273" y="212"/>
                    <a:pt x="273" y="212"/>
                  </a:cubicBezTo>
                  <a:cubicBezTo>
                    <a:pt x="273" y="212"/>
                    <a:pt x="273" y="212"/>
                    <a:pt x="273" y="212"/>
                  </a:cubicBezTo>
                  <a:cubicBezTo>
                    <a:pt x="273" y="211"/>
                    <a:pt x="273" y="211"/>
                    <a:pt x="273" y="211"/>
                  </a:cubicBezTo>
                  <a:cubicBezTo>
                    <a:pt x="273" y="211"/>
                    <a:pt x="273" y="211"/>
                    <a:pt x="273" y="211"/>
                  </a:cubicBezTo>
                  <a:cubicBezTo>
                    <a:pt x="273" y="211"/>
                    <a:pt x="273" y="211"/>
                    <a:pt x="273" y="211"/>
                  </a:cubicBezTo>
                  <a:cubicBezTo>
                    <a:pt x="273" y="210"/>
                    <a:pt x="273" y="210"/>
                    <a:pt x="273" y="210"/>
                  </a:cubicBezTo>
                  <a:cubicBezTo>
                    <a:pt x="273" y="210"/>
                    <a:pt x="273" y="210"/>
                    <a:pt x="273" y="210"/>
                  </a:cubicBezTo>
                  <a:cubicBezTo>
                    <a:pt x="274" y="210"/>
                    <a:pt x="274" y="210"/>
                    <a:pt x="274" y="210"/>
                  </a:cubicBezTo>
                  <a:cubicBezTo>
                    <a:pt x="274" y="210"/>
                    <a:pt x="274" y="210"/>
                    <a:pt x="274" y="210"/>
                  </a:cubicBezTo>
                  <a:cubicBezTo>
                    <a:pt x="274" y="210"/>
                    <a:pt x="274" y="210"/>
                    <a:pt x="274" y="210"/>
                  </a:cubicBezTo>
                  <a:cubicBezTo>
                    <a:pt x="274" y="210"/>
                    <a:pt x="274" y="210"/>
                    <a:pt x="274" y="210"/>
                  </a:cubicBezTo>
                  <a:cubicBezTo>
                    <a:pt x="274" y="209"/>
                    <a:pt x="274" y="209"/>
                    <a:pt x="274" y="209"/>
                  </a:cubicBezTo>
                  <a:cubicBezTo>
                    <a:pt x="274" y="209"/>
                    <a:pt x="274" y="209"/>
                    <a:pt x="274" y="209"/>
                  </a:cubicBezTo>
                  <a:cubicBezTo>
                    <a:pt x="274" y="209"/>
                    <a:pt x="274" y="209"/>
                    <a:pt x="274" y="209"/>
                  </a:cubicBezTo>
                  <a:cubicBezTo>
                    <a:pt x="274" y="208"/>
                    <a:pt x="274" y="208"/>
                    <a:pt x="274" y="208"/>
                  </a:cubicBezTo>
                  <a:cubicBezTo>
                    <a:pt x="274" y="208"/>
                    <a:pt x="274" y="208"/>
                    <a:pt x="274" y="208"/>
                  </a:cubicBezTo>
                  <a:cubicBezTo>
                    <a:pt x="273" y="208"/>
                    <a:pt x="273" y="208"/>
                    <a:pt x="273" y="208"/>
                  </a:cubicBezTo>
                  <a:cubicBezTo>
                    <a:pt x="273" y="208"/>
                    <a:pt x="273" y="208"/>
                    <a:pt x="273" y="208"/>
                  </a:cubicBezTo>
                  <a:cubicBezTo>
                    <a:pt x="273" y="209"/>
                    <a:pt x="273" y="209"/>
                    <a:pt x="273" y="209"/>
                  </a:cubicBezTo>
                  <a:cubicBezTo>
                    <a:pt x="273" y="209"/>
                    <a:pt x="273" y="209"/>
                    <a:pt x="273" y="209"/>
                  </a:cubicBezTo>
                  <a:cubicBezTo>
                    <a:pt x="273" y="209"/>
                    <a:pt x="273" y="209"/>
                    <a:pt x="273" y="209"/>
                  </a:cubicBezTo>
                  <a:cubicBezTo>
                    <a:pt x="273" y="209"/>
                    <a:pt x="273" y="209"/>
                    <a:pt x="273" y="209"/>
                  </a:cubicBezTo>
                  <a:cubicBezTo>
                    <a:pt x="273" y="210"/>
                    <a:pt x="273" y="210"/>
                    <a:pt x="273" y="210"/>
                  </a:cubicBezTo>
                  <a:cubicBezTo>
                    <a:pt x="273" y="210"/>
                    <a:pt x="273" y="210"/>
                    <a:pt x="273" y="210"/>
                  </a:cubicBezTo>
                  <a:cubicBezTo>
                    <a:pt x="273" y="210"/>
                    <a:pt x="273" y="210"/>
                    <a:pt x="273" y="211"/>
                  </a:cubicBezTo>
                  <a:cubicBezTo>
                    <a:pt x="272" y="211"/>
                    <a:pt x="272" y="211"/>
                    <a:pt x="272" y="211"/>
                  </a:cubicBezTo>
                  <a:cubicBezTo>
                    <a:pt x="272" y="211"/>
                    <a:pt x="272" y="211"/>
                    <a:pt x="272" y="211"/>
                  </a:cubicBezTo>
                  <a:cubicBezTo>
                    <a:pt x="272" y="211"/>
                    <a:pt x="272" y="211"/>
                    <a:pt x="272" y="211"/>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3"/>
                    <a:pt x="272" y="213"/>
                    <a:pt x="272" y="213"/>
                  </a:cubicBezTo>
                  <a:cubicBezTo>
                    <a:pt x="272" y="213"/>
                    <a:pt x="272" y="213"/>
                    <a:pt x="272" y="213"/>
                  </a:cubicBezTo>
                  <a:cubicBezTo>
                    <a:pt x="272" y="213"/>
                    <a:pt x="272" y="213"/>
                    <a:pt x="272" y="213"/>
                  </a:cubicBezTo>
                  <a:cubicBezTo>
                    <a:pt x="271" y="214"/>
                    <a:pt x="271" y="214"/>
                    <a:pt x="271" y="214"/>
                  </a:cubicBezTo>
                  <a:cubicBezTo>
                    <a:pt x="271" y="214"/>
                    <a:pt x="271" y="214"/>
                    <a:pt x="271" y="214"/>
                  </a:cubicBezTo>
                  <a:cubicBezTo>
                    <a:pt x="270" y="214"/>
                    <a:pt x="270" y="214"/>
                    <a:pt x="270" y="214"/>
                  </a:cubicBezTo>
                  <a:cubicBezTo>
                    <a:pt x="270" y="215"/>
                    <a:pt x="270" y="215"/>
                    <a:pt x="270" y="215"/>
                  </a:cubicBezTo>
                  <a:cubicBezTo>
                    <a:pt x="269" y="215"/>
                    <a:pt x="269" y="216"/>
                    <a:pt x="268" y="216"/>
                  </a:cubicBezTo>
                  <a:close/>
                  <a:moveTo>
                    <a:pt x="266" y="219"/>
                  </a:moveTo>
                  <a:cubicBezTo>
                    <a:pt x="266" y="219"/>
                    <a:pt x="266" y="219"/>
                    <a:pt x="266" y="219"/>
                  </a:cubicBezTo>
                  <a:cubicBezTo>
                    <a:pt x="267" y="219"/>
                    <a:pt x="267" y="219"/>
                    <a:pt x="267" y="219"/>
                  </a:cubicBezTo>
                  <a:cubicBezTo>
                    <a:pt x="267" y="219"/>
                    <a:pt x="267" y="219"/>
                    <a:pt x="267" y="219"/>
                  </a:cubicBezTo>
                  <a:cubicBezTo>
                    <a:pt x="268" y="219"/>
                    <a:pt x="268" y="219"/>
                    <a:pt x="268" y="219"/>
                  </a:cubicBezTo>
                  <a:cubicBezTo>
                    <a:pt x="267" y="218"/>
                    <a:pt x="267" y="218"/>
                    <a:pt x="267" y="218"/>
                  </a:cubicBezTo>
                  <a:cubicBezTo>
                    <a:pt x="267" y="218"/>
                    <a:pt x="267" y="218"/>
                    <a:pt x="267" y="218"/>
                  </a:cubicBezTo>
                  <a:cubicBezTo>
                    <a:pt x="267" y="218"/>
                    <a:pt x="267" y="218"/>
                    <a:pt x="267" y="218"/>
                  </a:cubicBezTo>
                  <a:cubicBezTo>
                    <a:pt x="266" y="219"/>
                    <a:pt x="266" y="219"/>
                    <a:pt x="266" y="219"/>
                  </a:cubicBezTo>
                  <a:close/>
                  <a:moveTo>
                    <a:pt x="261" y="220"/>
                  </a:moveTo>
                  <a:cubicBezTo>
                    <a:pt x="261" y="220"/>
                    <a:pt x="261" y="220"/>
                    <a:pt x="261" y="220"/>
                  </a:cubicBezTo>
                  <a:cubicBezTo>
                    <a:pt x="261" y="220"/>
                    <a:pt x="260" y="220"/>
                    <a:pt x="260" y="220"/>
                  </a:cubicBezTo>
                  <a:cubicBezTo>
                    <a:pt x="259" y="220"/>
                    <a:pt x="259" y="220"/>
                    <a:pt x="259" y="220"/>
                  </a:cubicBezTo>
                  <a:cubicBezTo>
                    <a:pt x="259" y="220"/>
                    <a:pt x="259" y="220"/>
                    <a:pt x="259" y="220"/>
                  </a:cubicBezTo>
                  <a:cubicBezTo>
                    <a:pt x="260" y="220"/>
                    <a:pt x="260" y="220"/>
                    <a:pt x="260" y="220"/>
                  </a:cubicBezTo>
                  <a:cubicBezTo>
                    <a:pt x="260" y="220"/>
                    <a:pt x="260" y="220"/>
                    <a:pt x="260" y="220"/>
                  </a:cubicBezTo>
                  <a:cubicBezTo>
                    <a:pt x="260" y="220"/>
                    <a:pt x="260" y="220"/>
                    <a:pt x="260" y="220"/>
                  </a:cubicBezTo>
                  <a:cubicBezTo>
                    <a:pt x="260" y="221"/>
                    <a:pt x="260" y="221"/>
                    <a:pt x="260" y="221"/>
                  </a:cubicBezTo>
                  <a:cubicBezTo>
                    <a:pt x="261" y="221"/>
                    <a:pt x="261" y="221"/>
                    <a:pt x="261" y="221"/>
                  </a:cubicBezTo>
                  <a:cubicBezTo>
                    <a:pt x="261" y="220"/>
                    <a:pt x="261" y="220"/>
                    <a:pt x="261" y="220"/>
                  </a:cubicBezTo>
                  <a:close/>
                  <a:moveTo>
                    <a:pt x="265" y="220"/>
                  </a:moveTo>
                  <a:cubicBezTo>
                    <a:pt x="265" y="220"/>
                    <a:pt x="265" y="220"/>
                    <a:pt x="265" y="220"/>
                  </a:cubicBezTo>
                  <a:cubicBezTo>
                    <a:pt x="264" y="220"/>
                    <a:pt x="264" y="220"/>
                    <a:pt x="264" y="220"/>
                  </a:cubicBezTo>
                  <a:cubicBezTo>
                    <a:pt x="264" y="220"/>
                    <a:pt x="264" y="220"/>
                    <a:pt x="264" y="220"/>
                  </a:cubicBezTo>
                  <a:cubicBezTo>
                    <a:pt x="264" y="220"/>
                    <a:pt x="264" y="220"/>
                    <a:pt x="264"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lose/>
                  <a:moveTo>
                    <a:pt x="264" y="209"/>
                  </a:moveTo>
                  <a:cubicBezTo>
                    <a:pt x="264" y="210"/>
                    <a:pt x="264" y="210"/>
                    <a:pt x="264" y="210"/>
                  </a:cubicBezTo>
                  <a:cubicBezTo>
                    <a:pt x="264" y="209"/>
                    <a:pt x="264" y="209"/>
                    <a:pt x="264" y="209"/>
                  </a:cubicBezTo>
                  <a:cubicBezTo>
                    <a:pt x="264" y="209"/>
                    <a:pt x="264" y="209"/>
                    <a:pt x="264" y="209"/>
                  </a:cubicBezTo>
                  <a:close/>
                  <a:moveTo>
                    <a:pt x="259" y="213"/>
                  </a:moveTo>
                  <a:cubicBezTo>
                    <a:pt x="259" y="214"/>
                    <a:pt x="259" y="214"/>
                    <a:pt x="259" y="214"/>
                  </a:cubicBezTo>
                  <a:cubicBezTo>
                    <a:pt x="260" y="214"/>
                    <a:pt x="260" y="214"/>
                    <a:pt x="260" y="214"/>
                  </a:cubicBezTo>
                  <a:cubicBezTo>
                    <a:pt x="260" y="214"/>
                    <a:pt x="260" y="214"/>
                    <a:pt x="260" y="214"/>
                  </a:cubicBezTo>
                  <a:cubicBezTo>
                    <a:pt x="260" y="214"/>
                    <a:pt x="260" y="214"/>
                    <a:pt x="260" y="214"/>
                  </a:cubicBezTo>
                  <a:cubicBezTo>
                    <a:pt x="260" y="215"/>
                    <a:pt x="260" y="215"/>
                    <a:pt x="260" y="215"/>
                  </a:cubicBezTo>
                  <a:cubicBezTo>
                    <a:pt x="260" y="215"/>
                    <a:pt x="260" y="215"/>
                    <a:pt x="260" y="215"/>
                  </a:cubicBezTo>
                  <a:cubicBezTo>
                    <a:pt x="260" y="215"/>
                    <a:pt x="260" y="215"/>
                    <a:pt x="260" y="215"/>
                  </a:cubicBezTo>
                  <a:cubicBezTo>
                    <a:pt x="259" y="215"/>
                    <a:pt x="259" y="215"/>
                    <a:pt x="259" y="215"/>
                  </a:cubicBezTo>
                  <a:cubicBezTo>
                    <a:pt x="259" y="215"/>
                    <a:pt x="259" y="215"/>
                    <a:pt x="259" y="215"/>
                  </a:cubicBezTo>
                  <a:cubicBezTo>
                    <a:pt x="259" y="215"/>
                    <a:pt x="259" y="215"/>
                    <a:pt x="259" y="215"/>
                  </a:cubicBezTo>
                  <a:cubicBezTo>
                    <a:pt x="259" y="216"/>
                    <a:pt x="259" y="216"/>
                    <a:pt x="259" y="216"/>
                  </a:cubicBezTo>
                  <a:cubicBezTo>
                    <a:pt x="259" y="216"/>
                    <a:pt x="259" y="216"/>
                    <a:pt x="259" y="216"/>
                  </a:cubicBezTo>
                  <a:cubicBezTo>
                    <a:pt x="259" y="216"/>
                    <a:pt x="259" y="216"/>
                    <a:pt x="259" y="216"/>
                  </a:cubicBezTo>
                  <a:cubicBezTo>
                    <a:pt x="260" y="216"/>
                    <a:pt x="260" y="216"/>
                    <a:pt x="260" y="216"/>
                  </a:cubicBezTo>
                  <a:cubicBezTo>
                    <a:pt x="260" y="216"/>
                    <a:pt x="260" y="216"/>
                    <a:pt x="260" y="216"/>
                  </a:cubicBezTo>
                  <a:cubicBezTo>
                    <a:pt x="260" y="216"/>
                    <a:pt x="260" y="216"/>
                    <a:pt x="260" y="216"/>
                  </a:cubicBezTo>
                  <a:cubicBezTo>
                    <a:pt x="260" y="216"/>
                    <a:pt x="260" y="216"/>
                    <a:pt x="260" y="216"/>
                  </a:cubicBezTo>
                  <a:cubicBezTo>
                    <a:pt x="260" y="217"/>
                    <a:pt x="260" y="217"/>
                    <a:pt x="260" y="217"/>
                  </a:cubicBezTo>
                  <a:cubicBezTo>
                    <a:pt x="261" y="217"/>
                    <a:pt x="261" y="217"/>
                    <a:pt x="261" y="217"/>
                  </a:cubicBezTo>
                  <a:cubicBezTo>
                    <a:pt x="261" y="217"/>
                    <a:pt x="261" y="217"/>
                    <a:pt x="261" y="217"/>
                  </a:cubicBezTo>
                  <a:cubicBezTo>
                    <a:pt x="261" y="217"/>
                    <a:pt x="261" y="217"/>
                    <a:pt x="261" y="217"/>
                  </a:cubicBezTo>
                  <a:cubicBezTo>
                    <a:pt x="262" y="217"/>
                    <a:pt x="262" y="217"/>
                    <a:pt x="262" y="217"/>
                  </a:cubicBezTo>
                  <a:cubicBezTo>
                    <a:pt x="262" y="217"/>
                    <a:pt x="262" y="217"/>
                    <a:pt x="262" y="217"/>
                  </a:cubicBezTo>
                  <a:cubicBezTo>
                    <a:pt x="262" y="217"/>
                    <a:pt x="262" y="217"/>
                    <a:pt x="262" y="217"/>
                  </a:cubicBezTo>
                  <a:cubicBezTo>
                    <a:pt x="262" y="216"/>
                    <a:pt x="263" y="217"/>
                    <a:pt x="263" y="216"/>
                  </a:cubicBezTo>
                  <a:cubicBezTo>
                    <a:pt x="263" y="216"/>
                    <a:pt x="263" y="216"/>
                    <a:pt x="263" y="216"/>
                  </a:cubicBezTo>
                  <a:cubicBezTo>
                    <a:pt x="263" y="216"/>
                    <a:pt x="263" y="216"/>
                    <a:pt x="263" y="216"/>
                  </a:cubicBezTo>
                  <a:cubicBezTo>
                    <a:pt x="264" y="216"/>
                    <a:pt x="263" y="216"/>
                    <a:pt x="263" y="215"/>
                  </a:cubicBezTo>
                  <a:cubicBezTo>
                    <a:pt x="264" y="216"/>
                    <a:pt x="264" y="215"/>
                    <a:pt x="264" y="215"/>
                  </a:cubicBezTo>
                  <a:cubicBezTo>
                    <a:pt x="264" y="215"/>
                    <a:pt x="264" y="215"/>
                    <a:pt x="264" y="215"/>
                  </a:cubicBezTo>
                  <a:cubicBezTo>
                    <a:pt x="265" y="215"/>
                    <a:pt x="265" y="215"/>
                    <a:pt x="265" y="215"/>
                  </a:cubicBezTo>
                  <a:cubicBezTo>
                    <a:pt x="265" y="215"/>
                    <a:pt x="265" y="215"/>
                    <a:pt x="265" y="215"/>
                  </a:cubicBezTo>
                  <a:cubicBezTo>
                    <a:pt x="265" y="215"/>
                    <a:pt x="265" y="215"/>
                    <a:pt x="265" y="215"/>
                  </a:cubicBezTo>
                  <a:cubicBezTo>
                    <a:pt x="265" y="215"/>
                    <a:pt x="265" y="215"/>
                    <a:pt x="265" y="215"/>
                  </a:cubicBezTo>
                  <a:cubicBezTo>
                    <a:pt x="265" y="214"/>
                    <a:pt x="265" y="214"/>
                    <a:pt x="265" y="214"/>
                  </a:cubicBezTo>
                  <a:cubicBezTo>
                    <a:pt x="265" y="214"/>
                    <a:pt x="265" y="214"/>
                    <a:pt x="265" y="214"/>
                  </a:cubicBezTo>
                  <a:cubicBezTo>
                    <a:pt x="265" y="214"/>
                    <a:pt x="265" y="214"/>
                    <a:pt x="265" y="214"/>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4"/>
                    <a:pt x="265" y="214"/>
                    <a:pt x="265" y="214"/>
                  </a:cubicBezTo>
                  <a:cubicBezTo>
                    <a:pt x="264" y="213"/>
                    <a:pt x="264" y="213"/>
                    <a:pt x="264" y="213"/>
                  </a:cubicBezTo>
                  <a:cubicBezTo>
                    <a:pt x="264" y="214"/>
                    <a:pt x="264" y="214"/>
                    <a:pt x="264" y="214"/>
                  </a:cubicBezTo>
                  <a:cubicBezTo>
                    <a:pt x="264" y="213"/>
                    <a:pt x="264" y="213"/>
                    <a:pt x="263" y="212"/>
                  </a:cubicBezTo>
                  <a:cubicBezTo>
                    <a:pt x="264" y="212"/>
                    <a:pt x="264" y="212"/>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3" y="212"/>
                    <a:pt x="263" y="212"/>
                    <a:pt x="263" y="212"/>
                  </a:cubicBezTo>
                  <a:cubicBezTo>
                    <a:pt x="263" y="212"/>
                    <a:pt x="263" y="212"/>
                    <a:pt x="263" y="212"/>
                  </a:cubicBezTo>
                  <a:cubicBezTo>
                    <a:pt x="263" y="212"/>
                    <a:pt x="263" y="212"/>
                    <a:pt x="263" y="212"/>
                  </a:cubicBezTo>
                  <a:cubicBezTo>
                    <a:pt x="263" y="212"/>
                    <a:pt x="263" y="212"/>
                    <a:pt x="262" y="211"/>
                  </a:cubicBezTo>
                  <a:cubicBezTo>
                    <a:pt x="262" y="212"/>
                    <a:pt x="262" y="212"/>
                    <a:pt x="262" y="212"/>
                  </a:cubicBezTo>
                  <a:cubicBezTo>
                    <a:pt x="262" y="212"/>
                    <a:pt x="262" y="212"/>
                    <a:pt x="262" y="212"/>
                  </a:cubicBezTo>
                  <a:cubicBezTo>
                    <a:pt x="262" y="212"/>
                    <a:pt x="262" y="212"/>
                    <a:pt x="262" y="212"/>
                  </a:cubicBezTo>
                  <a:cubicBezTo>
                    <a:pt x="262" y="212"/>
                    <a:pt x="262" y="212"/>
                    <a:pt x="262" y="212"/>
                  </a:cubicBezTo>
                  <a:cubicBezTo>
                    <a:pt x="262" y="213"/>
                    <a:pt x="262" y="213"/>
                    <a:pt x="262" y="213"/>
                  </a:cubicBezTo>
                  <a:cubicBezTo>
                    <a:pt x="262" y="213"/>
                    <a:pt x="262" y="213"/>
                    <a:pt x="262" y="213"/>
                  </a:cubicBezTo>
                  <a:cubicBezTo>
                    <a:pt x="262" y="212"/>
                    <a:pt x="262" y="212"/>
                    <a:pt x="262" y="212"/>
                  </a:cubicBezTo>
                  <a:cubicBezTo>
                    <a:pt x="261" y="213"/>
                    <a:pt x="261" y="213"/>
                    <a:pt x="260" y="213"/>
                  </a:cubicBezTo>
                  <a:cubicBezTo>
                    <a:pt x="260" y="213"/>
                    <a:pt x="260" y="213"/>
                    <a:pt x="260" y="213"/>
                  </a:cubicBezTo>
                  <a:cubicBezTo>
                    <a:pt x="259" y="213"/>
                    <a:pt x="259" y="213"/>
                    <a:pt x="259" y="213"/>
                  </a:cubicBezTo>
                  <a:cubicBezTo>
                    <a:pt x="259" y="213"/>
                    <a:pt x="259" y="213"/>
                    <a:pt x="259" y="213"/>
                  </a:cubicBezTo>
                  <a:close/>
                  <a:moveTo>
                    <a:pt x="258" y="218"/>
                  </a:moveTo>
                  <a:cubicBezTo>
                    <a:pt x="258" y="218"/>
                    <a:pt x="258" y="218"/>
                    <a:pt x="258" y="218"/>
                  </a:cubicBezTo>
                  <a:cubicBezTo>
                    <a:pt x="259" y="219"/>
                    <a:pt x="259" y="219"/>
                    <a:pt x="259" y="219"/>
                  </a:cubicBezTo>
                  <a:cubicBezTo>
                    <a:pt x="259" y="219"/>
                    <a:pt x="259" y="219"/>
                    <a:pt x="259" y="219"/>
                  </a:cubicBezTo>
                  <a:cubicBezTo>
                    <a:pt x="259" y="218"/>
                    <a:pt x="259" y="218"/>
                    <a:pt x="259" y="218"/>
                  </a:cubicBezTo>
                  <a:cubicBezTo>
                    <a:pt x="259" y="218"/>
                    <a:pt x="259" y="218"/>
                    <a:pt x="259" y="218"/>
                  </a:cubicBezTo>
                  <a:cubicBezTo>
                    <a:pt x="259" y="218"/>
                    <a:pt x="259" y="218"/>
                    <a:pt x="259" y="218"/>
                  </a:cubicBezTo>
                  <a:cubicBezTo>
                    <a:pt x="259" y="218"/>
                    <a:pt x="259" y="218"/>
                    <a:pt x="259" y="218"/>
                  </a:cubicBezTo>
                  <a:cubicBezTo>
                    <a:pt x="258" y="218"/>
                    <a:pt x="258" y="218"/>
                    <a:pt x="258" y="218"/>
                  </a:cubicBezTo>
                  <a:close/>
                  <a:moveTo>
                    <a:pt x="257" y="252"/>
                  </a:moveTo>
                  <a:cubicBezTo>
                    <a:pt x="258" y="253"/>
                    <a:pt x="258" y="253"/>
                    <a:pt x="258" y="253"/>
                  </a:cubicBezTo>
                  <a:cubicBezTo>
                    <a:pt x="258" y="253"/>
                    <a:pt x="258" y="253"/>
                    <a:pt x="258" y="253"/>
                  </a:cubicBezTo>
                  <a:cubicBezTo>
                    <a:pt x="258" y="253"/>
                    <a:pt x="258" y="253"/>
                    <a:pt x="258" y="253"/>
                  </a:cubicBezTo>
                  <a:cubicBezTo>
                    <a:pt x="258" y="254"/>
                    <a:pt x="258" y="254"/>
                    <a:pt x="258" y="254"/>
                  </a:cubicBezTo>
                  <a:cubicBezTo>
                    <a:pt x="258" y="254"/>
                    <a:pt x="258" y="254"/>
                    <a:pt x="258" y="254"/>
                  </a:cubicBezTo>
                  <a:cubicBezTo>
                    <a:pt x="258" y="254"/>
                    <a:pt x="258" y="254"/>
                    <a:pt x="258" y="254"/>
                  </a:cubicBezTo>
                  <a:cubicBezTo>
                    <a:pt x="258" y="254"/>
                    <a:pt x="258" y="254"/>
                    <a:pt x="258" y="254"/>
                  </a:cubicBezTo>
                  <a:cubicBezTo>
                    <a:pt x="258" y="255"/>
                    <a:pt x="258" y="255"/>
                    <a:pt x="258" y="255"/>
                  </a:cubicBezTo>
                  <a:cubicBezTo>
                    <a:pt x="258" y="255"/>
                    <a:pt x="258" y="255"/>
                    <a:pt x="258" y="255"/>
                  </a:cubicBezTo>
                  <a:cubicBezTo>
                    <a:pt x="258" y="255"/>
                    <a:pt x="258" y="255"/>
                    <a:pt x="258" y="255"/>
                  </a:cubicBezTo>
                  <a:cubicBezTo>
                    <a:pt x="259" y="254"/>
                    <a:pt x="259" y="254"/>
                    <a:pt x="259" y="254"/>
                  </a:cubicBezTo>
                  <a:cubicBezTo>
                    <a:pt x="259" y="254"/>
                    <a:pt x="259" y="254"/>
                    <a:pt x="259" y="254"/>
                  </a:cubicBezTo>
                  <a:cubicBezTo>
                    <a:pt x="259" y="254"/>
                    <a:pt x="259" y="254"/>
                    <a:pt x="259" y="254"/>
                  </a:cubicBezTo>
                  <a:cubicBezTo>
                    <a:pt x="259" y="254"/>
                    <a:pt x="259" y="254"/>
                    <a:pt x="259" y="254"/>
                  </a:cubicBezTo>
                  <a:cubicBezTo>
                    <a:pt x="259" y="253"/>
                    <a:pt x="258" y="253"/>
                    <a:pt x="258" y="253"/>
                  </a:cubicBezTo>
                  <a:cubicBezTo>
                    <a:pt x="258" y="252"/>
                    <a:pt x="258" y="252"/>
                    <a:pt x="258" y="252"/>
                  </a:cubicBezTo>
                  <a:cubicBezTo>
                    <a:pt x="258" y="252"/>
                    <a:pt x="258" y="252"/>
                    <a:pt x="258" y="252"/>
                  </a:cubicBezTo>
                  <a:cubicBezTo>
                    <a:pt x="258" y="252"/>
                    <a:pt x="258" y="252"/>
                    <a:pt x="258" y="252"/>
                  </a:cubicBezTo>
                  <a:cubicBezTo>
                    <a:pt x="258" y="252"/>
                    <a:pt x="258" y="252"/>
                    <a:pt x="258" y="252"/>
                  </a:cubicBezTo>
                  <a:lnTo>
                    <a:pt x="257" y="252"/>
                  </a:lnTo>
                  <a:close/>
                  <a:moveTo>
                    <a:pt x="251" y="217"/>
                  </a:moveTo>
                  <a:cubicBezTo>
                    <a:pt x="251" y="218"/>
                    <a:pt x="251" y="218"/>
                    <a:pt x="251" y="218"/>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3" y="217"/>
                    <a:pt x="253" y="217"/>
                    <a:pt x="253" y="217"/>
                  </a:cubicBezTo>
                  <a:cubicBezTo>
                    <a:pt x="253" y="216"/>
                    <a:pt x="253" y="216"/>
                    <a:pt x="253" y="216"/>
                  </a:cubicBezTo>
                  <a:cubicBezTo>
                    <a:pt x="253" y="216"/>
                    <a:pt x="253" y="216"/>
                    <a:pt x="253" y="216"/>
                  </a:cubicBezTo>
                  <a:cubicBezTo>
                    <a:pt x="253" y="215"/>
                    <a:pt x="253" y="215"/>
                    <a:pt x="253" y="215"/>
                  </a:cubicBezTo>
                  <a:cubicBezTo>
                    <a:pt x="253" y="215"/>
                    <a:pt x="253" y="215"/>
                    <a:pt x="253" y="214"/>
                  </a:cubicBezTo>
                  <a:cubicBezTo>
                    <a:pt x="253" y="215"/>
                    <a:pt x="253" y="215"/>
                    <a:pt x="253" y="215"/>
                  </a:cubicBezTo>
                  <a:cubicBezTo>
                    <a:pt x="253" y="215"/>
                    <a:pt x="253" y="215"/>
                    <a:pt x="253" y="215"/>
                  </a:cubicBezTo>
                  <a:cubicBezTo>
                    <a:pt x="252" y="216"/>
                    <a:pt x="252" y="216"/>
                    <a:pt x="252" y="216"/>
                  </a:cubicBezTo>
                  <a:cubicBezTo>
                    <a:pt x="252" y="216"/>
                    <a:pt x="252" y="216"/>
                    <a:pt x="252" y="216"/>
                  </a:cubicBezTo>
                  <a:cubicBezTo>
                    <a:pt x="252" y="216"/>
                    <a:pt x="252" y="216"/>
                    <a:pt x="252" y="216"/>
                  </a:cubicBezTo>
                  <a:cubicBezTo>
                    <a:pt x="252" y="216"/>
                    <a:pt x="252" y="216"/>
                    <a:pt x="252" y="216"/>
                  </a:cubicBezTo>
                  <a:cubicBezTo>
                    <a:pt x="251" y="217"/>
                    <a:pt x="251" y="217"/>
                    <a:pt x="251" y="217"/>
                  </a:cubicBezTo>
                  <a:cubicBezTo>
                    <a:pt x="252" y="217"/>
                    <a:pt x="252" y="217"/>
                    <a:pt x="252" y="217"/>
                  </a:cubicBezTo>
                  <a:cubicBezTo>
                    <a:pt x="251" y="217"/>
                    <a:pt x="251" y="217"/>
                    <a:pt x="251" y="217"/>
                  </a:cubicBezTo>
                  <a:close/>
                  <a:moveTo>
                    <a:pt x="245" y="230"/>
                  </a:moveTo>
                  <a:cubicBezTo>
                    <a:pt x="244" y="230"/>
                    <a:pt x="244" y="230"/>
                    <a:pt x="244" y="230"/>
                  </a:cubicBezTo>
                  <a:cubicBezTo>
                    <a:pt x="245" y="230"/>
                    <a:pt x="245" y="230"/>
                    <a:pt x="245" y="230"/>
                  </a:cubicBezTo>
                  <a:cubicBezTo>
                    <a:pt x="245" y="230"/>
                    <a:pt x="245" y="230"/>
                    <a:pt x="245" y="230"/>
                  </a:cubicBezTo>
                  <a:cubicBezTo>
                    <a:pt x="245" y="229"/>
                    <a:pt x="245" y="229"/>
                    <a:pt x="245" y="229"/>
                  </a:cubicBezTo>
                  <a:cubicBezTo>
                    <a:pt x="245" y="230"/>
                    <a:pt x="245" y="230"/>
                    <a:pt x="245" y="230"/>
                  </a:cubicBezTo>
                  <a:close/>
                  <a:moveTo>
                    <a:pt x="240" y="224"/>
                  </a:moveTo>
                  <a:cubicBezTo>
                    <a:pt x="240" y="225"/>
                    <a:pt x="240" y="225"/>
                    <a:pt x="240" y="225"/>
                  </a:cubicBezTo>
                  <a:cubicBezTo>
                    <a:pt x="241" y="224"/>
                    <a:pt x="241" y="224"/>
                    <a:pt x="241" y="224"/>
                  </a:cubicBezTo>
                  <a:cubicBezTo>
                    <a:pt x="241" y="223"/>
                    <a:pt x="241" y="223"/>
                    <a:pt x="241" y="223"/>
                  </a:cubicBezTo>
                  <a:cubicBezTo>
                    <a:pt x="241" y="224"/>
                    <a:pt x="241" y="224"/>
                    <a:pt x="241" y="224"/>
                  </a:cubicBezTo>
                  <a:lnTo>
                    <a:pt x="240" y="224"/>
                  </a:lnTo>
                  <a:close/>
                  <a:moveTo>
                    <a:pt x="218" y="251"/>
                  </a:moveTo>
                  <a:cubicBezTo>
                    <a:pt x="218" y="251"/>
                    <a:pt x="218" y="251"/>
                    <a:pt x="218" y="251"/>
                  </a:cubicBezTo>
                  <a:cubicBezTo>
                    <a:pt x="219" y="250"/>
                    <a:pt x="219" y="250"/>
                    <a:pt x="219" y="250"/>
                  </a:cubicBezTo>
                  <a:cubicBezTo>
                    <a:pt x="219" y="250"/>
                    <a:pt x="219" y="250"/>
                    <a:pt x="219" y="250"/>
                  </a:cubicBezTo>
                  <a:lnTo>
                    <a:pt x="218" y="251"/>
                  </a:lnTo>
                  <a:close/>
                  <a:moveTo>
                    <a:pt x="212" y="249"/>
                  </a:moveTo>
                  <a:cubicBezTo>
                    <a:pt x="212" y="249"/>
                    <a:pt x="212" y="249"/>
                    <a:pt x="212" y="249"/>
                  </a:cubicBezTo>
                  <a:cubicBezTo>
                    <a:pt x="212" y="249"/>
                    <a:pt x="212" y="249"/>
                    <a:pt x="212" y="249"/>
                  </a:cubicBezTo>
                  <a:cubicBezTo>
                    <a:pt x="212" y="249"/>
                    <a:pt x="212" y="249"/>
                    <a:pt x="212" y="249"/>
                  </a:cubicBezTo>
                  <a:cubicBezTo>
                    <a:pt x="212" y="249"/>
                    <a:pt x="212" y="249"/>
                    <a:pt x="212" y="249"/>
                  </a:cubicBezTo>
                  <a:cubicBezTo>
                    <a:pt x="213" y="249"/>
                    <a:pt x="213" y="249"/>
                    <a:pt x="213" y="249"/>
                  </a:cubicBezTo>
                  <a:cubicBezTo>
                    <a:pt x="213" y="249"/>
                    <a:pt x="213" y="249"/>
                    <a:pt x="213" y="249"/>
                  </a:cubicBezTo>
                  <a:cubicBezTo>
                    <a:pt x="212" y="249"/>
                    <a:pt x="212" y="249"/>
                    <a:pt x="212" y="249"/>
                  </a:cubicBezTo>
                  <a:close/>
                  <a:moveTo>
                    <a:pt x="195" y="249"/>
                  </a:moveTo>
                  <a:cubicBezTo>
                    <a:pt x="195" y="249"/>
                    <a:pt x="195" y="249"/>
                    <a:pt x="195" y="249"/>
                  </a:cubicBezTo>
                  <a:cubicBezTo>
                    <a:pt x="195" y="249"/>
                    <a:pt x="195" y="249"/>
                    <a:pt x="195" y="249"/>
                  </a:cubicBezTo>
                  <a:cubicBezTo>
                    <a:pt x="195" y="249"/>
                    <a:pt x="195" y="249"/>
                    <a:pt x="195" y="249"/>
                  </a:cubicBezTo>
                  <a:cubicBezTo>
                    <a:pt x="194" y="249"/>
                    <a:pt x="194" y="249"/>
                    <a:pt x="194"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49"/>
                    <a:pt x="196" y="250"/>
                    <a:pt x="196" y="250"/>
                  </a:cubicBezTo>
                  <a:cubicBezTo>
                    <a:pt x="196" y="250"/>
                    <a:pt x="196" y="250"/>
                    <a:pt x="196" y="250"/>
                  </a:cubicBezTo>
                  <a:cubicBezTo>
                    <a:pt x="196" y="250"/>
                    <a:pt x="196" y="250"/>
                    <a:pt x="196" y="250"/>
                  </a:cubicBezTo>
                  <a:cubicBezTo>
                    <a:pt x="197" y="250"/>
                    <a:pt x="197" y="250"/>
                    <a:pt x="197" y="250"/>
                  </a:cubicBezTo>
                  <a:cubicBezTo>
                    <a:pt x="196" y="249"/>
                    <a:pt x="196" y="249"/>
                    <a:pt x="196" y="249"/>
                  </a:cubicBezTo>
                  <a:cubicBezTo>
                    <a:pt x="196" y="249"/>
                    <a:pt x="196" y="249"/>
                    <a:pt x="195" y="249"/>
                  </a:cubicBezTo>
                  <a:close/>
                  <a:moveTo>
                    <a:pt x="194" y="245"/>
                  </a:moveTo>
                  <a:cubicBezTo>
                    <a:pt x="194" y="246"/>
                    <a:pt x="194" y="246"/>
                    <a:pt x="194" y="246"/>
                  </a:cubicBezTo>
                  <a:cubicBezTo>
                    <a:pt x="194" y="247"/>
                    <a:pt x="194" y="247"/>
                    <a:pt x="194" y="247"/>
                  </a:cubicBezTo>
                  <a:cubicBezTo>
                    <a:pt x="194" y="247"/>
                    <a:pt x="194" y="246"/>
                    <a:pt x="194" y="246"/>
                  </a:cubicBezTo>
                  <a:cubicBezTo>
                    <a:pt x="195" y="246"/>
                    <a:pt x="195" y="246"/>
                    <a:pt x="195" y="246"/>
                  </a:cubicBezTo>
                  <a:cubicBezTo>
                    <a:pt x="195" y="245"/>
                    <a:pt x="195" y="245"/>
                    <a:pt x="195" y="245"/>
                  </a:cubicBezTo>
                  <a:cubicBezTo>
                    <a:pt x="195" y="245"/>
                    <a:pt x="195" y="245"/>
                    <a:pt x="195" y="245"/>
                  </a:cubicBezTo>
                  <a:cubicBezTo>
                    <a:pt x="195" y="245"/>
                    <a:pt x="195" y="245"/>
                    <a:pt x="195" y="245"/>
                  </a:cubicBezTo>
                  <a:cubicBezTo>
                    <a:pt x="195" y="244"/>
                    <a:pt x="196" y="244"/>
                    <a:pt x="195" y="243"/>
                  </a:cubicBezTo>
                  <a:cubicBezTo>
                    <a:pt x="194" y="243"/>
                    <a:pt x="194" y="243"/>
                    <a:pt x="194" y="243"/>
                  </a:cubicBezTo>
                  <a:cubicBezTo>
                    <a:pt x="194" y="243"/>
                    <a:pt x="194" y="243"/>
                    <a:pt x="194" y="243"/>
                  </a:cubicBezTo>
                  <a:cubicBezTo>
                    <a:pt x="194" y="244"/>
                    <a:pt x="194" y="244"/>
                    <a:pt x="194" y="244"/>
                  </a:cubicBezTo>
                  <a:cubicBezTo>
                    <a:pt x="194" y="244"/>
                    <a:pt x="194" y="244"/>
                    <a:pt x="194" y="244"/>
                  </a:cubicBezTo>
                  <a:cubicBezTo>
                    <a:pt x="194" y="244"/>
                    <a:pt x="194" y="244"/>
                    <a:pt x="194" y="245"/>
                  </a:cubicBezTo>
                  <a:close/>
                  <a:moveTo>
                    <a:pt x="177" y="143"/>
                  </a:moveTo>
                  <a:cubicBezTo>
                    <a:pt x="177" y="143"/>
                    <a:pt x="177" y="143"/>
                    <a:pt x="177" y="143"/>
                  </a:cubicBezTo>
                  <a:cubicBezTo>
                    <a:pt x="177" y="144"/>
                    <a:pt x="177" y="144"/>
                    <a:pt x="177" y="144"/>
                  </a:cubicBezTo>
                  <a:cubicBezTo>
                    <a:pt x="177" y="144"/>
                    <a:pt x="177" y="144"/>
                    <a:pt x="177" y="144"/>
                  </a:cubicBezTo>
                  <a:cubicBezTo>
                    <a:pt x="177" y="143"/>
                    <a:pt x="177" y="143"/>
                    <a:pt x="177" y="143"/>
                  </a:cubicBezTo>
                  <a:cubicBezTo>
                    <a:pt x="177" y="143"/>
                    <a:pt x="177" y="143"/>
                    <a:pt x="177" y="143"/>
                  </a:cubicBezTo>
                  <a:cubicBezTo>
                    <a:pt x="177" y="143"/>
                    <a:pt x="177" y="143"/>
                    <a:pt x="177" y="143"/>
                  </a:cubicBezTo>
                  <a:close/>
                  <a:moveTo>
                    <a:pt x="166" y="283"/>
                  </a:moveTo>
                  <a:cubicBezTo>
                    <a:pt x="166" y="283"/>
                    <a:pt x="166" y="283"/>
                    <a:pt x="166" y="283"/>
                  </a:cubicBezTo>
                  <a:cubicBezTo>
                    <a:pt x="166" y="283"/>
                    <a:pt x="166" y="283"/>
                    <a:pt x="166" y="283"/>
                  </a:cubicBezTo>
                  <a:cubicBezTo>
                    <a:pt x="166" y="283"/>
                    <a:pt x="166" y="283"/>
                    <a:pt x="166" y="283"/>
                  </a:cubicBezTo>
                  <a:cubicBezTo>
                    <a:pt x="166" y="282"/>
                    <a:pt x="166" y="282"/>
                    <a:pt x="166" y="282"/>
                  </a:cubicBezTo>
                  <a:cubicBezTo>
                    <a:pt x="167" y="282"/>
                    <a:pt x="167" y="282"/>
                    <a:pt x="167" y="282"/>
                  </a:cubicBezTo>
                  <a:cubicBezTo>
                    <a:pt x="166" y="282"/>
                    <a:pt x="166" y="282"/>
                    <a:pt x="166" y="282"/>
                  </a:cubicBezTo>
                  <a:cubicBezTo>
                    <a:pt x="167" y="282"/>
                    <a:pt x="167" y="282"/>
                    <a:pt x="167" y="282"/>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5" y="280"/>
                    <a:pt x="165" y="280"/>
                    <a:pt x="165" y="280"/>
                  </a:cubicBezTo>
                  <a:cubicBezTo>
                    <a:pt x="165" y="281"/>
                    <a:pt x="165" y="281"/>
                    <a:pt x="165" y="281"/>
                  </a:cubicBezTo>
                  <a:cubicBezTo>
                    <a:pt x="165" y="281"/>
                    <a:pt x="165" y="281"/>
                    <a:pt x="165" y="281"/>
                  </a:cubicBezTo>
                  <a:cubicBezTo>
                    <a:pt x="164" y="281"/>
                    <a:pt x="164" y="281"/>
                    <a:pt x="164" y="281"/>
                  </a:cubicBezTo>
                  <a:cubicBezTo>
                    <a:pt x="165" y="282"/>
                    <a:pt x="165" y="282"/>
                    <a:pt x="165" y="282"/>
                  </a:cubicBezTo>
                  <a:cubicBezTo>
                    <a:pt x="165" y="282"/>
                    <a:pt x="165" y="282"/>
                    <a:pt x="165" y="282"/>
                  </a:cubicBezTo>
                  <a:cubicBezTo>
                    <a:pt x="165" y="283"/>
                    <a:pt x="165" y="283"/>
                    <a:pt x="165" y="283"/>
                  </a:cubicBezTo>
                  <a:cubicBezTo>
                    <a:pt x="165" y="283"/>
                    <a:pt x="165" y="283"/>
                    <a:pt x="165" y="283"/>
                  </a:cubicBezTo>
                  <a:cubicBezTo>
                    <a:pt x="165" y="283"/>
                    <a:pt x="165" y="283"/>
                    <a:pt x="165" y="283"/>
                  </a:cubicBezTo>
                  <a:cubicBezTo>
                    <a:pt x="165" y="283"/>
                    <a:pt x="165" y="283"/>
                    <a:pt x="165" y="283"/>
                  </a:cubicBezTo>
                  <a:cubicBezTo>
                    <a:pt x="165" y="284"/>
                    <a:pt x="165" y="284"/>
                    <a:pt x="165" y="284"/>
                  </a:cubicBezTo>
                  <a:cubicBezTo>
                    <a:pt x="165" y="284"/>
                    <a:pt x="165" y="284"/>
                    <a:pt x="165" y="284"/>
                  </a:cubicBezTo>
                  <a:cubicBezTo>
                    <a:pt x="165" y="283"/>
                    <a:pt x="165" y="283"/>
                    <a:pt x="165" y="283"/>
                  </a:cubicBezTo>
                  <a:cubicBezTo>
                    <a:pt x="165" y="283"/>
                    <a:pt x="165" y="283"/>
                    <a:pt x="165" y="283"/>
                  </a:cubicBezTo>
                  <a:cubicBezTo>
                    <a:pt x="165" y="283"/>
                    <a:pt x="165" y="283"/>
                    <a:pt x="165" y="283"/>
                  </a:cubicBezTo>
                  <a:cubicBezTo>
                    <a:pt x="166" y="282"/>
                    <a:pt x="166" y="282"/>
                    <a:pt x="166" y="282"/>
                  </a:cubicBezTo>
                  <a:cubicBezTo>
                    <a:pt x="166" y="283"/>
                    <a:pt x="166" y="283"/>
                    <a:pt x="166" y="283"/>
                  </a:cubicBezTo>
                  <a:cubicBezTo>
                    <a:pt x="166" y="283"/>
                    <a:pt x="166" y="283"/>
                    <a:pt x="166" y="283"/>
                  </a:cubicBezTo>
                  <a:cubicBezTo>
                    <a:pt x="166" y="283"/>
                    <a:pt x="166" y="283"/>
                    <a:pt x="166" y="283"/>
                  </a:cubicBezTo>
                  <a:close/>
                  <a:moveTo>
                    <a:pt x="169" y="292"/>
                  </a:moveTo>
                  <a:cubicBezTo>
                    <a:pt x="169" y="292"/>
                    <a:pt x="169" y="292"/>
                    <a:pt x="169" y="292"/>
                  </a:cubicBezTo>
                  <a:cubicBezTo>
                    <a:pt x="168" y="292"/>
                    <a:pt x="168" y="291"/>
                    <a:pt x="168" y="291"/>
                  </a:cubicBezTo>
                  <a:cubicBezTo>
                    <a:pt x="167" y="291"/>
                    <a:pt x="167" y="291"/>
                    <a:pt x="167" y="291"/>
                  </a:cubicBezTo>
                  <a:cubicBezTo>
                    <a:pt x="167" y="291"/>
                    <a:pt x="167" y="291"/>
                    <a:pt x="167" y="291"/>
                  </a:cubicBezTo>
                  <a:cubicBezTo>
                    <a:pt x="167" y="291"/>
                    <a:pt x="166" y="292"/>
                    <a:pt x="166" y="292"/>
                  </a:cubicBezTo>
                  <a:cubicBezTo>
                    <a:pt x="166" y="292"/>
                    <a:pt x="166" y="292"/>
                    <a:pt x="166" y="292"/>
                  </a:cubicBezTo>
                  <a:cubicBezTo>
                    <a:pt x="166" y="293"/>
                    <a:pt x="166" y="293"/>
                    <a:pt x="166" y="293"/>
                  </a:cubicBezTo>
                  <a:cubicBezTo>
                    <a:pt x="166" y="293"/>
                    <a:pt x="166" y="293"/>
                    <a:pt x="166" y="293"/>
                  </a:cubicBezTo>
                  <a:cubicBezTo>
                    <a:pt x="166" y="293"/>
                    <a:pt x="166" y="293"/>
                    <a:pt x="166" y="293"/>
                  </a:cubicBezTo>
                  <a:cubicBezTo>
                    <a:pt x="166" y="294"/>
                    <a:pt x="166" y="294"/>
                    <a:pt x="166" y="294"/>
                  </a:cubicBezTo>
                  <a:cubicBezTo>
                    <a:pt x="166" y="294"/>
                    <a:pt x="166" y="294"/>
                    <a:pt x="166" y="294"/>
                  </a:cubicBezTo>
                  <a:cubicBezTo>
                    <a:pt x="167" y="295"/>
                    <a:pt x="167" y="295"/>
                    <a:pt x="167" y="295"/>
                  </a:cubicBezTo>
                  <a:cubicBezTo>
                    <a:pt x="166" y="295"/>
                    <a:pt x="166" y="295"/>
                    <a:pt x="166" y="295"/>
                  </a:cubicBezTo>
                  <a:cubicBezTo>
                    <a:pt x="167" y="295"/>
                    <a:pt x="167" y="295"/>
                    <a:pt x="167" y="295"/>
                  </a:cubicBezTo>
                  <a:cubicBezTo>
                    <a:pt x="167" y="295"/>
                    <a:pt x="167" y="295"/>
                    <a:pt x="167" y="295"/>
                  </a:cubicBezTo>
                  <a:cubicBezTo>
                    <a:pt x="167" y="295"/>
                    <a:pt x="167" y="295"/>
                    <a:pt x="167" y="295"/>
                  </a:cubicBezTo>
                  <a:cubicBezTo>
                    <a:pt x="167" y="295"/>
                    <a:pt x="167" y="295"/>
                    <a:pt x="167" y="295"/>
                  </a:cubicBezTo>
                  <a:cubicBezTo>
                    <a:pt x="167" y="296"/>
                    <a:pt x="167" y="296"/>
                    <a:pt x="167" y="296"/>
                  </a:cubicBezTo>
                  <a:cubicBezTo>
                    <a:pt x="167" y="295"/>
                    <a:pt x="167" y="295"/>
                    <a:pt x="167" y="295"/>
                  </a:cubicBezTo>
                  <a:cubicBezTo>
                    <a:pt x="168" y="296"/>
                    <a:pt x="168" y="296"/>
                    <a:pt x="168" y="296"/>
                  </a:cubicBezTo>
                  <a:cubicBezTo>
                    <a:pt x="168" y="295"/>
                    <a:pt x="168" y="295"/>
                    <a:pt x="168" y="295"/>
                  </a:cubicBezTo>
                  <a:cubicBezTo>
                    <a:pt x="168" y="295"/>
                    <a:pt x="168" y="295"/>
                    <a:pt x="168" y="295"/>
                  </a:cubicBezTo>
                  <a:cubicBezTo>
                    <a:pt x="168" y="294"/>
                    <a:pt x="169" y="294"/>
                    <a:pt x="169" y="294"/>
                  </a:cubicBezTo>
                  <a:cubicBezTo>
                    <a:pt x="169" y="293"/>
                    <a:pt x="169" y="293"/>
                    <a:pt x="169" y="293"/>
                  </a:cubicBezTo>
                  <a:cubicBezTo>
                    <a:pt x="169" y="293"/>
                    <a:pt x="169" y="293"/>
                    <a:pt x="169" y="293"/>
                  </a:cubicBezTo>
                  <a:cubicBezTo>
                    <a:pt x="169" y="293"/>
                    <a:pt x="169" y="293"/>
                    <a:pt x="169" y="293"/>
                  </a:cubicBezTo>
                  <a:lnTo>
                    <a:pt x="169" y="292"/>
                  </a:lnTo>
                  <a:close/>
                  <a:moveTo>
                    <a:pt x="176" y="294"/>
                  </a:moveTo>
                  <a:cubicBezTo>
                    <a:pt x="177" y="293"/>
                    <a:pt x="177" y="293"/>
                    <a:pt x="177" y="293"/>
                  </a:cubicBezTo>
                  <a:cubicBezTo>
                    <a:pt x="176" y="293"/>
                    <a:pt x="176" y="293"/>
                    <a:pt x="176" y="293"/>
                  </a:cubicBezTo>
                  <a:cubicBezTo>
                    <a:pt x="176" y="293"/>
                    <a:pt x="176" y="293"/>
                    <a:pt x="176" y="293"/>
                  </a:cubicBezTo>
                  <a:cubicBezTo>
                    <a:pt x="176" y="294"/>
                    <a:pt x="176" y="294"/>
                    <a:pt x="176" y="294"/>
                  </a:cubicBezTo>
                  <a:cubicBezTo>
                    <a:pt x="175" y="294"/>
                    <a:pt x="175" y="294"/>
                    <a:pt x="175" y="294"/>
                  </a:cubicBezTo>
                  <a:cubicBezTo>
                    <a:pt x="176" y="294"/>
                    <a:pt x="176" y="294"/>
                    <a:pt x="176" y="294"/>
                  </a:cubicBezTo>
                  <a:cubicBezTo>
                    <a:pt x="175" y="294"/>
                    <a:pt x="175" y="294"/>
                    <a:pt x="175" y="294"/>
                  </a:cubicBezTo>
                  <a:cubicBezTo>
                    <a:pt x="175" y="295"/>
                    <a:pt x="175" y="295"/>
                    <a:pt x="175" y="295"/>
                  </a:cubicBezTo>
                  <a:cubicBezTo>
                    <a:pt x="176" y="295"/>
                    <a:pt x="176" y="295"/>
                    <a:pt x="176" y="295"/>
                  </a:cubicBezTo>
                  <a:cubicBezTo>
                    <a:pt x="176" y="294"/>
                    <a:pt x="176" y="294"/>
                    <a:pt x="176" y="294"/>
                  </a:cubicBezTo>
                  <a:close/>
                  <a:moveTo>
                    <a:pt x="177" y="292"/>
                  </a:moveTo>
                  <a:cubicBezTo>
                    <a:pt x="177" y="292"/>
                    <a:pt x="177" y="292"/>
                    <a:pt x="177" y="292"/>
                  </a:cubicBezTo>
                  <a:cubicBezTo>
                    <a:pt x="177" y="292"/>
                    <a:pt x="177" y="292"/>
                    <a:pt x="177" y="292"/>
                  </a:cubicBezTo>
                  <a:cubicBezTo>
                    <a:pt x="176" y="292"/>
                    <a:pt x="176" y="292"/>
                    <a:pt x="176" y="292"/>
                  </a:cubicBezTo>
                  <a:cubicBezTo>
                    <a:pt x="177" y="293"/>
                    <a:pt x="177" y="293"/>
                    <a:pt x="177" y="293"/>
                  </a:cubicBezTo>
                  <a:cubicBezTo>
                    <a:pt x="177" y="293"/>
                    <a:pt x="177" y="293"/>
                    <a:pt x="177" y="293"/>
                  </a:cubicBezTo>
                  <a:lnTo>
                    <a:pt x="177" y="292"/>
                  </a:lnTo>
                  <a:close/>
                  <a:moveTo>
                    <a:pt x="190" y="248"/>
                  </a:moveTo>
                  <a:cubicBezTo>
                    <a:pt x="190" y="248"/>
                    <a:pt x="190" y="248"/>
                    <a:pt x="190" y="248"/>
                  </a:cubicBezTo>
                  <a:cubicBezTo>
                    <a:pt x="190" y="248"/>
                    <a:pt x="190" y="248"/>
                    <a:pt x="190" y="248"/>
                  </a:cubicBezTo>
                  <a:cubicBezTo>
                    <a:pt x="190" y="249"/>
                    <a:pt x="190" y="249"/>
                    <a:pt x="190" y="249"/>
                  </a:cubicBezTo>
                  <a:cubicBezTo>
                    <a:pt x="190" y="249"/>
                    <a:pt x="190" y="249"/>
                    <a:pt x="191" y="249"/>
                  </a:cubicBezTo>
                  <a:cubicBezTo>
                    <a:pt x="191" y="249"/>
                    <a:pt x="191" y="249"/>
                    <a:pt x="190" y="248"/>
                  </a:cubicBezTo>
                  <a:close/>
                  <a:moveTo>
                    <a:pt x="173" y="246"/>
                  </a:moveTo>
                  <a:cubicBezTo>
                    <a:pt x="173" y="246"/>
                    <a:pt x="173" y="246"/>
                    <a:pt x="173" y="246"/>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8"/>
                    <a:pt x="173" y="248"/>
                    <a:pt x="173" y="248"/>
                  </a:cubicBezTo>
                  <a:cubicBezTo>
                    <a:pt x="173" y="248"/>
                    <a:pt x="173" y="248"/>
                    <a:pt x="173" y="248"/>
                  </a:cubicBezTo>
                  <a:cubicBezTo>
                    <a:pt x="173" y="248"/>
                    <a:pt x="173" y="248"/>
                    <a:pt x="173" y="248"/>
                  </a:cubicBezTo>
                  <a:cubicBezTo>
                    <a:pt x="173" y="249"/>
                    <a:pt x="173" y="249"/>
                    <a:pt x="173" y="249"/>
                  </a:cubicBezTo>
                  <a:cubicBezTo>
                    <a:pt x="173" y="249"/>
                    <a:pt x="173" y="249"/>
                    <a:pt x="173" y="249"/>
                  </a:cubicBezTo>
                  <a:cubicBezTo>
                    <a:pt x="173" y="249"/>
                    <a:pt x="173" y="249"/>
                    <a:pt x="173" y="249"/>
                  </a:cubicBezTo>
                  <a:cubicBezTo>
                    <a:pt x="174" y="250"/>
                    <a:pt x="174" y="250"/>
                    <a:pt x="174" y="250"/>
                  </a:cubicBezTo>
                  <a:cubicBezTo>
                    <a:pt x="173" y="250"/>
                    <a:pt x="173" y="250"/>
                    <a:pt x="173" y="250"/>
                  </a:cubicBezTo>
                  <a:cubicBezTo>
                    <a:pt x="173" y="251"/>
                    <a:pt x="173"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5" y="251"/>
                    <a:pt x="175" y="251"/>
                    <a:pt x="175" y="251"/>
                  </a:cubicBezTo>
                  <a:cubicBezTo>
                    <a:pt x="175" y="251"/>
                    <a:pt x="175" y="251"/>
                    <a:pt x="175" y="251"/>
                  </a:cubicBezTo>
                  <a:cubicBezTo>
                    <a:pt x="175" y="251"/>
                    <a:pt x="175" y="251"/>
                    <a:pt x="175" y="251"/>
                  </a:cubicBezTo>
                  <a:cubicBezTo>
                    <a:pt x="175" y="251"/>
                    <a:pt x="175" y="251"/>
                    <a:pt x="175" y="251"/>
                  </a:cubicBezTo>
                  <a:cubicBezTo>
                    <a:pt x="176" y="252"/>
                    <a:pt x="176" y="252"/>
                    <a:pt x="176" y="252"/>
                  </a:cubicBezTo>
                  <a:cubicBezTo>
                    <a:pt x="177" y="252"/>
                    <a:pt x="177" y="252"/>
                    <a:pt x="177" y="252"/>
                  </a:cubicBezTo>
                  <a:cubicBezTo>
                    <a:pt x="177" y="252"/>
                    <a:pt x="177" y="252"/>
                    <a:pt x="177" y="252"/>
                  </a:cubicBezTo>
                  <a:cubicBezTo>
                    <a:pt x="177" y="252"/>
                    <a:pt x="177" y="252"/>
                    <a:pt x="177" y="252"/>
                  </a:cubicBezTo>
                  <a:cubicBezTo>
                    <a:pt x="177" y="253"/>
                    <a:pt x="177" y="253"/>
                    <a:pt x="177" y="253"/>
                  </a:cubicBezTo>
                  <a:cubicBezTo>
                    <a:pt x="177" y="252"/>
                    <a:pt x="177" y="252"/>
                    <a:pt x="177" y="252"/>
                  </a:cubicBezTo>
                  <a:cubicBezTo>
                    <a:pt x="177" y="252"/>
                    <a:pt x="177" y="252"/>
                    <a:pt x="177" y="252"/>
                  </a:cubicBezTo>
                  <a:cubicBezTo>
                    <a:pt x="178" y="253"/>
                    <a:pt x="178" y="253"/>
                    <a:pt x="178" y="253"/>
                  </a:cubicBezTo>
                  <a:cubicBezTo>
                    <a:pt x="177" y="253"/>
                    <a:pt x="177" y="253"/>
                    <a:pt x="177"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7" y="252"/>
                    <a:pt x="177" y="252"/>
                    <a:pt x="177" y="252"/>
                  </a:cubicBezTo>
                  <a:cubicBezTo>
                    <a:pt x="178" y="252"/>
                    <a:pt x="178" y="252"/>
                    <a:pt x="178" y="252"/>
                  </a:cubicBezTo>
                  <a:cubicBezTo>
                    <a:pt x="178" y="252"/>
                    <a:pt x="178" y="252"/>
                    <a:pt x="178" y="252"/>
                  </a:cubicBezTo>
                  <a:cubicBezTo>
                    <a:pt x="178" y="252"/>
                    <a:pt x="178" y="252"/>
                    <a:pt x="178" y="252"/>
                  </a:cubicBezTo>
                  <a:cubicBezTo>
                    <a:pt x="179" y="252"/>
                    <a:pt x="179" y="252"/>
                    <a:pt x="179" y="252"/>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9" y="253"/>
                    <a:pt x="179" y="253"/>
                    <a:pt x="179" y="253"/>
                  </a:cubicBezTo>
                  <a:cubicBezTo>
                    <a:pt x="179" y="253"/>
                    <a:pt x="179" y="253"/>
                    <a:pt x="179" y="253"/>
                  </a:cubicBezTo>
                  <a:cubicBezTo>
                    <a:pt x="179" y="254"/>
                    <a:pt x="179" y="254"/>
                    <a:pt x="179" y="254"/>
                  </a:cubicBezTo>
                  <a:cubicBezTo>
                    <a:pt x="179" y="254"/>
                    <a:pt x="179" y="254"/>
                    <a:pt x="179" y="254"/>
                  </a:cubicBezTo>
                  <a:cubicBezTo>
                    <a:pt x="179" y="254"/>
                    <a:pt x="179" y="254"/>
                    <a:pt x="179" y="254"/>
                  </a:cubicBezTo>
                  <a:cubicBezTo>
                    <a:pt x="179" y="253"/>
                    <a:pt x="179" y="253"/>
                    <a:pt x="179"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1" y="253"/>
                    <a:pt x="181" y="253"/>
                    <a:pt x="181" y="253"/>
                  </a:cubicBezTo>
                  <a:cubicBezTo>
                    <a:pt x="182" y="252"/>
                    <a:pt x="182" y="252"/>
                    <a:pt x="182" y="252"/>
                  </a:cubicBezTo>
                  <a:cubicBezTo>
                    <a:pt x="182" y="253"/>
                    <a:pt x="182" y="253"/>
                    <a:pt x="182" y="253"/>
                  </a:cubicBezTo>
                  <a:cubicBezTo>
                    <a:pt x="182" y="252"/>
                    <a:pt x="182" y="252"/>
                    <a:pt x="182" y="252"/>
                  </a:cubicBezTo>
                  <a:cubicBezTo>
                    <a:pt x="182" y="252"/>
                    <a:pt x="182" y="252"/>
                    <a:pt x="182" y="252"/>
                  </a:cubicBezTo>
                  <a:cubicBezTo>
                    <a:pt x="183" y="252"/>
                    <a:pt x="183" y="252"/>
                    <a:pt x="183" y="252"/>
                  </a:cubicBezTo>
                  <a:cubicBezTo>
                    <a:pt x="183" y="252"/>
                    <a:pt x="183" y="252"/>
                    <a:pt x="183" y="252"/>
                  </a:cubicBezTo>
                  <a:cubicBezTo>
                    <a:pt x="183" y="252"/>
                    <a:pt x="183" y="252"/>
                    <a:pt x="183" y="252"/>
                  </a:cubicBezTo>
                  <a:cubicBezTo>
                    <a:pt x="182" y="251"/>
                    <a:pt x="182" y="251"/>
                    <a:pt x="182" y="251"/>
                  </a:cubicBezTo>
                  <a:cubicBezTo>
                    <a:pt x="182" y="251"/>
                    <a:pt x="182" y="251"/>
                    <a:pt x="182" y="251"/>
                  </a:cubicBezTo>
                  <a:cubicBezTo>
                    <a:pt x="183" y="251"/>
                    <a:pt x="183" y="251"/>
                    <a:pt x="183" y="251"/>
                  </a:cubicBezTo>
                  <a:cubicBezTo>
                    <a:pt x="183" y="250"/>
                    <a:pt x="183" y="250"/>
                    <a:pt x="183" y="250"/>
                  </a:cubicBezTo>
                  <a:cubicBezTo>
                    <a:pt x="183" y="250"/>
                    <a:pt x="183" y="250"/>
                    <a:pt x="183" y="250"/>
                  </a:cubicBezTo>
                  <a:cubicBezTo>
                    <a:pt x="183" y="250"/>
                    <a:pt x="183" y="250"/>
                    <a:pt x="183" y="250"/>
                  </a:cubicBezTo>
                  <a:cubicBezTo>
                    <a:pt x="184" y="249"/>
                    <a:pt x="184" y="249"/>
                    <a:pt x="184" y="249"/>
                  </a:cubicBezTo>
                  <a:cubicBezTo>
                    <a:pt x="184" y="249"/>
                    <a:pt x="184" y="249"/>
                    <a:pt x="184" y="249"/>
                  </a:cubicBezTo>
                  <a:cubicBezTo>
                    <a:pt x="184" y="249"/>
                    <a:pt x="184" y="249"/>
                    <a:pt x="184" y="249"/>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5" y="247"/>
                    <a:pt x="185" y="247"/>
                    <a:pt x="185" y="247"/>
                  </a:cubicBezTo>
                  <a:cubicBezTo>
                    <a:pt x="185" y="247"/>
                    <a:pt x="185" y="247"/>
                    <a:pt x="185" y="247"/>
                  </a:cubicBezTo>
                  <a:cubicBezTo>
                    <a:pt x="185" y="246"/>
                    <a:pt x="185" y="246"/>
                    <a:pt x="185" y="246"/>
                  </a:cubicBezTo>
                  <a:cubicBezTo>
                    <a:pt x="185" y="246"/>
                    <a:pt x="185" y="246"/>
                    <a:pt x="185" y="246"/>
                  </a:cubicBezTo>
                  <a:cubicBezTo>
                    <a:pt x="185" y="246"/>
                    <a:pt x="185" y="246"/>
                    <a:pt x="185" y="246"/>
                  </a:cubicBezTo>
                  <a:cubicBezTo>
                    <a:pt x="185" y="246"/>
                    <a:pt x="185" y="246"/>
                    <a:pt x="185" y="246"/>
                  </a:cubicBezTo>
                  <a:cubicBezTo>
                    <a:pt x="185" y="245"/>
                    <a:pt x="185" y="245"/>
                    <a:pt x="185" y="245"/>
                  </a:cubicBezTo>
                  <a:cubicBezTo>
                    <a:pt x="185" y="245"/>
                    <a:pt x="185" y="245"/>
                    <a:pt x="185" y="245"/>
                  </a:cubicBezTo>
                  <a:cubicBezTo>
                    <a:pt x="185" y="245"/>
                    <a:pt x="185" y="245"/>
                    <a:pt x="185" y="245"/>
                  </a:cubicBezTo>
                  <a:cubicBezTo>
                    <a:pt x="185" y="245"/>
                    <a:pt x="185" y="245"/>
                    <a:pt x="185" y="245"/>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3"/>
                    <a:pt x="185" y="244"/>
                    <a:pt x="185" y="243"/>
                  </a:cubicBezTo>
                  <a:cubicBezTo>
                    <a:pt x="185" y="243"/>
                    <a:pt x="185" y="243"/>
                    <a:pt x="185" y="243"/>
                  </a:cubicBezTo>
                  <a:cubicBezTo>
                    <a:pt x="185" y="243"/>
                    <a:pt x="185" y="243"/>
                    <a:pt x="185" y="243"/>
                  </a:cubicBezTo>
                  <a:cubicBezTo>
                    <a:pt x="186" y="244"/>
                    <a:pt x="186" y="244"/>
                    <a:pt x="186" y="244"/>
                  </a:cubicBezTo>
                  <a:cubicBezTo>
                    <a:pt x="186" y="244"/>
                    <a:pt x="186" y="244"/>
                    <a:pt x="186" y="244"/>
                  </a:cubicBezTo>
                  <a:cubicBezTo>
                    <a:pt x="187" y="244"/>
                    <a:pt x="187" y="244"/>
                    <a:pt x="187" y="244"/>
                  </a:cubicBezTo>
                  <a:cubicBezTo>
                    <a:pt x="187" y="243"/>
                    <a:pt x="187" y="243"/>
                    <a:pt x="187" y="243"/>
                  </a:cubicBezTo>
                  <a:cubicBezTo>
                    <a:pt x="187" y="243"/>
                    <a:pt x="187" y="243"/>
                    <a:pt x="187"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9" y="243"/>
                    <a:pt x="189" y="243"/>
                    <a:pt x="189" y="243"/>
                  </a:cubicBezTo>
                  <a:cubicBezTo>
                    <a:pt x="190" y="243"/>
                    <a:pt x="190" y="243"/>
                    <a:pt x="190" y="243"/>
                  </a:cubicBezTo>
                  <a:cubicBezTo>
                    <a:pt x="189" y="242"/>
                    <a:pt x="189" y="242"/>
                    <a:pt x="189" y="242"/>
                  </a:cubicBezTo>
                  <a:cubicBezTo>
                    <a:pt x="190" y="242"/>
                    <a:pt x="190" y="242"/>
                    <a:pt x="190" y="242"/>
                  </a:cubicBezTo>
                  <a:cubicBezTo>
                    <a:pt x="190" y="242"/>
                    <a:pt x="190" y="242"/>
                    <a:pt x="190" y="242"/>
                  </a:cubicBezTo>
                  <a:cubicBezTo>
                    <a:pt x="190" y="242"/>
                    <a:pt x="190" y="242"/>
                    <a:pt x="190" y="242"/>
                  </a:cubicBezTo>
                  <a:cubicBezTo>
                    <a:pt x="190" y="242"/>
                    <a:pt x="190" y="242"/>
                    <a:pt x="190" y="242"/>
                  </a:cubicBezTo>
                  <a:cubicBezTo>
                    <a:pt x="190" y="241"/>
                    <a:pt x="190" y="241"/>
                    <a:pt x="190" y="241"/>
                  </a:cubicBezTo>
                  <a:cubicBezTo>
                    <a:pt x="190" y="241"/>
                    <a:pt x="190" y="241"/>
                    <a:pt x="190" y="241"/>
                  </a:cubicBezTo>
                  <a:cubicBezTo>
                    <a:pt x="191" y="241"/>
                    <a:pt x="191" y="241"/>
                    <a:pt x="191" y="241"/>
                  </a:cubicBezTo>
                  <a:cubicBezTo>
                    <a:pt x="191" y="241"/>
                    <a:pt x="191" y="241"/>
                    <a:pt x="191" y="241"/>
                  </a:cubicBezTo>
                  <a:cubicBezTo>
                    <a:pt x="191" y="241"/>
                    <a:pt x="191" y="240"/>
                    <a:pt x="191" y="240"/>
                  </a:cubicBezTo>
                  <a:cubicBezTo>
                    <a:pt x="190" y="240"/>
                    <a:pt x="190" y="240"/>
                    <a:pt x="190" y="240"/>
                  </a:cubicBezTo>
                  <a:cubicBezTo>
                    <a:pt x="190" y="240"/>
                    <a:pt x="190" y="240"/>
                    <a:pt x="190" y="240"/>
                  </a:cubicBezTo>
                  <a:cubicBezTo>
                    <a:pt x="190" y="239"/>
                    <a:pt x="190" y="239"/>
                    <a:pt x="190" y="239"/>
                  </a:cubicBezTo>
                  <a:cubicBezTo>
                    <a:pt x="190" y="238"/>
                    <a:pt x="190" y="238"/>
                    <a:pt x="190" y="238"/>
                  </a:cubicBezTo>
                  <a:cubicBezTo>
                    <a:pt x="190" y="238"/>
                    <a:pt x="190" y="238"/>
                    <a:pt x="190" y="238"/>
                  </a:cubicBezTo>
                  <a:cubicBezTo>
                    <a:pt x="190" y="238"/>
                    <a:pt x="190" y="238"/>
                    <a:pt x="190" y="238"/>
                  </a:cubicBezTo>
                  <a:cubicBezTo>
                    <a:pt x="190" y="237"/>
                    <a:pt x="190" y="237"/>
                    <a:pt x="190" y="237"/>
                  </a:cubicBezTo>
                  <a:cubicBezTo>
                    <a:pt x="190" y="237"/>
                    <a:pt x="190" y="237"/>
                    <a:pt x="190" y="237"/>
                  </a:cubicBezTo>
                  <a:cubicBezTo>
                    <a:pt x="190" y="236"/>
                    <a:pt x="190" y="236"/>
                    <a:pt x="190" y="236"/>
                  </a:cubicBezTo>
                  <a:cubicBezTo>
                    <a:pt x="189" y="236"/>
                    <a:pt x="188" y="235"/>
                    <a:pt x="188" y="235"/>
                  </a:cubicBezTo>
                  <a:cubicBezTo>
                    <a:pt x="188" y="235"/>
                    <a:pt x="188" y="235"/>
                    <a:pt x="188" y="235"/>
                  </a:cubicBezTo>
                  <a:cubicBezTo>
                    <a:pt x="188" y="234"/>
                    <a:pt x="188" y="234"/>
                    <a:pt x="188" y="234"/>
                  </a:cubicBezTo>
                  <a:cubicBezTo>
                    <a:pt x="187" y="234"/>
                    <a:pt x="187" y="235"/>
                    <a:pt x="186" y="235"/>
                  </a:cubicBezTo>
                  <a:cubicBezTo>
                    <a:pt x="186" y="236"/>
                    <a:pt x="185" y="236"/>
                    <a:pt x="185" y="236"/>
                  </a:cubicBezTo>
                  <a:cubicBezTo>
                    <a:pt x="185" y="236"/>
                    <a:pt x="185" y="236"/>
                    <a:pt x="185" y="236"/>
                  </a:cubicBezTo>
                  <a:cubicBezTo>
                    <a:pt x="185" y="236"/>
                    <a:pt x="185" y="236"/>
                    <a:pt x="185" y="236"/>
                  </a:cubicBezTo>
                  <a:cubicBezTo>
                    <a:pt x="184" y="236"/>
                    <a:pt x="184" y="236"/>
                    <a:pt x="184" y="236"/>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8"/>
                    <a:pt x="184" y="238"/>
                    <a:pt x="184" y="238"/>
                  </a:cubicBezTo>
                  <a:cubicBezTo>
                    <a:pt x="184" y="238"/>
                    <a:pt x="184" y="238"/>
                    <a:pt x="184" y="238"/>
                  </a:cubicBezTo>
                  <a:cubicBezTo>
                    <a:pt x="183" y="238"/>
                    <a:pt x="183" y="238"/>
                    <a:pt x="183" y="238"/>
                  </a:cubicBezTo>
                  <a:cubicBezTo>
                    <a:pt x="183" y="239"/>
                    <a:pt x="183" y="239"/>
                    <a:pt x="183" y="239"/>
                  </a:cubicBezTo>
                  <a:cubicBezTo>
                    <a:pt x="183" y="239"/>
                    <a:pt x="183" y="239"/>
                    <a:pt x="183" y="239"/>
                  </a:cubicBezTo>
                  <a:cubicBezTo>
                    <a:pt x="182" y="238"/>
                    <a:pt x="182" y="238"/>
                    <a:pt x="182" y="238"/>
                  </a:cubicBezTo>
                  <a:cubicBezTo>
                    <a:pt x="182" y="238"/>
                    <a:pt x="182" y="238"/>
                    <a:pt x="182" y="238"/>
                  </a:cubicBezTo>
                  <a:cubicBezTo>
                    <a:pt x="183" y="239"/>
                    <a:pt x="183" y="239"/>
                    <a:pt x="183" y="239"/>
                  </a:cubicBezTo>
                  <a:cubicBezTo>
                    <a:pt x="183" y="239"/>
                    <a:pt x="183" y="239"/>
                    <a:pt x="183" y="239"/>
                  </a:cubicBezTo>
                  <a:cubicBezTo>
                    <a:pt x="183" y="239"/>
                    <a:pt x="183" y="239"/>
                    <a:pt x="183" y="239"/>
                  </a:cubicBezTo>
                  <a:cubicBezTo>
                    <a:pt x="184" y="239"/>
                    <a:pt x="184" y="239"/>
                    <a:pt x="184" y="239"/>
                  </a:cubicBezTo>
                  <a:cubicBezTo>
                    <a:pt x="184" y="239"/>
                    <a:pt x="184" y="239"/>
                    <a:pt x="184" y="239"/>
                  </a:cubicBezTo>
                  <a:cubicBezTo>
                    <a:pt x="184" y="239"/>
                    <a:pt x="184" y="239"/>
                    <a:pt x="184" y="239"/>
                  </a:cubicBezTo>
                  <a:cubicBezTo>
                    <a:pt x="184" y="240"/>
                    <a:pt x="184" y="240"/>
                    <a:pt x="184" y="240"/>
                  </a:cubicBezTo>
                  <a:cubicBezTo>
                    <a:pt x="183" y="240"/>
                    <a:pt x="183" y="240"/>
                    <a:pt x="183" y="240"/>
                  </a:cubicBezTo>
                  <a:cubicBezTo>
                    <a:pt x="183" y="240"/>
                    <a:pt x="183" y="240"/>
                    <a:pt x="183" y="240"/>
                  </a:cubicBezTo>
                  <a:cubicBezTo>
                    <a:pt x="183" y="240"/>
                    <a:pt x="182" y="240"/>
                    <a:pt x="182" y="241"/>
                  </a:cubicBezTo>
                  <a:cubicBezTo>
                    <a:pt x="182" y="240"/>
                    <a:pt x="182" y="240"/>
                    <a:pt x="182" y="240"/>
                  </a:cubicBezTo>
                  <a:cubicBezTo>
                    <a:pt x="182" y="240"/>
                    <a:pt x="182" y="240"/>
                    <a:pt x="182" y="240"/>
                  </a:cubicBezTo>
                  <a:cubicBezTo>
                    <a:pt x="182" y="240"/>
                    <a:pt x="182" y="240"/>
                    <a:pt x="182" y="240"/>
                  </a:cubicBezTo>
                  <a:cubicBezTo>
                    <a:pt x="182" y="240"/>
                    <a:pt x="182" y="240"/>
                    <a:pt x="182" y="240"/>
                  </a:cubicBezTo>
                  <a:cubicBezTo>
                    <a:pt x="181" y="239"/>
                    <a:pt x="181" y="239"/>
                    <a:pt x="181" y="239"/>
                  </a:cubicBezTo>
                  <a:cubicBezTo>
                    <a:pt x="182" y="239"/>
                    <a:pt x="181" y="239"/>
                    <a:pt x="181" y="238"/>
                  </a:cubicBezTo>
                  <a:cubicBezTo>
                    <a:pt x="181" y="239"/>
                    <a:pt x="181" y="239"/>
                    <a:pt x="181" y="239"/>
                  </a:cubicBezTo>
                  <a:cubicBezTo>
                    <a:pt x="181" y="239"/>
                    <a:pt x="181" y="239"/>
                    <a:pt x="181" y="239"/>
                  </a:cubicBezTo>
                  <a:cubicBezTo>
                    <a:pt x="180" y="239"/>
                    <a:pt x="180" y="238"/>
                    <a:pt x="180" y="239"/>
                  </a:cubicBezTo>
                  <a:cubicBezTo>
                    <a:pt x="180" y="239"/>
                    <a:pt x="180" y="240"/>
                    <a:pt x="180" y="240"/>
                  </a:cubicBezTo>
                  <a:cubicBezTo>
                    <a:pt x="179" y="241"/>
                    <a:pt x="179" y="241"/>
                    <a:pt x="179" y="241"/>
                  </a:cubicBezTo>
                  <a:cubicBezTo>
                    <a:pt x="179" y="241"/>
                    <a:pt x="179" y="241"/>
                    <a:pt x="179" y="241"/>
                  </a:cubicBezTo>
                  <a:cubicBezTo>
                    <a:pt x="180" y="242"/>
                    <a:pt x="180" y="242"/>
                    <a:pt x="180" y="242"/>
                  </a:cubicBezTo>
                  <a:cubicBezTo>
                    <a:pt x="180" y="242"/>
                    <a:pt x="180" y="242"/>
                    <a:pt x="180" y="242"/>
                  </a:cubicBezTo>
                  <a:cubicBezTo>
                    <a:pt x="181" y="242"/>
                    <a:pt x="181" y="242"/>
                    <a:pt x="181" y="242"/>
                  </a:cubicBezTo>
                  <a:cubicBezTo>
                    <a:pt x="181" y="242"/>
                    <a:pt x="181" y="242"/>
                    <a:pt x="181" y="242"/>
                  </a:cubicBezTo>
                  <a:cubicBezTo>
                    <a:pt x="181" y="241"/>
                    <a:pt x="181" y="241"/>
                    <a:pt x="181" y="241"/>
                  </a:cubicBezTo>
                  <a:cubicBezTo>
                    <a:pt x="181" y="242"/>
                    <a:pt x="181" y="242"/>
                    <a:pt x="181" y="242"/>
                  </a:cubicBezTo>
                  <a:cubicBezTo>
                    <a:pt x="181" y="242"/>
                    <a:pt x="181" y="242"/>
                    <a:pt x="181" y="242"/>
                  </a:cubicBezTo>
                  <a:cubicBezTo>
                    <a:pt x="181" y="242"/>
                    <a:pt x="181" y="242"/>
                    <a:pt x="181" y="243"/>
                  </a:cubicBezTo>
                  <a:cubicBezTo>
                    <a:pt x="180" y="242"/>
                    <a:pt x="180" y="243"/>
                    <a:pt x="180" y="243"/>
                  </a:cubicBezTo>
                  <a:cubicBezTo>
                    <a:pt x="180" y="243"/>
                    <a:pt x="180" y="243"/>
                    <a:pt x="180" y="243"/>
                  </a:cubicBezTo>
                  <a:cubicBezTo>
                    <a:pt x="179" y="243"/>
                    <a:pt x="179" y="243"/>
                    <a:pt x="179" y="243"/>
                  </a:cubicBezTo>
                  <a:cubicBezTo>
                    <a:pt x="179" y="243"/>
                    <a:pt x="179" y="243"/>
                    <a:pt x="179" y="243"/>
                  </a:cubicBezTo>
                  <a:cubicBezTo>
                    <a:pt x="179" y="243"/>
                    <a:pt x="179" y="243"/>
                    <a:pt x="179" y="243"/>
                  </a:cubicBezTo>
                  <a:cubicBezTo>
                    <a:pt x="180" y="244"/>
                    <a:pt x="180" y="244"/>
                    <a:pt x="180" y="244"/>
                  </a:cubicBezTo>
                  <a:cubicBezTo>
                    <a:pt x="179" y="245"/>
                    <a:pt x="179" y="245"/>
                    <a:pt x="179" y="245"/>
                  </a:cubicBezTo>
                  <a:cubicBezTo>
                    <a:pt x="180" y="245"/>
                    <a:pt x="180" y="245"/>
                    <a:pt x="180" y="245"/>
                  </a:cubicBezTo>
                  <a:cubicBezTo>
                    <a:pt x="180" y="245"/>
                    <a:pt x="180" y="245"/>
                    <a:pt x="180" y="245"/>
                  </a:cubicBezTo>
                  <a:cubicBezTo>
                    <a:pt x="180" y="245"/>
                    <a:pt x="180" y="245"/>
                    <a:pt x="180" y="245"/>
                  </a:cubicBezTo>
                  <a:cubicBezTo>
                    <a:pt x="180" y="245"/>
                    <a:pt x="180" y="245"/>
                    <a:pt x="180" y="245"/>
                  </a:cubicBezTo>
                  <a:cubicBezTo>
                    <a:pt x="179" y="245"/>
                    <a:pt x="179" y="245"/>
                    <a:pt x="179" y="245"/>
                  </a:cubicBezTo>
                  <a:cubicBezTo>
                    <a:pt x="180" y="245"/>
                    <a:pt x="180" y="245"/>
                    <a:pt x="180" y="245"/>
                  </a:cubicBezTo>
                  <a:cubicBezTo>
                    <a:pt x="179" y="246"/>
                    <a:pt x="179" y="246"/>
                    <a:pt x="179" y="246"/>
                  </a:cubicBezTo>
                  <a:cubicBezTo>
                    <a:pt x="179" y="246"/>
                    <a:pt x="179" y="246"/>
                    <a:pt x="179" y="246"/>
                  </a:cubicBezTo>
                  <a:cubicBezTo>
                    <a:pt x="179" y="246"/>
                    <a:pt x="179" y="246"/>
                    <a:pt x="179" y="246"/>
                  </a:cubicBezTo>
                  <a:cubicBezTo>
                    <a:pt x="179" y="246"/>
                    <a:pt x="179" y="246"/>
                    <a:pt x="179" y="246"/>
                  </a:cubicBezTo>
                  <a:cubicBezTo>
                    <a:pt x="179" y="247"/>
                    <a:pt x="179" y="247"/>
                    <a:pt x="179" y="247"/>
                  </a:cubicBezTo>
                  <a:cubicBezTo>
                    <a:pt x="179" y="247"/>
                    <a:pt x="179" y="247"/>
                    <a:pt x="179" y="247"/>
                  </a:cubicBezTo>
                  <a:cubicBezTo>
                    <a:pt x="179" y="247"/>
                    <a:pt x="180" y="247"/>
                    <a:pt x="179" y="248"/>
                  </a:cubicBezTo>
                  <a:cubicBezTo>
                    <a:pt x="179" y="248"/>
                    <a:pt x="179" y="248"/>
                    <a:pt x="179" y="247"/>
                  </a:cubicBezTo>
                  <a:cubicBezTo>
                    <a:pt x="179" y="247"/>
                    <a:pt x="178" y="247"/>
                    <a:pt x="178" y="246"/>
                  </a:cubicBezTo>
                  <a:cubicBezTo>
                    <a:pt x="178" y="246"/>
                    <a:pt x="178" y="246"/>
                    <a:pt x="178" y="246"/>
                  </a:cubicBezTo>
                  <a:cubicBezTo>
                    <a:pt x="178" y="247"/>
                    <a:pt x="178" y="247"/>
                    <a:pt x="178" y="247"/>
                  </a:cubicBezTo>
                  <a:cubicBezTo>
                    <a:pt x="178" y="247"/>
                    <a:pt x="178" y="247"/>
                    <a:pt x="178" y="247"/>
                  </a:cubicBezTo>
                  <a:cubicBezTo>
                    <a:pt x="178" y="247"/>
                    <a:pt x="178" y="247"/>
                    <a:pt x="178" y="247"/>
                  </a:cubicBezTo>
                  <a:cubicBezTo>
                    <a:pt x="178" y="248"/>
                    <a:pt x="178" y="248"/>
                    <a:pt x="178" y="248"/>
                  </a:cubicBezTo>
                  <a:cubicBezTo>
                    <a:pt x="177" y="248"/>
                    <a:pt x="177" y="248"/>
                    <a:pt x="177" y="248"/>
                  </a:cubicBezTo>
                  <a:cubicBezTo>
                    <a:pt x="177" y="248"/>
                    <a:pt x="177" y="248"/>
                    <a:pt x="177" y="248"/>
                  </a:cubicBezTo>
                  <a:cubicBezTo>
                    <a:pt x="177" y="247"/>
                    <a:pt x="177" y="247"/>
                    <a:pt x="177" y="247"/>
                  </a:cubicBezTo>
                  <a:cubicBezTo>
                    <a:pt x="177" y="247"/>
                    <a:pt x="177" y="247"/>
                    <a:pt x="177" y="247"/>
                  </a:cubicBezTo>
                  <a:cubicBezTo>
                    <a:pt x="177" y="247"/>
                    <a:pt x="177" y="247"/>
                    <a:pt x="177" y="247"/>
                  </a:cubicBezTo>
                  <a:cubicBezTo>
                    <a:pt x="177" y="247"/>
                    <a:pt x="177" y="247"/>
                    <a:pt x="177" y="247"/>
                  </a:cubicBezTo>
                  <a:cubicBezTo>
                    <a:pt x="176" y="246"/>
                    <a:pt x="176" y="246"/>
                    <a:pt x="176" y="246"/>
                  </a:cubicBezTo>
                  <a:cubicBezTo>
                    <a:pt x="176" y="247"/>
                    <a:pt x="176" y="247"/>
                    <a:pt x="176" y="247"/>
                  </a:cubicBezTo>
                  <a:cubicBezTo>
                    <a:pt x="175" y="247"/>
                    <a:pt x="175" y="247"/>
                    <a:pt x="175" y="247"/>
                  </a:cubicBezTo>
                  <a:cubicBezTo>
                    <a:pt x="176" y="246"/>
                    <a:pt x="175" y="245"/>
                    <a:pt x="175" y="245"/>
                  </a:cubicBezTo>
                  <a:cubicBezTo>
                    <a:pt x="175" y="245"/>
                    <a:pt x="175" y="245"/>
                    <a:pt x="175" y="245"/>
                  </a:cubicBezTo>
                  <a:cubicBezTo>
                    <a:pt x="175" y="245"/>
                    <a:pt x="175" y="245"/>
                    <a:pt x="175" y="245"/>
                  </a:cubicBezTo>
                  <a:cubicBezTo>
                    <a:pt x="175" y="245"/>
                    <a:pt x="175" y="245"/>
                    <a:pt x="175"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7" y="245"/>
                    <a:pt x="177" y="245"/>
                    <a:pt x="177" y="245"/>
                  </a:cubicBezTo>
                  <a:cubicBezTo>
                    <a:pt x="177" y="245"/>
                    <a:pt x="177" y="245"/>
                    <a:pt x="177" y="245"/>
                  </a:cubicBezTo>
                  <a:cubicBezTo>
                    <a:pt x="177" y="245"/>
                    <a:pt x="177" y="245"/>
                    <a:pt x="177" y="245"/>
                  </a:cubicBezTo>
                  <a:cubicBezTo>
                    <a:pt x="177" y="246"/>
                    <a:pt x="177" y="246"/>
                    <a:pt x="177" y="246"/>
                  </a:cubicBezTo>
                  <a:cubicBezTo>
                    <a:pt x="177" y="246"/>
                    <a:pt x="177" y="246"/>
                    <a:pt x="177" y="246"/>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6" y="245"/>
                    <a:pt x="175" y="245"/>
                    <a:pt x="175" y="244"/>
                  </a:cubicBezTo>
                  <a:cubicBezTo>
                    <a:pt x="175" y="244"/>
                    <a:pt x="175" y="244"/>
                    <a:pt x="175" y="244"/>
                  </a:cubicBezTo>
                  <a:cubicBezTo>
                    <a:pt x="174" y="244"/>
                    <a:pt x="174" y="244"/>
                    <a:pt x="174" y="244"/>
                  </a:cubicBezTo>
                  <a:cubicBezTo>
                    <a:pt x="174" y="244"/>
                    <a:pt x="174" y="244"/>
                    <a:pt x="174" y="244"/>
                  </a:cubicBezTo>
                  <a:cubicBezTo>
                    <a:pt x="174" y="244"/>
                    <a:pt x="174" y="244"/>
                    <a:pt x="174" y="244"/>
                  </a:cubicBezTo>
                  <a:cubicBezTo>
                    <a:pt x="174" y="244"/>
                    <a:pt x="174" y="244"/>
                    <a:pt x="174" y="244"/>
                  </a:cubicBezTo>
                  <a:cubicBezTo>
                    <a:pt x="173" y="244"/>
                    <a:pt x="173" y="244"/>
                    <a:pt x="173" y="244"/>
                  </a:cubicBezTo>
                  <a:cubicBezTo>
                    <a:pt x="173" y="245"/>
                    <a:pt x="173" y="245"/>
                    <a:pt x="173" y="245"/>
                  </a:cubicBezTo>
                  <a:cubicBezTo>
                    <a:pt x="173" y="245"/>
                    <a:pt x="173" y="245"/>
                    <a:pt x="173" y="245"/>
                  </a:cubicBezTo>
                  <a:cubicBezTo>
                    <a:pt x="173" y="245"/>
                    <a:pt x="173" y="245"/>
                    <a:pt x="173" y="245"/>
                  </a:cubicBezTo>
                  <a:cubicBezTo>
                    <a:pt x="173" y="246"/>
                    <a:pt x="173" y="246"/>
                    <a:pt x="173" y="246"/>
                  </a:cubicBezTo>
                  <a:cubicBezTo>
                    <a:pt x="173" y="246"/>
                    <a:pt x="173" y="246"/>
                    <a:pt x="173" y="246"/>
                  </a:cubicBezTo>
                  <a:close/>
                  <a:moveTo>
                    <a:pt x="170" y="159"/>
                  </a:moveTo>
                  <a:cubicBezTo>
                    <a:pt x="171" y="159"/>
                    <a:pt x="171" y="159"/>
                    <a:pt x="171" y="159"/>
                  </a:cubicBezTo>
                  <a:cubicBezTo>
                    <a:pt x="171" y="159"/>
                    <a:pt x="171" y="159"/>
                    <a:pt x="171" y="159"/>
                  </a:cubicBezTo>
                  <a:cubicBezTo>
                    <a:pt x="171" y="159"/>
                    <a:pt x="171" y="159"/>
                    <a:pt x="171" y="159"/>
                  </a:cubicBezTo>
                  <a:lnTo>
                    <a:pt x="170" y="159"/>
                  </a:lnTo>
                  <a:close/>
                  <a:moveTo>
                    <a:pt x="164" y="237"/>
                  </a:move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6" y="239"/>
                    <a:pt x="166" y="239"/>
                  </a:cubicBezTo>
                  <a:cubicBezTo>
                    <a:pt x="166" y="238"/>
                    <a:pt x="166" y="238"/>
                    <a:pt x="166" y="238"/>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8" y="239"/>
                    <a:pt x="168" y="239"/>
                    <a:pt x="168" y="239"/>
                  </a:cubicBezTo>
                  <a:cubicBezTo>
                    <a:pt x="168" y="239"/>
                    <a:pt x="168" y="239"/>
                    <a:pt x="168" y="239"/>
                  </a:cubicBezTo>
                  <a:cubicBezTo>
                    <a:pt x="169" y="239"/>
                    <a:pt x="169" y="239"/>
                    <a:pt x="169" y="239"/>
                  </a:cubicBezTo>
                  <a:cubicBezTo>
                    <a:pt x="169" y="239"/>
                    <a:pt x="169" y="239"/>
                    <a:pt x="169" y="239"/>
                  </a:cubicBezTo>
                  <a:cubicBezTo>
                    <a:pt x="168" y="239"/>
                    <a:pt x="168" y="239"/>
                    <a:pt x="168" y="239"/>
                  </a:cubicBezTo>
                  <a:cubicBezTo>
                    <a:pt x="169" y="240"/>
                    <a:pt x="169" y="240"/>
                    <a:pt x="169" y="240"/>
                  </a:cubicBezTo>
                  <a:cubicBezTo>
                    <a:pt x="170" y="240"/>
                    <a:pt x="170" y="240"/>
                    <a:pt x="170" y="240"/>
                  </a:cubicBezTo>
                  <a:cubicBezTo>
                    <a:pt x="170" y="240"/>
                    <a:pt x="170" y="240"/>
                    <a:pt x="170" y="240"/>
                  </a:cubicBezTo>
                  <a:cubicBezTo>
                    <a:pt x="171" y="239"/>
                    <a:pt x="171" y="239"/>
                    <a:pt x="171" y="239"/>
                  </a:cubicBezTo>
                  <a:cubicBezTo>
                    <a:pt x="171" y="239"/>
                    <a:pt x="171" y="239"/>
                    <a:pt x="171" y="239"/>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3" y="238"/>
                    <a:pt x="173" y="238"/>
                    <a:pt x="173" y="238"/>
                  </a:cubicBezTo>
                  <a:cubicBezTo>
                    <a:pt x="172" y="237"/>
                    <a:pt x="172" y="237"/>
                    <a:pt x="171" y="237"/>
                  </a:cubicBezTo>
                  <a:cubicBezTo>
                    <a:pt x="171" y="237"/>
                    <a:pt x="171" y="237"/>
                    <a:pt x="171" y="237"/>
                  </a:cubicBezTo>
                  <a:cubicBezTo>
                    <a:pt x="171" y="236"/>
                    <a:pt x="171" y="236"/>
                    <a:pt x="171" y="236"/>
                  </a:cubicBezTo>
                  <a:cubicBezTo>
                    <a:pt x="172" y="236"/>
                    <a:pt x="172" y="236"/>
                    <a:pt x="172" y="236"/>
                  </a:cubicBezTo>
                  <a:cubicBezTo>
                    <a:pt x="172" y="236"/>
                    <a:pt x="172" y="236"/>
                    <a:pt x="172" y="236"/>
                  </a:cubicBezTo>
                  <a:cubicBezTo>
                    <a:pt x="172" y="236"/>
                    <a:pt x="172" y="236"/>
                    <a:pt x="172" y="236"/>
                  </a:cubicBezTo>
                  <a:cubicBezTo>
                    <a:pt x="173" y="236"/>
                    <a:pt x="173" y="236"/>
                    <a:pt x="173" y="236"/>
                  </a:cubicBezTo>
                  <a:cubicBezTo>
                    <a:pt x="173" y="236"/>
                    <a:pt x="173" y="236"/>
                    <a:pt x="173" y="236"/>
                  </a:cubicBezTo>
                  <a:cubicBezTo>
                    <a:pt x="172" y="236"/>
                    <a:pt x="172" y="236"/>
                    <a:pt x="172" y="236"/>
                  </a:cubicBezTo>
                  <a:cubicBezTo>
                    <a:pt x="172"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5"/>
                    <a:pt x="171" y="235"/>
                    <a:pt x="171" y="235"/>
                  </a:cubicBezTo>
                  <a:cubicBezTo>
                    <a:pt x="172" y="235"/>
                    <a:pt x="172" y="235"/>
                    <a:pt x="172" y="235"/>
                  </a:cubicBezTo>
                  <a:cubicBezTo>
                    <a:pt x="171" y="235"/>
                    <a:pt x="171" y="235"/>
                    <a:pt x="171" y="235"/>
                  </a:cubicBezTo>
                  <a:cubicBezTo>
                    <a:pt x="171" y="235"/>
                    <a:pt x="171" y="235"/>
                    <a:pt x="171" y="234"/>
                  </a:cubicBezTo>
                  <a:cubicBezTo>
                    <a:pt x="170" y="235"/>
                    <a:pt x="170" y="235"/>
                    <a:pt x="170" y="235"/>
                  </a:cubicBezTo>
                  <a:cubicBezTo>
                    <a:pt x="170" y="234"/>
                    <a:pt x="170" y="234"/>
                    <a:pt x="170" y="234"/>
                  </a:cubicBezTo>
                  <a:cubicBezTo>
                    <a:pt x="169" y="235"/>
                    <a:pt x="169" y="235"/>
                    <a:pt x="169" y="235"/>
                  </a:cubicBezTo>
                  <a:cubicBezTo>
                    <a:pt x="169" y="234"/>
                    <a:pt x="169" y="234"/>
                    <a:pt x="169" y="234"/>
                  </a:cubicBezTo>
                  <a:cubicBezTo>
                    <a:pt x="169" y="235"/>
                    <a:pt x="169" y="235"/>
                    <a:pt x="169" y="235"/>
                  </a:cubicBezTo>
                  <a:cubicBezTo>
                    <a:pt x="169" y="234"/>
                    <a:pt x="169" y="234"/>
                    <a:pt x="169" y="234"/>
                  </a:cubicBezTo>
                  <a:cubicBezTo>
                    <a:pt x="168" y="235"/>
                    <a:pt x="168" y="235"/>
                    <a:pt x="168" y="235"/>
                  </a:cubicBezTo>
                  <a:cubicBezTo>
                    <a:pt x="168" y="234"/>
                    <a:pt x="168" y="234"/>
                    <a:pt x="168" y="234"/>
                  </a:cubicBezTo>
                  <a:cubicBezTo>
                    <a:pt x="168" y="235"/>
                    <a:pt x="168" y="235"/>
                    <a:pt x="168" y="235"/>
                  </a:cubicBezTo>
                  <a:cubicBezTo>
                    <a:pt x="168" y="235"/>
                    <a:pt x="168" y="235"/>
                    <a:pt x="168" y="235"/>
                  </a:cubicBezTo>
                  <a:cubicBezTo>
                    <a:pt x="167" y="234"/>
                    <a:pt x="167" y="234"/>
                    <a:pt x="167" y="234"/>
                  </a:cubicBezTo>
                  <a:cubicBezTo>
                    <a:pt x="167" y="235"/>
                    <a:pt x="167" y="235"/>
                    <a:pt x="167" y="235"/>
                  </a:cubicBezTo>
                  <a:cubicBezTo>
                    <a:pt x="168" y="235"/>
                    <a:pt x="168" y="235"/>
                    <a:pt x="168" y="235"/>
                  </a:cubicBezTo>
                  <a:cubicBezTo>
                    <a:pt x="167" y="236"/>
                    <a:pt x="168" y="236"/>
                    <a:pt x="167" y="237"/>
                  </a:cubicBezTo>
                  <a:cubicBezTo>
                    <a:pt x="167" y="237"/>
                    <a:pt x="167" y="237"/>
                    <a:pt x="167" y="237"/>
                  </a:cubicBezTo>
                  <a:cubicBezTo>
                    <a:pt x="166" y="237"/>
                    <a:pt x="166" y="237"/>
                    <a:pt x="166" y="237"/>
                  </a:cubicBezTo>
                  <a:cubicBezTo>
                    <a:pt x="166" y="237"/>
                    <a:pt x="166" y="237"/>
                    <a:pt x="166" y="237"/>
                  </a:cubicBezTo>
                  <a:cubicBezTo>
                    <a:pt x="166" y="237"/>
                    <a:pt x="166" y="237"/>
                    <a:pt x="166" y="237"/>
                  </a:cubicBezTo>
                  <a:cubicBezTo>
                    <a:pt x="165" y="237"/>
                    <a:pt x="165" y="237"/>
                    <a:pt x="165" y="237"/>
                  </a:cubicBezTo>
                  <a:lnTo>
                    <a:pt x="164" y="237"/>
                  </a:lnTo>
                  <a:close/>
                  <a:moveTo>
                    <a:pt x="68" y="221"/>
                  </a:moveTo>
                  <a:cubicBezTo>
                    <a:pt x="67" y="220"/>
                    <a:pt x="67" y="220"/>
                    <a:pt x="67" y="220"/>
                  </a:cubicBezTo>
                  <a:cubicBezTo>
                    <a:pt x="67" y="221"/>
                    <a:pt x="67" y="221"/>
                    <a:pt x="67" y="221"/>
                  </a:cubicBezTo>
                  <a:cubicBezTo>
                    <a:pt x="67" y="221"/>
                    <a:pt x="67" y="221"/>
                    <a:pt x="67" y="221"/>
                  </a:cubicBezTo>
                  <a:cubicBezTo>
                    <a:pt x="67" y="221"/>
                    <a:pt x="67" y="221"/>
                    <a:pt x="67" y="221"/>
                  </a:cubicBezTo>
                  <a:lnTo>
                    <a:pt x="68" y="221"/>
                  </a:lnTo>
                  <a:close/>
                  <a:moveTo>
                    <a:pt x="72" y="234"/>
                  </a:moveTo>
                  <a:cubicBezTo>
                    <a:pt x="72" y="234"/>
                    <a:pt x="72" y="234"/>
                    <a:pt x="72" y="234"/>
                  </a:cubicBezTo>
                  <a:cubicBezTo>
                    <a:pt x="71" y="234"/>
                    <a:pt x="71" y="234"/>
                    <a:pt x="71" y="234"/>
                  </a:cubicBezTo>
                  <a:cubicBezTo>
                    <a:pt x="72" y="234"/>
                    <a:pt x="72" y="234"/>
                    <a:pt x="72" y="234"/>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1" y="233"/>
                    <a:pt x="71" y="233"/>
                    <a:pt x="71" y="233"/>
                  </a:cubicBezTo>
                  <a:cubicBezTo>
                    <a:pt x="71" y="233"/>
                    <a:pt x="71" y="233"/>
                    <a:pt x="71" y="233"/>
                  </a:cubicBezTo>
                  <a:cubicBezTo>
                    <a:pt x="71" y="233"/>
                    <a:pt x="71" y="233"/>
                    <a:pt x="71" y="233"/>
                  </a:cubicBezTo>
                  <a:cubicBezTo>
                    <a:pt x="70" y="233"/>
                    <a:pt x="70" y="233"/>
                    <a:pt x="70" y="233"/>
                  </a:cubicBezTo>
                  <a:cubicBezTo>
                    <a:pt x="70" y="233"/>
                    <a:pt x="70" y="233"/>
                    <a:pt x="70" y="233"/>
                  </a:cubicBezTo>
                  <a:cubicBezTo>
                    <a:pt x="70" y="233"/>
                    <a:pt x="70" y="233"/>
                    <a:pt x="70" y="233"/>
                  </a:cubicBezTo>
                  <a:cubicBezTo>
                    <a:pt x="70" y="233"/>
                    <a:pt x="70" y="233"/>
                    <a:pt x="70" y="233"/>
                  </a:cubicBezTo>
                  <a:cubicBezTo>
                    <a:pt x="69" y="233"/>
                    <a:pt x="69" y="233"/>
                    <a:pt x="69" y="233"/>
                  </a:cubicBezTo>
                  <a:cubicBezTo>
                    <a:pt x="69" y="233"/>
                    <a:pt x="69" y="233"/>
                    <a:pt x="69" y="233"/>
                  </a:cubicBezTo>
                  <a:cubicBezTo>
                    <a:pt x="68" y="232"/>
                    <a:pt x="68" y="232"/>
                    <a:pt x="68" y="232"/>
                  </a:cubicBezTo>
                  <a:cubicBezTo>
                    <a:pt x="68" y="232"/>
                    <a:pt x="68" y="232"/>
                    <a:pt x="68" y="232"/>
                  </a:cubicBezTo>
                  <a:cubicBezTo>
                    <a:pt x="68" y="232"/>
                    <a:pt x="68" y="232"/>
                    <a:pt x="68" y="232"/>
                  </a:cubicBezTo>
                  <a:cubicBezTo>
                    <a:pt x="68" y="232"/>
                    <a:pt x="68" y="232"/>
                    <a:pt x="68" y="232"/>
                  </a:cubicBezTo>
                  <a:cubicBezTo>
                    <a:pt x="68" y="233"/>
                    <a:pt x="67" y="233"/>
                    <a:pt x="68" y="233"/>
                  </a:cubicBezTo>
                  <a:cubicBezTo>
                    <a:pt x="68" y="233"/>
                    <a:pt x="68" y="233"/>
                    <a:pt x="68" y="233"/>
                  </a:cubicBezTo>
                  <a:cubicBezTo>
                    <a:pt x="68" y="233"/>
                    <a:pt x="68" y="233"/>
                    <a:pt x="68" y="233"/>
                  </a:cubicBezTo>
                  <a:cubicBezTo>
                    <a:pt x="68" y="233"/>
                    <a:pt x="68" y="233"/>
                    <a:pt x="68" y="233"/>
                  </a:cubicBezTo>
                  <a:cubicBezTo>
                    <a:pt x="69" y="233"/>
                    <a:pt x="69" y="233"/>
                    <a:pt x="69" y="233"/>
                  </a:cubicBezTo>
                  <a:cubicBezTo>
                    <a:pt x="69" y="233"/>
                    <a:pt x="69" y="233"/>
                    <a:pt x="69" y="233"/>
                  </a:cubicBezTo>
                  <a:cubicBezTo>
                    <a:pt x="69" y="233"/>
                    <a:pt x="69" y="233"/>
                    <a:pt x="69" y="233"/>
                  </a:cubicBezTo>
                  <a:cubicBezTo>
                    <a:pt x="70" y="233"/>
                    <a:pt x="70" y="234"/>
                    <a:pt x="71" y="234"/>
                  </a:cubicBezTo>
                  <a:cubicBezTo>
                    <a:pt x="70" y="235"/>
                    <a:pt x="70" y="235"/>
                    <a:pt x="70" y="235"/>
                  </a:cubicBezTo>
                  <a:cubicBezTo>
                    <a:pt x="71" y="235"/>
                    <a:pt x="71" y="235"/>
                    <a:pt x="71" y="235"/>
                  </a:cubicBezTo>
                  <a:cubicBezTo>
                    <a:pt x="71" y="235"/>
                    <a:pt x="71" y="235"/>
                    <a:pt x="71" y="235"/>
                  </a:cubicBezTo>
                  <a:cubicBezTo>
                    <a:pt x="71" y="235"/>
                    <a:pt x="71" y="235"/>
                    <a:pt x="71" y="235"/>
                  </a:cubicBezTo>
                  <a:cubicBezTo>
                    <a:pt x="72" y="234"/>
                    <a:pt x="72" y="234"/>
                    <a:pt x="72" y="234"/>
                  </a:cubicBezTo>
                  <a:cubicBezTo>
                    <a:pt x="72" y="235"/>
                    <a:pt x="72" y="235"/>
                    <a:pt x="72" y="235"/>
                  </a:cubicBezTo>
                  <a:lnTo>
                    <a:pt x="72" y="234"/>
                  </a:lnTo>
                  <a:close/>
                  <a:moveTo>
                    <a:pt x="77" y="227"/>
                  </a:moveTo>
                  <a:cubicBezTo>
                    <a:pt x="76" y="226"/>
                    <a:pt x="76" y="226"/>
                    <a:pt x="76" y="226"/>
                  </a:cubicBezTo>
                  <a:cubicBezTo>
                    <a:pt x="76" y="226"/>
                    <a:pt x="76" y="226"/>
                    <a:pt x="76" y="226"/>
                  </a:cubicBezTo>
                  <a:cubicBezTo>
                    <a:pt x="76" y="226"/>
                    <a:pt x="76" y="226"/>
                    <a:pt x="76" y="226"/>
                  </a:cubicBezTo>
                  <a:cubicBezTo>
                    <a:pt x="76" y="226"/>
                    <a:pt x="76" y="226"/>
                    <a:pt x="76" y="226"/>
                  </a:cubicBezTo>
                  <a:cubicBezTo>
                    <a:pt x="76" y="227"/>
                    <a:pt x="76" y="227"/>
                    <a:pt x="76" y="227"/>
                  </a:cubicBezTo>
                  <a:lnTo>
                    <a:pt x="77" y="227"/>
                  </a:lnTo>
                  <a:close/>
                  <a:moveTo>
                    <a:pt x="77" y="227"/>
                  </a:moveTo>
                  <a:cubicBezTo>
                    <a:pt x="77" y="227"/>
                    <a:pt x="77" y="227"/>
                    <a:pt x="77" y="227"/>
                  </a:cubicBezTo>
                  <a:close/>
                  <a:moveTo>
                    <a:pt x="79" y="228"/>
                  </a:moveTo>
                  <a:cubicBezTo>
                    <a:pt x="79" y="227"/>
                    <a:pt x="79" y="227"/>
                    <a:pt x="79" y="227"/>
                  </a:cubicBezTo>
                  <a:cubicBezTo>
                    <a:pt x="79" y="228"/>
                    <a:pt x="79" y="228"/>
                    <a:pt x="79" y="228"/>
                  </a:cubicBezTo>
                  <a:cubicBezTo>
                    <a:pt x="79" y="228"/>
                    <a:pt x="79" y="228"/>
                    <a:pt x="79" y="228"/>
                  </a:cubicBezTo>
                  <a:cubicBezTo>
                    <a:pt x="79" y="228"/>
                    <a:pt x="79" y="228"/>
                    <a:pt x="79" y="228"/>
                  </a:cubicBezTo>
                  <a:close/>
                  <a:moveTo>
                    <a:pt x="91" y="249"/>
                  </a:moveTo>
                  <a:cubicBezTo>
                    <a:pt x="91" y="249"/>
                    <a:pt x="91" y="249"/>
                    <a:pt x="91" y="249"/>
                  </a:cubicBezTo>
                  <a:cubicBezTo>
                    <a:pt x="91" y="249"/>
                    <a:pt x="91" y="249"/>
                    <a:pt x="91" y="249"/>
                  </a:cubicBezTo>
                  <a:cubicBezTo>
                    <a:pt x="91" y="249"/>
                    <a:pt x="91" y="249"/>
                    <a:pt x="91"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1" y="249"/>
                    <a:pt x="91" y="249"/>
                    <a:pt x="91" y="249"/>
                  </a:cubicBezTo>
                  <a:close/>
                  <a:moveTo>
                    <a:pt x="101" y="152"/>
                  </a:moveTo>
                  <a:cubicBezTo>
                    <a:pt x="101" y="152"/>
                    <a:pt x="101" y="152"/>
                    <a:pt x="101"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99" y="153"/>
                    <a:pt x="99" y="153"/>
                    <a:pt x="99" y="153"/>
                  </a:cubicBezTo>
                  <a:cubicBezTo>
                    <a:pt x="100" y="154"/>
                    <a:pt x="100" y="154"/>
                    <a:pt x="100" y="154"/>
                  </a:cubicBezTo>
                  <a:cubicBezTo>
                    <a:pt x="100" y="153"/>
                    <a:pt x="100" y="153"/>
                    <a:pt x="100" y="153"/>
                  </a:cubicBezTo>
                  <a:cubicBezTo>
                    <a:pt x="100" y="153"/>
                    <a:pt x="100" y="153"/>
                    <a:pt x="100" y="153"/>
                  </a:cubicBezTo>
                  <a:lnTo>
                    <a:pt x="101" y="152"/>
                  </a:lnTo>
                  <a:close/>
                  <a:moveTo>
                    <a:pt x="117" y="194"/>
                  </a:moveTo>
                  <a:cubicBezTo>
                    <a:pt x="117" y="194"/>
                    <a:pt x="117" y="194"/>
                    <a:pt x="117" y="194"/>
                  </a:cubicBezTo>
                  <a:cubicBezTo>
                    <a:pt x="117" y="194"/>
                    <a:pt x="117" y="194"/>
                    <a:pt x="117" y="194"/>
                  </a:cubicBezTo>
                  <a:cubicBezTo>
                    <a:pt x="117" y="194"/>
                    <a:pt x="117" y="194"/>
                    <a:pt x="117" y="194"/>
                  </a:cubicBezTo>
                  <a:cubicBezTo>
                    <a:pt x="117" y="194"/>
                    <a:pt x="117" y="194"/>
                    <a:pt x="117" y="194"/>
                  </a:cubicBezTo>
                  <a:cubicBezTo>
                    <a:pt x="116" y="193"/>
                    <a:pt x="116" y="193"/>
                    <a:pt x="116" y="193"/>
                  </a:cubicBezTo>
                  <a:cubicBezTo>
                    <a:pt x="116" y="193"/>
                    <a:pt x="116" y="193"/>
                    <a:pt x="116" y="193"/>
                  </a:cubicBezTo>
                  <a:cubicBezTo>
                    <a:pt x="116" y="193"/>
                    <a:pt x="116" y="193"/>
                    <a:pt x="116" y="193"/>
                  </a:cubicBezTo>
                  <a:cubicBezTo>
                    <a:pt x="115" y="193"/>
                    <a:pt x="115" y="193"/>
                    <a:pt x="115" y="193"/>
                  </a:cubicBezTo>
                  <a:cubicBezTo>
                    <a:pt x="115" y="193"/>
                    <a:pt x="115" y="193"/>
                    <a:pt x="115" y="193"/>
                  </a:cubicBezTo>
                  <a:cubicBezTo>
                    <a:pt x="114" y="192"/>
                    <a:pt x="114" y="192"/>
                    <a:pt x="114" y="192"/>
                  </a:cubicBezTo>
                  <a:cubicBezTo>
                    <a:pt x="113" y="193"/>
                    <a:pt x="113" y="192"/>
                    <a:pt x="112" y="193"/>
                  </a:cubicBezTo>
                  <a:cubicBezTo>
                    <a:pt x="112" y="192"/>
                    <a:pt x="112" y="192"/>
                    <a:pt x="112" y="192"/>
                  </a:cubicBezTo>
                  <a:cubicBezTo>
                    <a:pt x="111" y="192"/>
                    <a:pt x="111" y="192"/>
                    <a:pt x="111" y="192"/>
                  </a:cubicBezTo>
                  <a:cubicBezTo>
                    <a:pt x="110" y="192"/>
                    <a:pt x="110" y="192"/>
                    <a:pt x="110" y="192"/>
                  </a:cubicBezTo>
                  <a:cubicBezTo>
                    <a:pt x="110" y="191"/>
                    <a:pt x="110" y="191"/>
                    <a:pt x="110" y="191"/>
                  </a:cubicBezTo>
                  <a:cubicBezTo>
                    <a:pt x="109" y="191"/>
                    <a:pt x="109" y="191"/>
                    <a:pt x="109" y="191"/>
                  </a:cubicBezTo>
                  <a:cubicBezTo>
                    <a:pt x="109" y="191"/>
                    <a:pt x="109" y="191"/>
                    <a:pt x="109" y="191"/>
                  </a:cubicBezTo>
                  <a:cubicBezTo>
                    <a:pt x="109" y="191"/>
                    <a:pt x="109" y="191"/>
                    <a:pt x="109" y="191"/>
                  </a:cubicBezTo>
                  <a:cubicBezTo>
                    <a:pt x="109" y="191"/>
                    <a:pt x="109" y="191"/>
                    <a:pt x="108" y="191"/>
                  </a:cubicBezTo>
                  <a:cubicBezTo>
                    <a:pt x="108" y="191"/>
                    <a:pt x="108" y="191"/>
                    <a:pt x="108" y="191"/>
                  </a:cubicBezTo>
                  <a:cubicBezTo>
                    <a:pt x="108" y="192"/>
                    <a:pt x="108" y="192"/>
                    <a:pt x="108" y="192"/>
                  </a:cubicBezTo>
                  <a:cubicBezTo>
                    <a:pt x="108" y="192"/>
                    <a:pt x="108" y="192"/>
                    <a:pt x="108" y="192"/>
                  </a:cubicBezTo>
                  <a:cubicBezTo>
                    <a:pt x="107" y="192"/>
                    <a:pt x="107" y="192"/>
                    <a:pt x="107" y="192"/>
                  </a:cubicBezTo>
                  <a:cubicBezTo>
                    <a:pt x="107" y="191"/>
                    <a:pt x="107" y="191"/>
                    <a:pt x="107" y="191"/>
                  </a:cubicBezTo>
                  <a:cubicBezTo>
                    <a:pt x="107" y="192"/>
                    <a:pt x="106" y="191"/>
                    <a:pt x="105" y="192"/>
                  </a:cubicBezTo>
                  <a:cubicBezTo>
                    <a:pt x="105" y="192"/>
                    <a:pt x="105" y="192"/>
                    <a:pt x="105" y="192"/>
                  </a:cubicBezTo>
                  <a:cubicBezTo>
                    <a:pt x="105" y="192"/>
                    <a:pt x="105" y="192"/>
                    <a:pt x="105" y="192"/>
                  </a:cubicBezTo>
                  <a:cubicBezTo>
                    <a:pt x="105" y="192"/>
                    <a:pt x="105" y="192"/>
                    <a:pt x="105" y="192"/>
                  </a:cubicBezTo>
                  <a:cubicBezTo>
                    <a:pt x="105" y="193"/>
                    <a:pt x="105" y="193"/>
                    <a:pt x="105" y="193"/>
                  </a:cubicBezTo>
                  <a:cubicBezTo>
                    <a:pt x="104" y="193"/>
                    <a:pt x="104" y="193"/>
                    <a:pt x="104" y="193"/>
                  </a:cubicBezTo>
                  <a:cubicBezTo>
                    <a:pt x="104" y="193"/>
                    <a:pt x="104" y="193"/>
                    <a:pt x="104" y="193"/>
                  </a:cubicBezTo>
                  <a:cubicBezTo>
                    <a:pt x="103" y="193"/>
                    <a:pt x="103" y="193"/>
                    <a:pt x="103" y="193"/>
                  </a:cubicBezTo>
                  <a:cubicBezTo>
                    <a:pt x="104" y="194"/>
                    <a:pt x="104" y="194"/>
                    <a:pt x="104" y="194"/>
                  </a:cubicBezTo>
                  <a:cubicBezTo>
                    <a:pt x="104" y="194"/>
                    <a:pt x="104" y="194"/>
                    <a:pt x="104" y="194"/>
                  </a:cubicBezTo>
                  <a:cubicBezTo>
                    <a:pt x="104" y="194"/>
                    <a:pt x="104" y="194"/>
                    <a:pt x="104" y="194"/>
                  </a:cubicBezTo>
                  <a:cubicBezTo>
                    <a:pt x="105" y="193"/>
                    <a:pt x="105" y="193"/>
                    <a:pt x="105" y="193"/>
                  </a:cubicBezTo>
                  <a:cubicBezTo>
                    <a:pt x="105" y="193"/>
                    <a:pt x="105" y="193"/>
                    <a:pt x="105" y="193"/>
                  </a:cubicBezTo>
                  <a:cubicBezTo>
                    <a:pt x="105" y="193"/>
                    <a:pt x="105" y="193"/>
                    <a:pt x="105" y="193"/>
                  </a:cubicBezTo>
                  <a:cubicBezTo>
                    <a:pt x="105" y="193"/>
                    <a:pt x="105" y="193"/>
                    <a:pt x="105" y="193"/>
                  </a:cubicBezTo>
                  <a:cubicBezTo>
                    <a:pt x="106" y="193"/>
                    <a:pt x="106" y="193"/>
                    <a:pt x="106" y="193"/>
                  </a:cubicBezTo>
                  <a:cubicBezTo>
                    <a:pt x="107" y="193"/>
                    <a:pt x="107" y="193"/>
                    <a:pt x="107" y="193"/>
                  </a:cubicBezTo>
                  <a:cubicBezTo>
                    <a:pt x="108" y="193"/>
                    <a:pt x="108" y="193"/>
                    <a:pt x="108" y="193"/>
                  </a:cubicBezTo>
                  <a:cubicBezTo>
                    <a:pt x="109" y="193"/>
                    <a:pt x="109" y="193"/>
                    <a:pt x="109" y="193"/>
                  </a:cubicBezTo>
                  <a:cubicBezTo>
                    <a:pt x="109" y="193"/>
                    <a:pt x="109" y="193"/>
                    <a:pt x="109" y="193"/>
                  </a:cubicBezTo>
                  <a:cubicBezTo>
                    <a:pt x="110" y="193"/>
                    <a:pt x="110" y="193"/>
                    <a:pt x="110" y="193"/>
                  </a:cubicBezTo>
                  <a:cubicBezTo>
                    <a:pt x="110" y="193"/>
                    <a:pt x="110" y="193"/>
                    <a:pt x="110" y="193"/>
                  </a:cubicBezTo>
                  <a:cubicBezTo>
                    <a:pt x="110" y="193"/>
                    <a:pt x="110" y="193"/>
                    <a:pt x="110" y="193"/>
                  </a:cubicBezTo>
                  <a:cubicBezTo>
                    <a:pt x="110" y="193"/>
                    <a:pt x="110" y="193"/>
                    <a:pt x="110" y="193"/>
                  </a:cubicBezTo>
                  <a:cubicBezTo>
                    <a:pt x="111" y="193"/>
                    <a:pt x="111" y="193"/>
                    <a:pt x="111" y="193"/>
                  </a:cubicBezTo>
                  <a:cubicBezTo>
                    <a:pt x="111" y="193"/>
                    <a:pt x="111" y="193"/>
                    <a:pt x="111" y="193"/>
                  </a:cubicBezTo>
                  <a:cubicBezTo>
                    <a:pt x="111" y="193"/>
                    <a:pt x="111" y="193"/>
                    <a:pt x="111" y="193"/>
                  </a:cubicBezTo>
                  <a:cubicBezTo>
                    <a:pt x="112" y="193"/>
                    <a:pt x="112" y="193"/>
                    <a:pt x="112" y="193"/>
                  </a:cubicBezTo>
                  <a:cubicBezTo>
                    <a:pt x="112" y="194"/>
                    <a:pt x="112" y="194"/>
                    <a:pt x="112" y="194"/>
                  </a:cubicBezTo>
                  <a:cubicBezTo>
                    <a:pt x="113" y="194"/>
                    <a:pt x="113" y="194"/>
                    <a:pt x="113" y="194"/>
                  </a:cubicBezTo>
                  <a:cubicBezTo>
                    <a:pt x="113" y="194"/>
                    <a:pt x="113" y="194"/>
                    <a:pt x="113" y="194"/>
                  </a:cubicBezTo>
                  <a:cubicBezTo>
                    <a:pt x="113" y="194"/>
                    <a:pt x="113" y="194"/>
                    <a:pt x="113" y="194"/>
                  </a:cubicBezTo>
                  <a:cubicBezTo>
                    <a:pt x="114" y="194"/>
                    <a:pt x="114" y="194"/>
                    <a:pt x="114" y="194"/>
                  </a:cubicBezTo>
                  <a:cubicBezTo>
                    <a:pt x="114" y="194"/>
                    <a:pt x="114" y="194"/>
                    <a:pt x="114" y="194"/>
                  </a:cubicBezTo>
                  <a:cubicBezTo>
                    <a:pt x="114" y="194"/>
                    <a:pt x="114" y="194"/>
                    <a:pt x="114" y="194"/>
                  </a:cubicBezTo>
                  <a:cubicBezTo>
                    <a:pt x="114" y="194"/>
                    <a:pt x="114" y="194"/>
                    <a:pt x="114" y="194"/>
                  </a:cubicBezTo>
                  <a:cubicBezTo>
                    <a:pt x="115" y="194"/>
                    <a:pt x="115" y="194"/>
                    <a:pt x="115" y="194"/>
                  </a:cubicBezTo>
                  <a:cubicBezTo>
                    <a:pt x="115" y="194"/>
                    <a:pt x="115" y="194"/>
                    <a:pt x="115" y="194"/>
                  </a:cubicBezTo>
                  <a:cubicBezTo>
                    <a:pt x="115" y="194"/>
                    <a:pt x="115" y="194"/>
                    <a:pt x="115" y="194"/>
                  </a:cubicBezTo>
                  <a:cubicBezTo>
                    <a:pt x="115" y="194"/>
                    <a:pt x="115" y="194"/>
                    <a:pt x="115" y="194"/>
                  </a:cubicBezTo>
                  <a:cubicBezTo>
                    <a:pt x="116" y="194"/>
                    <a:pt x="116" y="194"/>
                    <a:pt x="116" y="194"/>
                  </a:cubicBezTo>
                  <a:cubicBezTo>
                    <a:pt x="116" y="194"/>
                    <a:pt x="116" y="194"/>
                    <a:pt x="117" y="195"/>
                  </a:cubicBezTo>
                  <a:lnTo>
                    <a:pt x="117" y="194"/>
                  </a:lnTo>
                  <a:close/>
                  <a:moveTo>
                    <a:pt x="121" y="197"/>
                  </a:moveTo>
                  <a:cubicBezTo>
                    <a:pt x="120" y="197"/>
                    <a:pt x="120" y="197"/>
                    <a:pt x="120" y="197"/>
                  </a:cubicBezTo>
                  <a:cubicBezTo>
                    <a:pt x="120" y="198"/>
                    <a:pt x="120" y="198"/>
                    <a:pt x="120" y="198"/>
                  </a:cubicBezTo>
                  <a:cubicBezTo>
                    <a:pt x="120" y="198"/>
                    <a:pt x="120" y="198"/>
                    <a:pt x="120" y="198"/>
                  </a:cubicBezTo>
                  <a:cubicBezTo>
                    <a:pt x="120" y="198"/>
                    <a:pt x="120" y="198"/>
                    <a:pt x="120" y="198"/>
                  </a:cubicBezTo>
                  <a:cubicBezTo>
                    <a:pt x="120" y="198"/>
                    <a:pt x="120" y="198"/>
                    <a:pt x="120" y="198"/>
                  </a:cubicBezTo>
                  <a:lnTo>
                    <a:pt x="121" y="197"/>
                  </a:lnTo>
                  <a:close/>
                  <a:moveTo>
                    <a:pt x="129" y="206"/>
                  </a:moveTo>
                  <a:cubicBezTo>
                    <a:pt x="128" y="205"/>
                    <a:pt x="128" y="205"/>
                    <a:pt x="128" y="205"/>
                  </a:cubicBezTo>
                  <a:cubicBezTo>
                    <a:pt x="128" y="206"/>
                    <a:pt x="128" y="206"/>
                    <a:pt x="128" y="206"/>
                  </a:cubicBezTo>
                  <a:cubicBezTo>
                    <a:pt x="128" y="206"/>
                    <a:pt x="128" y="206"/>
                    <a:pt x="128" y="206"/>
                  </a:cubicBezTo>
                  <a:cubicBezTo>
                    <a:pt x="128" y="206"/>
                    <a:pt x="128" y="206"/>
                    <a:pt x="128" y="206"/>
                  </a:cubicBezTo>
                  <a:cubicBezTo>
                    <a:pt x="129" y="206"/>
                    <a:pt x="129" y="206"/>
                    <a:pt x="129" y="206"/>
                  </a:cubicBezTo>
                  <a:close/>
                  <a:moveTo>
                    <a:pt x="130" y="157"/>
                  </a:moveTo>
                  <a:cubicBezTo>
                    <a:pt x="130" y="157"/>
                    <a:pt x="130" y="157"/>
                    <a:pt x="130" y="157"/>
                  </a:cubicBezTo>
                  <a:cubicBezTo>
                    <a:pt x="130" y="157"/>
                    <a:pt x="130" y="157"/>
                    <a:pt x="130" y="157"/>
                  </a:cubicBezTo>
                  <a:cubicBezTo>
                    <a:pt x="130" y="157"/>
                    <a:pt x="130" y="157"/>
                    <a:pt x="130" y="157"/>
                  </a:cubicBezTo>
                  <a:close/>
                  <a:moveTo>
                    <a:pt x="133" y="150"/>
                  </a:moveTo>
                  <a:cubicBezTo>
                    <a:pt x="133" y="150"/>
                    <a:pt x="133" y="150"/>
                    <a:pt x="133" y="150"/>
                  </a:cubicBezTo>
                  <a:cubicBezTo>
                    <a:pt x="133" y="149"/>
                    <a:pt x="133" y="149"/>
                    <a:pt x="133" y="149"/>
                  </a:cubicBezTo>
                  <a:cubicBezTo>
                    <a:pt x="133" y="149"/>
                    <a:pt x="133" y="149"/>
                    <a:pt x="133"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50"/>
                    <a:pt x="132" y="150"/>
                    <a:pt x="132" y="150"/>
                  </a:cubicBezTo>
                  <a:cubicBezTo>
                    <a:pt x="133" y="150"/>
                    <a:pt x="133" y="150"/>
                    <a:pt x="133" y="150"/>
                  </a:cubicBezTo>
                  <a:close/>
                  <a:moveTo>
                    <a:pt x="139" y="151"/>
                  </a:moveTo>
                  <a:cubicBezTo>
                    <a:pt x="139" y="151"/>
                    <a:pt x="139" y="151"/>
                    <a:pt x="139" y="151"/>
                  </a:cubicBezTo>
                  <a:cubicBezTo>
                    <a:pt x="138" y="151"/>
                    <a:pt x="138" y="151"/>
                    <a:pt x="138" y="151"/>
                  </a:cubicBezTo>
                  <a:cubicBezTo>
                    <a:pt x="139" y="152"/>
                    <a:pt x="139" y="152"/>
                    <a:pt x="139" y="152"/>
                  </a:cubicBezTo>
                  <a:cubicBezTo>
                    <a:pt x="139" y="152"/>
                    <a:pt x="139" y="152"/>
                    <a:pt x="139" y="152"/>
                  </a:cubicBezTo>
                  <a:lnTo>
                    <a:pt x="139" y="151"/>
                  </a:lnTo>
                  <a:close/>
                  <a:moveTo>
                    <a:pt x="143" y="180"/>
                  </a:moveTo>
                  <a:cubicBezTo>
                    <a:pt x="143" y="179"/>
                    <a:pt x="143" y="179"/>
                    <a:pt x="143" y="179"/>
                  </a:cubicBezTo>
                  <a:cubicBezTo>
                    <a:pt x="143" y="179"/>
                    <a:pt x="143" y="179"/>
                    <a:pt x="143" y="179"/>
                  </a:cubicBezTo>
                  <a:cubicBezTo>
                    <a:pt x="143" y="180"/>
                    <a:pt x="143" y="180"/>
                    <a:pt x="143" y="180"/>
                  </a:cubicBezTo>
                  <a:cubicBezTo>
                    <a:pt x="143" y="180"/>
                    <a:pt x="143" y="180"/>
                    <a:pt x="143" y="180"/>
                  </a:cubicBezTo>
                  <a:close/>
                  <a:moveTo>
                    <a:pt x="144" y="156"/>
                  </a:moveTo>
                  <a:cubicBezTo>
                    <a:pt x="144" y="155"/>
                    <a:pt x="144" y="155"/>
                    <a:pt x="144" y="155"/>
                  </a:cubicBezTo>
                  <a:cubicBezTo>
                    <a:pt x="144" y="155"/>
                    <a:pt x="144" y="155"/>
                    <a:pt x="144" y="155"/>
                  </a:cubicBezTo>
                  <a:cubicBezTo>
                    <a:pt x="143" y="155"/>
                    <a:pt x="143" y="155"/>
                    <a:pt x="143" y="155"/>
                  </a:cubicBezTo>
                  <a:cubicBezTo>
                    <a:pt x="143" y="155"/>
                    <a:pt x="143" y="155"/>
                    <a:pt x="143" y="155"/>
                  </a:cubicBezTo>
                  <a:cubicBezTo>
                    <a:pt x="143" y="156"/>
                    <a:pt x="143" y="156"/>
                    <a:pt x="143" y="156"/>
                  </a:cubicBezTo>
                  <a:cubicBezTo>
                    <a:pt x="143" y="156"/>
                    <a:pt x="143" y="156"/>
                    <a:pt x="143" y="156"/>
                  </a:cubicBezTo>
                  <a:cubicBezTo>
                    <a:pt x="144" y="156"/>
                    <a:pt x="144" y="156"/>
                    <a:pt x="144" y="156"/>
                  </a:cubicBezTo>
                  <a:cubicBezTo>
                    <a:pt x="144" y="156"/>
                    <a:pt x="144" y="156"/>
                    <a:pt x="144" y="156"/>
                  </a:cubicBezTo>
                  <a:cubicBezTo>
                    <a:pt x="144" y="156"/>
                    <a:pt x="144" y="156"/>
                    <a:pt x="144" y="156"/>
                  </a:cubicBezTo>
                  <a:cubicBezTo>
                    <a:pt x="144" y="156"/>
                    <a:pt x="144" y="156"/>
                    <a:pt x="144" y="156"/>
                  </a:cubicBezTo>
                  <a:close/>
                  <a:moveTo>
                    <a:pt x="156" y="222"/>
                  </a:moveTo>
                  <a:cubicBezTo>
                    <a:pt x="156" y="221"/>
                    <a:pt x="156" y="221"/>
                    <a:pt x="156" y="221"/>
                  </a:cubicBezTo>
                  <a:cubicBezTo>
                    <a:pt x="155" y="221"/>
                    <a:pt x="155" y="221"/>
                    <a:pt x="155" y="221"/>
                  </a:cubicBezTo>
                  <a:cubicBezTo>
                    <a:pt x="156" y="221"/>
                    <a:pt x="156" y="221"/>
                    <a:pt x="156" y="221"/>
                  </a:cubicBezTo>
                  <a:cubicBezTo>
                    <a:pt x="155" y="222"/>
                    <a:pt x="155" y="222"/>
                    <a:pt x="155" y="222"/>
                  </a:cubicBezTo>
                  <a:cubicBezTo>
                    <a:pt x="156" y="222"/>
                    <a:pt x="156" y="222"/>
                    <a:pt x="156" y="222"/>
                  </a:cubicBezTo>
                  <a:cubicBezTo>
                    <a:pt x="155" y="222"/>
                    <a:pt x="155" y="222"/>
                    <a:pt x="155" y="222"/>
                  </a:cubicBezTo>
                  <a:cubicBezTo>
                    <a:pt x="154" y="222"/>
                    <a:pt x="154" y="222"/>
                    <a:pt x="154" y="222"/>
                  </a:cubicBezTo>
                  <a:cubicBezTo>
                    <a:pt x="154" y="222"/>
                    <a:pt x="154" y="222"/>
                    <a:pt x="154" y="222"/>
                  </a:cubicBezTo>
                  <a:cubicBezTo>
                    <a:pt x="154" y="222"/>
                    <a:pt x="154" y="222"/>
                    <a:pt x="154" y="222"/>
                  </a:cubicBezTo>
                  <a:cubicBezTo>
                    <a:pt x="153" y="222"/>
                    <a:pt x="153" y="222"/>
                    <a:pt x="153" y="222"/>
                  </a:cubicBezTo>
                  <a:cubicBezTo>
                    <a:pt x="153" y="222"/>
                    <a:pt x="153" y="222"/>
                    <a:pt x="153" y="222"/>
                  </a:cubicBezTo>
                  <a:cubicBezTo>
                    <a:pt x="153" y="222"/>
                    <a:pt x="153" y="222"/>
                    <a:pt x="153" y="222"/>
                  </a:cubicBezTo>
                  <a:cubicBezTo>
                    <a:pt x="153" y="221"/>
                    <a:pt x="153" y="221"/>
                    <a:pt x="153" y="221"/>
                  </a:cubicBezTo>
                  <a:cubicBezTo>
                    <a:pt x="153" y="222"/>
                    <a:pt x="153" y="222"/>
                    <a:pt x="153" y="222"/>
                  </a:cubicBezTo>
                  <a:cubicBezTo>
                    <a:pt x="153" y="221"/>
                    <a:pt x="153" y="221"/>
                    <a:pt x="153" y="221"/>
                  </a:cubicBezTo>
                  <a:cubicBezTo>
                    <a:pt x="153" y="221"/>
                    <a:pt x="153" y="221"/>
                    <a:pt x="153" y="221"/>
                  </a:cubicBezTo>
                  <a:cubicBezTo>
                    <a:pt x="152" y="221"/>
                    <a:pt x="152" y="221"/>
                    <a:pt x="152" y="221"/>
                  </a:cubicBezTo>
                  <a:cubicBezTo>
                    <a:pt x="152" y="221"/>
                    <a:pt x="152" y="221"/>
                    <a:pt x="152" y="221"/>
                  </a:cubicBezTo>
                  <a:cubicBezTo>
                    <a:pt x="151" y="221"/>
                    <a:pt x="151" y="221"/>
                    <a:pt x="151" y="221"/>
                  </a:cubicBezTo>
                  <a:cubicBezTo>
                    <a:pt x="151" y="221"/>
                    <a:pt x="151" y="221"/>
                    <a:pt x="151" y="221"/>
                  </a:cubicBezTo>
                  <a:cubicBezTo>
                    <a:pt x="150" y="221"/>
                    <a:pt x="150" y="221"/>
                    <a:pt x="150" y="221"/>
                  </a:cubicBezTo>
                  <a:cubicBezTo>
                    <a:pt x="150" y="221"/>
                    <a:pt x="150" y="221"/>
                    <a:pt x="150" y="221"/>
                  </a:cubicBezTo>
                  <a:cubicBezTo>
                    <a:pt x="150" y="221"/>
                    <a:pt x="150" y="221"/>
                    <a:pt x="150" y="221"/>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49" y="220"/>
                    <a:pt x="149" y="220"/>
                    <a:pt x="149" y="220"/>
                  </a:cubicBezTo>
                  <a:cubicBezTo>
                    <a:pt x="149" y="219"/>
                    <a:pt x="149" y="219"/>
                    <a:pt x="149" y="219"/>
                  </a:cubicBezTo>
                  <a:cubicBezTo>
                    <a:pt x="149" y="219"/>
                    <a:pt x="149" y="219"/>
                    <a:pt x="149" y="219"/>
                  </a:cubicBezTo>
                  <a:cubicBezTo>
                    <a:pt x="149" y="219"/>
                    <a:pt x="149" y="219"/>
                    <a:pt x="149" y="219"/>
                  </a:cubicBezTo>
                  <a:cubicBezTo>
                    <a:pt x="149" y="219"/>
                    <a:pt x="148" y="218"/>
                    <a:pt x="148" y="218"/>
                  </a:cubicBezTo>
                  <a:cubicBezTo>
                    <a:pt x="148" y="218"/>
                    <a:pt x="148" y="218"/>
                    <a:pt x="148" y="218"/>
                  </a:cubicBezTo>
                  <a:cubicBezTo>
                    <a:pt x="148" y="218"/>
                    <a:pt x="148" y="218"/>
                    <a:pt x="148" y="218"/>
                  </a:cubicBezTo>
                  <a:cubicBezTo>
                    <a:pt x="148" y="217"/>
                    <a:pt x="148" y="217"/>
                    <a:pt x="148" y="217"/>
                  </a:cubicBezTo>
                  <a:cubicBezTo>
                    <a:pt x="147" y="218"/>
                    <a:pt x="147" y="218"/>
                    <a:pt x="147" y="218"/>
                  </a:cubicBezTo>
                  <a:cubicBezTo>
                    <a:pt x="147" y="218"/>
                    <a:pt x="147" y="218"/>
                    <a:pt x="147" y="218"/>
                  </a:cubicBezTo>
                  <a:cubicBezTo>
                    <a:pt x="147" y="218"/>
                    <a:pt x="147" y="218"/>
                    <a:pt x="147" y="218"/>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6" y="217"/>
                    <a:pt x="146" y="217"/>
                    <a:pt x="146" y="217"/>
                  </a:cubicBezTo>
                  <a:cubicBezTo>
                    <a:pt x="146" y="217"/>
                    <a:pt x="146" y="217"/>
                    <a:pt x="146" y="217"/>
                  </a:cubicBezTo>
                  <a:cubicBezTo>
                    <a:pt x="146" y="217"/>
                    <a:pt x="146" y="217"/>
                    <a:pt x="146" y="217"/>
                  </a:cubicBezTo>
                  <a:cubicBezTo>
                    <a:pt x="146" y="217"/>
                    <a:pt x="146" y="217"/>
                    <a:pt x="146" y="217"/>
                  </a:cubicBezTo>
                  <a:cubicBezTo>
                    <a:pt x="146" y="218"/>
                    <a:pt x="146" y="218"/>
                    <a:pt x="146" y="218"/>
                  </a:cubicBezTo>
                  <a:cubicBezTo>
                    <a:pt x="146" y="218"/>
                    <a:pt x="146" y="218"/>
                    <a:pt x="146" y="218"/>
                  </a:cubicBezTo>
                  <a:cubicBezTo>
                    <a:pt x="146" y="218"/>
                    <a:pt x="146" y="218"/>
                    <a:pt x="146" y="218"/>
                  </a:cubicBezTo>
                  <a:cubicBezTo>
                    <a:pt x="147" y="218"/>
                    <a:pt x="147" y="218"/>
                    <a:pt x="147" y="218"/>
                  </a:cubicBezTo>
                  <a:cubicBezTo>
                    <a:pt x="147" y="218"/>
                    <a:pt x="147" y="218"/>
                    <a:pt x="147" y="218"/>
                  </a:cubicBezTo>
                  <a:cubicBezTo>
                    <a:pt x="148" y="219"/>
                    <a:pt x="148" y="219"/>
                    <a:pt x="148" y="219"/>
                  </a:cubicBezTo>
                  <a:cubicBezTo>
                    <a:pt x="148" y="219"/>
                    <a:pt x="148" y="219"/>
                    <a:pt x="148" y="219"/>
                  </a:cubicBezTo>
                  <a:cubicBezTo>
                    <a:pt x="149" y="219"/>
                    <a:pt x="149" y="219"/>
                    <a:pt x="149" y="219"/>
                  </a:cubicBezTo>
                  <a:cubicBezTo>
                    <a:pt x="149" y="219"/>
                    <a:pt x="149" y="219"/>
                    <a:pt x="149" y="219"/>
                  </a:cubicBezTo>
                  <a:cubicBezTo>
                    <a:pt x="149" y="219"/>
                    <a:pt x="149" y="219"/>
                    <a:pt x="149" y="219"/>
                  </a:cubicBezTo>
                  <a:cubicBezTo>
                    <a:pt x="149" y="220"/>
                    <a:pt x="149" y="220"/>
                    <a:pt x="149" y="220"/>
                  </a:cubicBezTo>
                  <a:cubicBezTo>
                    <a:pt x="149" y="220"/>
                    <a:pt x="149" y="220"/>
                    <a:pt x="149" y="220"/>
                  </a:cubicBezTo>
                  <a:cubicBezTo>
                    <a:pt x="149" y="220"/>
                    <a:pt x="149" y="220"/>
                    <a:pt x="149" y="220"/>
                  </a:cubicBezTo>
                  <a:cubicBezTo>
                    <a:pt x="149" y="221"/>
                    <a:pt x="149" y="221"/>
                    <a:pt x="149" y="221"/>
                  </a:cubicBezTo>
                  <a:cubicBezTo>
                    <a:pt x="150" y="221"/>
                    <a:pt x="150" y="221"/>
                    <a:pt x="150" y="221"/>
                  </a:cubicBezTo>
                  <a:cubicBezTo>
                    <a:pt x="150" y="221"/>
                    <a:pt x="150" y="221"/>
                    <a:pt x="150" y="221"/>
                  </a:cubicBezTo>
                  <a:cubicBezTo>
                    <a:pt x="150" y="221"/>
                    <a:pt x="150" y="221"/>
                    <a:pt x="150" y="221"/>
                  </a:cubicBezTo>
                  <a:cubicBezTo>
                    <a:pt x="150" y="221"/>
                    <a:pt x="150" y="221"/>
                    <a:pt x="150" y="221"/>
                  </a:cubicBezTo>
                  <a:cubicBezTo>
                    <a:pt x="150" y="222"/>
                    <a:pt x="150" y="222"/>
                    <a:pt x="150" y="222"/>
                  </a:cubicBezTo>
                  <a:cubicBezTo>
                    <a:pt x="150" y="222"/>
                    <a:pt x="150" y="222"/>
                    <a:pt x="150" y="222"/>
                  </a:cubicBezTo>
                  <a:cubicBezTo>
                    <a:pt x="151" y="223"/>
                    <a:pt x="151" y="223"/>
                    <a:pt x="151" y="223"/>
                  </a:cubicBezTo>
                  <a:cubicBezTo>
                    <a:pt x="152" y="223"/>
                    <a:pt x="152" y="223"/>
                    <a:pt x="152" y="223"/>
                  </a:cubicBezTo>
                  <a:cubicBezTo>
                    <a:pt x="152" y="223"/>
                    <a:pt x="152" y="223"/>
                    <a:pt x="152" y="223"/>
                  </a:cubicBezTo>
                  <a:cubicBezTo>
                    <a:pt x="153" y="223"/>
                    <a:pt x="153" y="223"/>
                    <a:pt x="153" y="223"/>
                  </a:cubicBezTo>
                  <a:cubicBezTo>
                    <a:pt x="153" y="223"/>
                    <a:pt x="153" y="223"/>
                    <a:pt x="153" y="223"/>
                  </a:cubicBezTo>
                  <a:cubicBezTo>
                    <a:pt x="153" y="223"/>
                    <a:pt x="153" y="223"/>
                    <a:pt x="153" y="223"/>
                  </a:cubicBezTo>
                  <a:cubicBezTo>
                    <a:pt x="154" y="223"/>
                    <a:pt x="154" y="223"/>
                    <a:pt x="154" y="223"/>
                  </a:cubicBezTo>
                  <a:cubicBezTo>
                    <a:pt x="155" y="223"/>
                    <a:pt x="155" y="223"/>
                    <a:pt x="155" y="223"/>
                  </a:cubicBezTo>
                  <a:cubicBezTo>
                    <a:pt x="155" y="223"/>
                    <a:pt x="155" y="223"/>
                    <a:pt x="155" y="223"/>
                  </a:cubicBezTo>
                  <a:cubicBezTo>
                    <a:pt x="155" y="223"/>
                    <a:pt x="155" y="223"/>
                    <a:pt x="155" y="223"/>
                  </a:cubicBezTo>
                  <a:cubicBezTo>
                    <a:pt x="156" y="222"/>
                    <a:pt x="156" y="222"/>
                    <a:pt x="156" y="222"/>
                  </a:cubicBezTo>
                  <a:cubicBezTo>
                    <a:pt x="156" y="222"/>
                    <a:pt x="156" y="222"/>
                    <a:pt x="156" y="222"/>
                  </a:cubicBezTo>
                  <a:close/>
                  <a:moveTo>
                    <a:pt x="157" y="215"/>
                  </a:moveTo>
                  <a:cubicBezTo>
                    <a:pt x="156" y="214"/>
                    <a:pt x="157" y="214"/>
                    <a:pt x="156" y="214"/>
                  </a:cubicBezTo>
                  <a:cubicBezTo>
                    <a:pt x="156" y="214"/>
                    <a:pt x="156" y="214"/>
                    <a:pt x="156" y="214"/>
                  </a:cubicBezTo>
                  <a:cubicBezTo>
                    <a:pt x="156" y="213"/>
                    <a:pt x="156" y="213"/>
                    <a:pt x="156" y="213"/>
                  </a:cubicBezTo>
                  <a:cubicBezTo>
                    <a:pt x="155" y="213"/>
                    <a:pt x="155" y="213"/>
                    <a:pt x="155" y="213"/>
                  </a:cubicBezTo>
                  <a:cubicBezTo>
                    <a:pt x="155" y="213"/>
                    <a:pt x="155" y="213"/>
                    <a:pt x="155" y="213"/>
                  </a:cubicBezTo>
                  <a:cubicBezTo>
                    <a:pt x="155" y="213"/>
                    <a:pt x="155" y="213"/>
                    <a:pt x="155" y="213"/>
                  </a:cubicBezTo>
                  <a:cubicBezTo>
                    <a:pt x="154" y="213"/>
                    <a:pt x="154" y="213"/>
                    <a:pt x="154" y="213"/>
                  </a:cubicBezTo>
                  <a:cubicBezTo>
                    <a:pt x="155" y="214"/>
                    <a:pt x="155" y="214"/>
                    <a:pt x="155" y="214"/>
                  </a:cubicBezTo>
                  <a:cubicBezTo>
                    <a:pt x="155" y="214"/>
                    <a:pt x="156" y="215"/>
                    <a:pt x="156" y="215"/>
                  </a:cubicBezTo>
                  <a:lnTo>
                    <a:pt x="157" y="215"/>
                  </a:lnTo>
                  <a:close/>
                  <a:moveTo>
                    <a:pt x="163" y="285"/>
                  </a:moveTo>
                  <a:cubicBezTo>
                    <a:pt x="163" y="285"/>
                    <a:pt x="163" y="285"/>
                    <a:pt x="163" y="286"/>
                  </a:cubicBezTo>
                  <a:cubicBezTo>
                    <a:pt x="163" y="286"/>
                    <a:pt x="163" y="286"/>
                    <a:pt x="163" y="286"/>
                  </a:cubicBezTo>
                  <a:cubicBezTo>
                    <a:pt x="163" y="286"/>
                    <a:pt x="163" y="286"/>
                    <a:pt x="163" y="286"/>
                  </a:cubicBezTo>
                  <a:cubicBezTo>
                    <a:pt x="163" y="286"/>
                    <a:pt x="163" y="286"/>
                    <a:pt x="163" y="286"/>
                  </a:cubicBezTo>
                  <a:cubicBezTo>
                    <a:pt x="163" y="285"/>
                    <a:pt x="163" y="285"/>
                    <a:pt x="163" y="285"/>
                  </a:cubicBezTo>
                  <a:cubicBezTo>
                    <a:pt x="163" y="285"/>
                    <a:pt x="163" y="285"/>
                    <a:pt x="163" y="285"/>
                  </a:cubicBezTo>
                  <a:cubicBezTo>
                    <a:pt x="163" y="285"/>
                    <a:pt x="163" y="285"/>
                    <a:pt x="163" y="285"/>
                  </a:cubicBezTo>
                  <a:close/>
                  <a:moveTo>
                    <a:pt x="160" y="293"/>
                  </a:moveTo>
                  <a:cubicBezTo>
                    <a:pt x="159" y="292"/>
                    <a:pt x="159" y="292"/>
                    <a:pt x="159" y="292"/>
                  </a:cubicBezTo>
                  <a:cubicBezTo>
                    <a:pt x="159" y="292"/>
                    <a:pt x="159" y="292"/>
                    <a:pt x="159" y="292"/>
                  </a:cubicBezTo>
                  <a:cubicBezTo>
                    <a:pt x="159" y="293"/>
                    <a:pt x="159" y="293"/>
                    <a:pt x="159" y="293"/>
                  </a:cubicBezTo>
                  <a:cubicBezTo>
                    <a:pt x="159" y="293"/>
                    <a:pt x="159" y="293"/>
                    <a:pt x="159" y="293"/>
                  </a:cubicBezTo>
                  <a:cubicBezTo>
                    <a:pt x="159" y="293"/>
                    <a:pt x="159" y="293"/>
                    <a:pt x="159" y="293"/>
                  </a:cubicBezTo>
                  <a:cubicBezTo>
                    <a:pt x="159" y="293"/>
                    <a:pt x="159" y="293"/>
                    <a:pt x="159" y="293"/>
                  </a:cubicBezTo>
                  <a:cubicBezTo>
                    <a:pt x="160" y="294"/>
                    <a:pt x="160" y="294"/>
                    <a:pt x="160" y="294"/>
                  </a:cubicBezTo>
                  <a:cubicBezTo>
                    <a:pt x="160" y="294"/>
                    <a:pt x="160" y="293"/>
                    <a:pt x="160" y="293"/>
                  </a:cubicBezTo>
                  <a:close/>
                  <a:moveTo>
                    <a:pt x="163" y="288"/>
                  </a:moveTo>
                  <a:cubicBezTo>
                    <a:pt x="163" y="288"/>
                    <a:pt x="163" y="288"/>
                    <a:pt x="163" y="288"/>
                  </a:cubicBezTo>
                  <a:cubicBezTo>
                    <a:pt x="163" y="288"/>
                    <a:pt x="163" y="288"/>
                    <a:pt x="163" y="288"/>
                  </a:cubicBezTo>
                  <a:cubicBezTo>
                    <a:pt x="163" y="288"/>
                    <a:pt x="163" y="288"/>
                    <a:pt x="163" y="288"/>
                  </a:cubicBezTo>
                  <a:cubicBezTo>
                    <a:pt x="163" y="287"/>
                    <a:pt x="163" y="288"/>
                    <a:pt x="162" y="288"/>
                  </a:cubicBezTo>
                  <a:cubicBezTo>
                    <a:pt x="162" y="288"/>
                    <a:pt x="162" y="288"/>
                    <a:pt x="162" y="288"/>
                  </a:cubicBezTo>
                  <a:cubicBezTo>
                    <a:pt x="162" y="288"/>
                    <a:pt x="162" y="288"/>
                    <a:pt x="162" y="288"/>
                  </a:cubicBezTo>
                  <a:cubicBezTo>
                    <a:pt x="162" y="288"/>
                    <a:pt x="162" y="288"/>
                    <a:pt x="162" y="288"/>
                  </a:cubicBezTo>
                  <a:cubicBezTo>
                    <a:pt x="162" y="288"/>
                    <a:pt x="162" y="289"/>
                    <a:pt x="162" y="289"/>
                  </a:cubicBezTo>
                  <a:cubicBezTo>
                    <a:pt x="162" y="289"/>
                    <a:pt x="162" y="289"/>
                    <a:pt x="162" y="289"/>
                  </a:cubicBezTo>
                  <a:cubicBezTo>
                    <a:pt x="161" y="289"/>
                    <a:pt x="161" y="289"/>
                    <a:pt x="161" y="289"/>
                  </a:cubicBezTo>
                  <a:cubicBezTo>
                    <a:pt x="161" y="290"/>
                    <a:pt x="161" y="290"/>
                    <a:pt x="161" y="290"/>
                  </a:cubicBezTo>
                  <a:cubicBezTo>
                    <a:pt x="161" y="290"/>
                    <a:pt x="161" y="290"/>
                    <a:pt x="161" y="290"/>
                  </a:cubicBezTo>
                  <a:cubicBezTo>
                    <a:pt x="161" y="290"/>
                    <a:pt x="161" y="290"/>
                    <a:pt x="161" y="290"/>
                  </a:cubicBezTo>
                  <a:cubicBezTo>
                    <a:pt x="160" y="290"/>
                    <a:pt x="160" y="290"/>
                    <a:pt x="160" y="290"/>
                  </a:cubicBezTo>
                  <a:cubicBezTo>
                    <a:pt x="161" y="291"/>
                    <a:pt x="161" y="291"/>
                    <a:pt x="161" y="292"/>
                  </a:cubicBezTo>
                  <a:cubicBezTo>
                    <a:pt x="161" y="292"/>
                    <a:pt x="161" y="292"/>
                    <a:pt x="161" y="292"/>
                  </a:cubicBezTo>
                  <a:cubicBezTo>
                    <a:pt x="161" y="292"/>
                    <a:pt x="161" y="292"/>
                    <a:pt x="161" y="292"/>
                  </a:cubicBezTo>
                  <a:cubicBezTo>
                    <a:pt x="162" y="291"/>
                    <a:pt x="162" y="291"/>
                    <a:pt x="162" y="291"/>
                  </a:cubicBezTo>
                  <a:cubicBezTo>
                    <a:pt x="162" y="291"/>
                    <a:pt x="162" y="291"/>
                    <a:pt x="162" y="291"/>
                  </a:cubicBezTo>
                  <a:cubicBezTo>
                    <a:pt x="161" y="291"/>
                    <a:pt x="161" y="291"/>
                    <a:pt x="161" y="291"/>
                  </a:cubicBezTo>
                  <a:cubicBezTo>
                    <a:pt x="161" y="291"/>
                    <a:pt x="161" y="291"/>
                    <a:pt x="161" y="291"/>
                  </a:cubicBezTo>
                  <a:cubicBezTo>
                    <a:pt x="161" y="290"/>
                    <a:pt x="161" y="290"/>
                    <a:pt x="161" y="290"/>
                  </a:cubicBezTo>
                  <a:cubicBezTo>
                    <a:pt x="162" y="290"/>
                    <a:pt x="162" y="290"/>
                    <a:pt x="162" y="290"/>
                  </a:cubicBezTo>
                  <a:cubicBezTo>
                    <a:pt x="162" y="290"/>
                    <a:pt x="162" y="290"/>
                    <a:pt x="162" y="290"/>
                  </a:cubicBezTo>
                  <a:cubicBezTo>
                    <a:pt x="162" y="291"/>
                    <a:pt x="162" y="291"/>
                    <a:pt x="162" y="291"/>
                  </a:cubicBezTo>
                  <a:cubicBezTo>
                    <a:pt x="162" y="290"/>
                    <a:pt x="162" y="290"/>
                    <a:pt x="162" y="290"/>
                  </a:cubicBezTo>
                  <a:cubicBezTo>
                    <a:pt x="163" y="291"/>
                    <a:pt x="163" y="291"/>
                    <a:pt x="163" y="291"/>
                  </a:cubicBezTo>
                  <a:cubicBezTo>
                    <a:pt x="163" y="291"/>
                    <a:pt x="163" y="291"/>
                    <a:pt x="163" y="291"/>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89"/>
                    <a:pt x="163" y="289"/>
                    <a:pt x="163" y="289"/>
                  </a:cubicBezTo>
                  <a:cubicBezTo>
                    <a:pt x="163" y="289"/>
                    <a:pt x="163" y="289"/>
                    <a:pt x="163" y="289"/>
                  </a:cubicBezTo>
                  <a:cubicBezTo>
                    <a:pt x="163" y="288"/>
                    <a:pt x="163" y="288"/>
                    <a:pt x="163" y="288"/>
                  </a:cubicBezTo>
                  <a:cubicBezTo>
                    <a:pt x="163" y="288"/>
                    <a:pt x="163" y="288"/>
                    <a:pt x="163" y="288"/>
                  </a:cubicBezTo>
                  <a:cubicBezTo>
                    <a:pt x="163" y="288"/>
                    <a:pt x="163" y="288"/>
                    <a:pt x="163" y="288"/>
                  </a:cubicBezTo>
                  <a:close/>
                  <a:moveTo>
                    <a:pt x="104" y="300"/>
                  </a:moveTo>
                  <a:cubicBezTo>
                    <a:pt x="105" y="300"/>
                    <a:pt x="105" y="300"/>
                    <a:pt x="105" y="300"/>
                  </a:cubicBezTo>
                  <a:cubicBezTo>
                    <a:pt x="105" y="300"/>
                    <a:pt x="105" y="300"/>
                    <a:pt x="105" y="300"/>
                  </a:cubicBezTo>
                  <a:cubicBezTo>
                    <a:pt x="105" y="300"/>
                    <a:pt x="105" y="300"/>
                    <a:pt x="105" y="300"/>
                  </a:cubicBezTo>
                  <a:cubicBezTo>
                    <a:pt x="105" y="300"/>
                    <a:pt x="105" y="300"/>
                    <a:pt x="105" y="300"/>
                  </a:cubicBezTo>
                  <a:lnTo>
                    <a:pt x="104" y="300"/>
                  </a:lnTo>
                  <a:close/>
                  <a:moveTo>
                    <a:pt x="102" y="300"/>
                  </a:moveTo>
                  <a:cubicBezTo>
                    <a:pt x="102" y="300"/>
                    <a:pt x="102" y="300"/>
                    <a:pt x="102" y="300"/>
                  </a:cubicBezTo>
                  <a:cubicBezTo>
                    <a:pt x="102" y="300"/>
                    <a:pt x="102" y="300"/>
                    <a:pt x="102" y="300"/>
                  </a:cubicBezTo>
                  <a:cubicBezTo>
                    <a:pt x="102" y="299"/>
                    <a:pt x="102" y="299"/>
                    <a:pt x="101" y="299"/>
                  </a:cubicBezTo>
                  <a:cubicBezTo>
                    <a:pt x="101" y="299"/>
                    <a:pt x="101" y="299"/>
                    <a:pt x="101" y="299"/>
                  </a:cubicBezTo>
                  <a:cubicBezTo>
                    <a:pt x="101" y="299"/>
                    <a:pt x="101" y="299"/>
                    <a:pt x="101" y="299"/>
                  </a:cubicBezTo>
                  <a:cubicBezTo>
                    <a:pt x="101" y="299"/>
                    <a:pt x="101" y="299"/>
                    <a:pt x="101" y="299"/>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lose/>
                  <a:moveTo>
                    <a:pt x="110" y="305"/>
                  </a:moveTo>
                  <a:cubicBezTo>
                    <a:pt x="111" y="307"/>
                    <a:pt x="111" y="307"/>
                    <a:pt x="111" y="307"/>
                  </a:cubicBezTo>
                  <a:cubicBezTo>
                    <a:pt x="111" y="307"/>
                    <a:pt x="111" y="307"/>
                    <a:pt x="111" y="307"/>
                  </a:cubicBezTo>
                  <a:cubicBezTo>
                    <a:pt x="111" y="307"/>
                    <a:pt x="111" y="307"/>
                    <a:pt x="111" y="307"/>
                  </a:cubicBezTo>
                  <a:cubicBezTo>
                    <a:pt x="112" y="308"/>
                    <a:pt x="112" y="308"/>
                    <a:pt x="112" y="308"/>
                  </a:cubicBezTo>
                  <a:cubicBezTo>
                    <a:pt x="112" y="308"/>
                    <a:pt x="112" y="308"/>
                    <a:pt x="112" y="308"/>
                  </a:cubicBezTo>
                  <a:cubicBezTo>
                    <a:pt x="112" y="307"/>
                    <a:pt x="112" y="308"/>
                    <a:pt x="112" y="307"/>
                  </a:cubicBezTo>
                  <a:cubicBezTo>
                    <a:pt x="112" y="307"/>
                    <a:pt x="112" y="307"/>
                    <a:pt x="112" y="307"/>
                  </a:cubicBezTo>
                  <a:cubicBezTo>
                    <a:pt x="112" y="307"/>
                    <a:pt x="112" y="307"/>
                    <a:pt x="112" y="307"/>
                  </a:cubicBezTo>
                  <a:cubicBezTo>
                    <a:pt x="112" y="307"/>
                    <a:pt x="112" y="307"/>
                    <a:pt x="112" y="307"/>
                  </a:cubicBezTo>
                  <a:cubicBezTo>
                    <a:pt x="112" y="307"/>
                    <a:pt x="112" y="307"/>
                    <a:pt x="112" y="307"/>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1" y="305"/>
                    <a:pt x="111" y="305"/>
                    <a:pt x="111" y="305"/>
                  </a:cubicBezTo>
                  <a:cubicBezTo>
                    <a:pt x="111" y="305"/>
                    <a:pt x="111" y="305"/>
                    <a:pt x="111" y="305"/>
                  </a:cubicBezTo>
                  <a:cubicBezTo>
                    <a:pt x="111" y="305"/>
                    <a:pt x="111" y="305"/>
                    <a:pt x="111" y="305"/>
                  </a:cubicBezTo>
                  <a:cubicBezTo>
                    <a:pt x="110" y="305"/>
                    <a:pt x="110" y="305"/>
                    <a:pt x="110" y="305"/>
                  </a:cubicBezTo>
                  <a:cubicBezTo>
                    <a:pt x="110" y="305"/>
                    <a:pt x="110" y="304"/>
                    <a:pt x="109" y="304"/>
                  </a:cubicBezTo>
                  <a:cubicBezTo>
                    <a:pt x="109" y="304"/>
                    <a:pt x="109" y="304"/>
                    <a:pt x="109" y="304"/>
                  </a:cubicBezTo>
                  <a:cubicBezTo>
                    <a:pt x="109" y="304"/>
                    <a:pt x="109" y="304"/>
                    <a:pt x="109" y="304"/>
                  </a:cubicBezTo>
                  <a:cubicBezTo>
                    <a:pt x="109" y="304"/>
                    <a:pt x="108" y="303"/>
                    <a:pt x="108" y="303"/>
                  </a:cubicBezTo>
                  <a:cubicBezTo>
                    <a:pt x="108" y="303"/>
                    <a:pt x="108" y="303"/>
                    <a:pt x="108" y="303"/>
                  </a:cubicBezTo>
                  <a:cubicBezTo>
                    <a:pt x="107" y="303"/>
                    <a:pt x="107" y="303"/>
                    <a:pt x="107" y="303"/>
                  </a:cubicBezTo>
                  <a:cubicBezTo>
                    <a:pt x="107" y="303"/>
                    <a:pt x="107" y="303"/>
                    <a:pt x="107" y="303"/>
                  </a:cubicBezTo>
                  <a:cubicBezTo>
                    <a:pt x="108" y="304"/>
                    <a:pt x="108" y="304"/>
                    <a:pt x="108" y="304"/>
                  </a:cubicBezTo>
                  <a:cubicBezTo>
                    <a:pt x="107" y="304"/>
                    <a:pt x="107" y="304"/>
                    <a:pt x="107" y="304"/>
                  </a:cubicBezTo>
                  <a:cubicBezTo>
                    <a:pt x="108" y="304"/>
                    <a:pt x="108" y="304"/>
                    <a:pt x="108" y="304"/>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9" y="305"/>
                    <a:pt x="109" y="305"/>
                    <a:pt x="110" y="305"/>
                  </a:cubicBezTo>
                  <a:close/>
                  <a:moveTo>
                    <a:pt x="103" y="295"/>
                  </a:moveTo>
                  <a:cubicBezTo>
                    <a:pt x="103" y="295"/>
                    <a:pt x="103" y="295"/>
                    <a:pt x="103" y="295"/>
                  </a:cubicBezTo>
                  <a:cubicBezTo>
                    <a:pt x="103" y="295"/>
                    <a:pt x="103" y="295"/>
                    <a:pt x="103" y="295"/>
                  </a:cubicBezTo>
                  <a:cubicBezTo>
                    <a:pt x="103" y="295"/>
                    <a:pt x="103" y="295"/>
                    <a:pt x="103" y="295"/>
                  </a:cubicBezTo>
                  <a:cubicBezTo>
                    <a:pt x="103" y="295"/>
                    <a:pt x="103" y="295"/>
                    <a:pt x="103" y="295"/>
                  </a:cubicBezTo>
                  <a:cubicBezTo>
                    <a:pt x="102" y="295"/>
                    <a:pt x="102" y="295"/>
                    <a:pt x="102" y="295"/>
                  </a:cubicBezTo>
                  <a:cubicBezTo>
                    <a:pt x="102" y="296"/>
                    <a:pt x="102" y="296"/>
                    <a:pt x="102" y="296"/>
                  </a:cubicBezTo>
                  <a:cubicBezTo>
                    <a:pt x="102" y="296"/>
                    <a:pt x="102" y="296"/>
                    <a:pt x="102" y="296"/>
                  </a:cubicBezTo>
                  <a:cubicBezTo>
                    <a:pt x="103" y="296"/>
                    <a:pt x="103" y="296"/>
                    <a:pt x="103" y="296"/>
                  </a:cubicBezTo>
                  <a:cubicBezTo>
                    <a:pt x="103" y="296"/>
                    <a:pt x="103" y="296"/>
                    <a:pt x="103" y="296"/>
                  </a:cubicBezTo>
                  <a:cubicBezTo>
                    <a:pt x="103" y="296"/>
                    <a:pt x="103" y="296"/>
                    <a:pt x="103" y="296"/>
                  </a:cubicBezTo>
                  <a:cubicBezTo>
                    <a:pt x="103" y="296"/>
                    <a:pt x="103" y="296"/>
                    <a:pt x="103" y="296"/>
                  </a:cubicBezTo>
                  <a:cubicBezTo>
                    <a:pt x="103" y="297"/>
                    <a:pt x="103" y="297"/>
                    <a:pt x="103" y="297"/>
                  </a:cubicBezTo>
                  <a:cubicBezTo>
                    <a:pt x="104" y="296"/>
                    <a:pt x="104" y="296"/>
                    <a:pt x="104" y="296"/>
                  </a:cubicBezTo>
                  <a:cubicBezTo>
                    <a:pt x="103" y="295"/>
                    <a:pt x="103" y="295"/>
                    <a:pt x="103" y="295"/>
                  </a:cubicBezTo>
                  <a:close/>
                  <a:moveTo>
                    <a:pt x="105" y="298"/>
                  </a:moveTo>
                  <a:cubicBezTo>
                    <a:pt x="104" y="298"/>
                    <a:pt x="104" y="298"/>
                    <a:pt x="104" y="298"/>
                  </a:cubicBezTo>
                  <a:cubicBezTo>
                    <a:pt x="104" y="298"/>
                    <a:pt x="104" y="298"/>
                    <a:pt x="104" y="298"/>
                  </a:cubicBezTo>
                  <a:cubicBezTo>
                    <a:pt x="105" y="298"/>
                    <a:pt x="105" y="298"/>
                    <a:pt x="105" y="298"/>
                  </a:cubicBezTo>
                  <a:close/>
                  <a:moveTo>
                    <a:pt x="232" y="443"/>
                  </a:moveTo>
                  <a:cubicBezTo>
                    <a:pt x="232" y="443"/>
                    <a:pt x="232" y="443"/>
                    <a:pt x="232" y="443"/>
                  </a:cubicBezTo>
                  <a:cubicBezTo>
                    <a:pt x="233" y="443"/>
                    <a:pt x="233" y="443"/>
                    <a:pt x="233" y="443"/>
                  </a:cubicBezTo>
                  <a:cubicBezTo>
                    <a:pt x="232" y="442"/>
                    <a:pt x="232" y="442"/>
                    <a:pt x="232" y="442"/>
                  </a:cubicBezTo>
                  <a:cubicBezTo>
                    <a:pt x="232" y="442"/>
                    <a:pt x="232" y="442"/>
                    <a:pt x="232" y="442"/>
                  </a:cubicBezTo>
                  <a:lnTo>
                    <a:pt x="232" y="443"/>
                  </a:lnTo>
                  <a:close/>
                  <a:moveTo>
                    <a:pt x="263" y="475"/>
                  </a:moveTo>
                  <a:cubicBezTo>
                    <a:pt x="263" y="475"/>
                    <a:pt x="263" y="475"/>
                    <a:pt x="263" y="475"/>
                  </a:cubicBezTo>
                  <a:cubicBezTo>
                    <a:pt x="264" y="475"/>
                    <a:pt x="264" y="475"/>
                    <a:pt x="264" y="475"/>
                  </a:cubicBezTo>
                  <a:cubicBezTo>
                    <a:pt x="264" y="475"/>
                    <a:pt x="264" y="475"/>
                    <a:pt x="264" y="475"/>
                  </a:cubicBezTo>
                  <a:cubicBezTo>
                    <a:pt x="263" y="474"/>
                    <a:pt x="263" y="474"/>
                    <a:pt x="263" y="474"/>
                  </a:cubicBezTo>
                  <a:cubicBezTo>
                    <a:pt x="264" y="474"/>
                    <a:pt x="264" y="474"/>
                    <a:pt x="264" y="474"/>
                  </a:cubicBezTo>
                  <a:cubicBezTo>
                    <a:pt x="264" y="474"/>
                    <a:pt x="264" y="474"/>
                    <a:pt x="264" y="474"/>
                  </a:cubicBezTo>
                  <a:cubicBezTo>
                    <a:pt x="264" y="474"/>
                    <a:pt x="264" y="474"/>
                    <a:pt x="264" y="474"/>
                  </a:cubicBezTo>
                  <a:cubicBezTo>
                    <a:pt x="264" y="474"/>
                    <a:pt x="264" y="474"/>
                    <a:pt x="264" y="474"/>
                  </a:cubicBezTo>
                  <a:cubicBezTo>
                    <a:pt x="265" y="475"/>
                    <a:pt x="265" y="475"/>
                    <a:pt x="265" y="475"/>
                  </a:cubicBezTo>
                  <a:cubicBezTo>
                    <a:pt x="265" y="475"/>
                    <a:pt x="265" y="475"/>
                    <a:pt x="265" y="475"/>
                  </a:cubicBezTo>
                  <a:cubicBezTo>
                    <a:pt x="265" y="475"/>
                    <a:pt x="265" y="475"/>
                    <a:pt x="265" y="475"/>
                  </a:cubicBezTo>
                  <a:cubicBezTo>
                    <a:pt x="265" y="474"/>
                    <a:pt x="265" y="474"/>
                    <a:pt x="265" y="474"/>
                  </a:cubicBezTo>
                  <a:cubicBezTo>
                    <a:pt x="266" y="475"/>
                    <a:pt x="266" y="475"/>
                    <a:pt x="266" y="475"/>
                  </a:cubicBezTo>
                  <a:cubicBezTo>
                    <a:pt x="266" y="474"/>
                    <a:pt x="266" y="474"/>
                    <a:pt x="266" y="474"/>
                  </a:cubicBezTo>
                  <a:cubicBezTo>
                    <a:pt x="266" y="474"/>
                    <a:pt x="266" y="474"/>
                    <a:pt x="266" y="474"/>
                  </a:cubicBezTo>
                  <a:cubicBezTo>
                    <a:pt x="266" y="474"/>
                    <a:pt x="266" y="474"/>
                    <a:pt x="266" y="474"/>
                  </a:cubicBezTo>
                  <a:cubicBezTo>
                    <a:pt x="265" y="473"/>
                    <a:pt x="265" y="473"/>
                    <a:pt x="265" y="473"/>
                  </a:cubicBezTo>
                  <a:cubicBezTo>
                    <a:pt x="265" y="473"/>
                    <a:pt x="265" y="473"/>
                    <a:pt x="265" y="473"/>
                  </a:cubicBezTo>
                  <a:cubicBezTo>
                    <a:pt x="264" y="473"/>
                    <a:pt x="264" y="473"/>
                    <a:pt x="264" y="473"/>
                  </a:cubicBezTo>
                  <a:cubicBezTo>
                    <a:pt x="264" y="473"/>
                    <a:pt x="264" y="473"/>
                    <a:pt x="264" y="473"/>
                  </a:cubicBezTo>
                  <a:cubicBezTo>
                    <a:pt x="264" y="472"/>
                    <a:pt x="264" y="472"/>
                    <a:pt x="264" y="472"/>
                  </a:cubicBezTo>
                  <a:cubicBezTo>
                    <a:pt x="263" y="472"/>
                    <a:pt x="263" y="472"/>
                    <a:pt x="263" y="472"/>
                  </a:cubicBezTo>
                  <a:cubicBezTo>
                    <a:pt x="263" y="472"/>
                    <a:pt x="263" y="472"/>
                    <a:pt x="263" y="472"/>
                  </a:cubicBezTo>
                  <a:cubicBezTo>
                    <a:pt x="264" y="472"/>
                    <a:pt x="264" y="472"/>
                    <a:pt x="264" y="472"/>
                  </a:cubicBezTo>
                  <a:cubicBezTo>
                    <a:pt x="264" y="472"/>
                    <a:pt x="264" y="472"/>
                    <a:pt x="264" y="472"/>
                  </a:cubicBezTo>
                  <a:cubicBezTo>
                    <a:pt x="265" y="472"/>
                    <a:pt x="265" y="472"/>
                    <a:pt x="265" y="471"/>
                  </a:cubicBezTo>
                  <a:cubicBezTo>
                    <a:pt x="265" y="471"/>
                    <a:pt x="265" y="470"/>
                    <a:pt x="264" y="470"/>
                  </a:cubicBezTo>
                  <a:cubicBezTo>
                    <a:pt x="264" y="470"/>
                    <a:pt x="264" y="470"/>
                    <a:pt x="264" y="470"/>
                  </a:cubicBezTo>
                  <a:cubicBezTo>
                    <a:pt x="263" y="469"/>
                    <a:pt x="263" y="469"/>
                    <a:pt x="263" y="469"/>
                  </a:cubicBezTo>
                  <a:cubicBezTo>
                    <a:pt x="263" y="469"/>
                    <a:pt x="263" y="469"/>
                    <a:pt x="263" y="469"/>
                  </a:cubicBezTo>
                  <a:cubicBezTo>
                    <a:pt x="263" y="469"/>
                    <a:pt x="263" y="469"/>
                    <a:pt x="263" y="469"/>
                  </a:cubicBezTo>
                  <a:cubicBezTo>
                    <a:pt x="262" y="468"/>
                    <a:pt x="262" y="468"/>
                    <a:pt x="262" y="468"/>
                  </a:cubicBezTo>
                  <a:cubicBezTo>
                    <a:pt x="262" y="468"/>
                    <a:pt x="262" y="468"/>
                    <a:pt x="262"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9"/>
                    <a:pt x="261" y="469"/>
                    <a:pt x="261" y="469"/>
                  </a:cubicBezTo>
                  <a:cubicBezTo>
                    <a:pt x="261" y="469"/>
                    <a:pt x="261" y="469"/>
                    <a:pt x="261"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59" y="471"/>
                    <a:pt x="259" y="471"/>
                    <a:pt x="259" y="471"/>
                  </a:cubicBezTo>
                  <a:cubicBezTo>
                    <a:pt x="259" y="471"/>
                    <a:pt x="259" y="471"/>
                    <a:pt x="259" y="471"/>
                  </a:cubicBezTo>
                  <a:cubicBezTo>
                    <a:pt x="259" y="471"/>
                    <a:pt x="259" y="471"/>
                    <a:pt x="259" y="472"/>
                  </a:cubicBezTo>
                  <a:cubicBezTo>
                    <a:pt x="259" y="472"/>
                    <a:pt x="259" y="472"/>
                    <a:pt x="259" y="472"/>
                  </a:cubicBezTo>
                  <a:cubicBezTo>
                    <a:pt x="259" y="472"/>
                    <a:pt x="259" y="472"/>
                    <a:pt x="259" y="472"/>
                  </a:cubicBezTo>
                  <a:cubicBezTo>
                    <a:pt x="259" y="472"/>
                    <a:pt x="259" y="472"/>
                    <a:pt x="259" y="472"/>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4"/>
                    <a:pt x="260" y="474"/>
                    <a:pt x="260" y="474"/>
                  </a:cubicBezTo>
                  <a:cubicBezTo>
                    <a:pt x="260" y="474"/>
                    <a:pt x="260" y="474"/>
                    <a:pt x="260" y="474"/>
                  </a:cubicBezTo>
                  <a:cubicBezTo>
                    <a:pt x="260" y="474"/>
                    <a:pt x="260" y="474"/>
                    <a:pt x="260" y="474"/>
                  </a:cubicBezTo>
                  <a:cubicBezTo>
                    <a:pt x="260" y="475"/>
                    <a:pt x="260" y="475"/>
                    <a:pt x="260" y="475"/>
                  </a:cubicBezTo>
                  <a:cubicBezTo>
                    <a:pt x="261" y="475"/>
                    <a:pt x="261" y="475"/>
                    <a:pt x="261" y="475"/>
                  </a:cubicBezTo>
                  <a:cubicBezTo>
                    <a:pt x="261" y="475"/>
                    <a:pt x="261" y="475"/>
                    <a:pt x="261" y="475"/>
                  </a:cubicBezTo>
                  <a:cubicBezTo>
                    <a:pt x="260" y="474"/>
                    <a:pt x="260" y="474"/>
                    <a:pt x="260" y="474"/>
                  </a:cubicBezTo>
                  <a:cubicBezTo>
                    <a:pt x="261" y="473"/>
                    <a:pt x="261" y="473"/>
                    <a:pt x="261" y="473"/>
                  </a:cubicBezTo>
                  <a:cubicBezTo>
                    <a:pt x="261" y="474"/>
                    <a:pt x="261" y="474"/>
                    <a:pt x="261" y="474"/>
                  </a:cubicBezTo>
                  <a:cubicBezTo>
                    <a:pt x="262" y="474"/>
                    <a:pt x="262" y="474"/>
                    <a:pt x="262" y="474"/>
                  </a:cubicBezTo>
                  <a:cubicBezTo>
                    <a:pt x="262" y="474"/>
                    <a:pt x="262" y="474"/>
                    <a:pt x="262" y="474"/>
                  </a:cubicBezTo>
                  <a:cubicBezTo>
                    <a:pt x="261" y="473"/>
                    <a:pt x="261" y="473"/>
                    <a:pt x="261" y="473"/>
                  </a:cubicBezTo>
                  <a:cubicBezTo>
                    <a:pt x="262" y="473"/>
                    <a:pt x="262" y="473"/>
                    <a:pt x="262" y="473"/>
                  </a:cubicBezTo>
                  <a:cubicBezTo>
                    <a:pt x="262" y="472"/>
                    <a:pt x="262" y="472"/>
                    <a:pt x="262" y="472"/>
                  </a:cubicBezTo>
                  <a:cubicBezTo>
                    <a:pt x="262" y="472"/>
                    <a:pt x="262" y="472"/>
                    <a:pt x="262" y="472"/>
                  </a:cubicBezTo>
                  <a:cubicBezTo>
                    <a:pt x="262" y="472"/>
                    <a:pt x="262" y="472"/>
                    <a:pt x="262" y="472"/>
                  </a:cubicBezTo>
                  <a:cubicBezTo>
                    <a:pt x="263" y="472"/>
                    <a:pt x="263" y="472"/>
                    <a:pt x="263" y="472"/>
                  </a:cubicBezTo>
                  <a:cubicBezTo>
                    <a:pt x="263" y="473"/>
                    <a:pt x="263" y="473"/>
                    <a:pt x="263" y="473"/>
                  </a:cubicBezTo>
                  <a:cubicBezTo>
                    <a:pt x="262" y="473"/>
                    <a:pt x="262" y="473"/>
                    <a:pt x="262" y="473"/>
                  </a:cubicBezTo>
                  <a:cubicBezTo>
                    <a:pt x="263" y="474"/>
                    <a:pt x="262" y="474"/>
                    <a:pt x="262" y="475"/>
                  </a:cubicBezTo>
                  <a:cubicBezTo>
                    <a:pt x="262" y="475"/>
                    <a:pt x="262" y="475"/>
                    <a:pt x="262" y="475"/>
                  </a:cubicBezTo>
                  <a:cubicBezTo>
                    <a:pt x="262" y="475"/>
                    <a:pt x="262" y="475"/>
                    <a:pt x="262" y="475"/>
                  </a:cubicBezTo>
                  <a:cubicBezTo>
                    <a:pt x="262" y="476"/>
                    <a:pt x="262" y="476"/>
                    <a:pt x="262" y="476"/>
                  </a:cubicBezTo>
                  <a:cubicBezTo>
                    <a:pt x="263" y="476"/>
                    <a:pt x="263" y="476"/>
                    <a:pt x="263" y="476"/>
                  </a:cubicBezTo>
                  <a:lnTo>
                    <a:pt x="263" y="475"/>
                  </a:lnTo>
                  <a:close/>
                  <a:moveTo>
                    <a:pt x="263" y="467"/>
                  </a:moveTo>
                  <a:cubicBezTo>
                    <a:pt x="263" y="467"/>
                    <a:pt x="263" y="467"/>
                    <a:pt x="263" y="467"/>
                  </a:cubicBezTo>
                  <a:cubicBezTo>
                    <a:pt x="263" y="467"/>
                    <a:pt x="263" y="467"/>
                    <a:pt x="263" y="467"/>
                  </a:cubicBezTo>
                  <a:cubicBezTo>
                    <a:pt x="263" y="467"/>
                    <a:pt x="263" y="467"/>
                    <a:pt x="263" y="467"/>
                  </a:cubicBezTo>
                  <a:cubicBezTo>
                    <a:pt x="263" y="467"/>
                    <a:pt x="263" y="467"/>
                    <a:pt x="263" y="467"/>
                  </a:cubicBezTo>
                  <a:close/>
                  <a:moveTo>
                    <a:pt x="261" y="465"/>
                  </a:moveTo>
                  <a:cubicBezTo>
                    <a:pt x="261" y="465"/>
                    <a:pt x="261" y="465"/>
                    <a:pt x="261" y="465"/>
                  </a:cubicBezTo>
                  <a:cubicBezTo>
                    <a:pt x="261" y="465"/>
                    <a:pt x="261" y="465"/>
                    <a:pt x="261" y="465"/>
                  </a:cubicBezTo>
                  <a:cubicBezTo>
                    <a:pt x="261" y="465"/>
                    <a:pt x="261" y="465"/>
                    <a:pt x="261" y="465"/>
                  </a:cubicBezTo>
                  <a:cubicBezTo>
                    <a:pt x="261" y="465"/>
                    <a:pt x="261" y="465"/>
                    <a:pt x="261" y="465"/>
                  </a:cubicBezTo>
                  <a:close/>
                  <a:moveTo>
                    <a:pt x="271" y="480"/>
                  </a:moveTo>
                  <a:cubicBezTo>
                    <a:pt x="271" y="480"/>
                    <a:pt x="271" y="480"/>
                    <a:pt x="271" y="480"/>
                  </a:cubicBezTo>
                  <a:cubicBezTo>
                    <a:pt x="271" y="480"/>
                    <a:pt x="271" y="480"/>
                    <a:pt x="271" y="480"/>
                  </a:cubicBezTo>
                  <a:cubicBezTo>
                    <a:pt x="271" y="479"/>
                    <a:pt x="271" y="479"/>
                    <a:pt x="271" y="479"/>
                  </a:cubicBezTo>
                  <a:cubicBezTo>
                    <a:pt x="271" y="479"/>
                    <a:pt x="271" y="479"/>
                    <a:pt x="271" y="479"/>
                  </a:cubicBezTo>
                  <a:cubicBezTo>
                    <a:pt x="270" y="479"/>
                    <a:pt x="270" y="479"/>
                    <a:pt x="270" y="479"/>
                  </a:cubicBezTo>
                  <a:cubicBezTo>
                    <a:pt x="270" y="479"/>
                    <a:pt x="270" y="479"/>
                    <a:pt x="270" y="479"/>
                  </a:cubicBezTo>
                  <a:cubicBezTo>
                    <a:pt x="270" y="479"/>
                    <a:pt x="270" y="479"/>
                    <a:pt x="270" y="479"/>
                  </a:cubicBezTo>
                  <a:cubicBezTo>
                    <a:pt x="270" y="478"/>
                    <a:pt x="270" y="478"/>
                    <a:pt x="270" y="478"/>
                  </a:cubicBezTo>
                  <a:cubicBezTo>
                    <a:pt x="269" y="478"/>
                    <a:pt x="269" y="478"/>
                    <a:pt x="269" y="478"/>
                  </a:cubicBezTo>
                  <a:cubicBezTo>
                    <a:pt x="269" y="479"/>
                    <a:pt x="268" y="479"/>
                    <a:pt x="268" y="480"/>
                  </a:cubicBezTo>
                  <a:cubicBezTo>
                    <a:pt x="268" y="480"/>
                    <a:pt x="268" y="480"/>
                    <a:pt x="268" y="480"/>
                  </a:cubicBezTo>
                  <a:cubicBezTo>
                    <a:pt x="268" y="480"/>
                    <a:pt x="268" y="480"/>
                    <a:pt x="268" y="480"/>
                  </a:cubicBezTo>
                  <a:cubicBezTo>
                    <a:pt x="268" y="480"/>
                    <a:pt x="268" y="480"/>
                    <a:pt x="268" y="480"/>
                  </a:cubicBezTo>
                  <a:cubicBezTo>
                    <a:pt x="268" y="480"/>
                    <a:pt x="268" y="480"/>
                    <a:pt x="268" y="480"/>
                  </a:cubicBezTo>
                  <a:cubicBezTo>
                    <a:pt x="267" y="481"/>
                    <a:pt x="267" y="481"/>
                    <a:pt x="267" y="481"/>
                  </a:cubicBezTo>
                  <a:cubicBezTo>
                    <a:pt x="268" y="481"/>
                    <a:pt x="268" y="481"/>
                    <a:pt x="268" y="481"/>
                  </a:cubicBezTo>
                  <a:cubicBezTo>
                    <a:pt x="268" y="481"/>
                    <a:pt x="268" y="481"/>
                    <a:pt x="268" y="481"/>
                  </a:cubicBezTo>
                  <a:cubicBezTo>
                    <a:pt x="268" y="481"/>
                    <a:pt x="268" y="481"/>
                    <a:pt x="268" y="481"/>
                  </a:cubicBezTo>
                  <a:cubicBezTo>
                    <a:pt x="268" y="481"/>
                    <a:pt x="268" y="481"/>
                    <a:pt x="268" y="481"/>
                  </a:cubicBezTo>
                  <a:cubicBezTo>
                    <a:pt x="269" y="481"/>
                    <a:pt x="269" y="481"/>
                    <a:pt x="269" y="481"/>
                  </a:cubicBezTo>
                  <a:cubicBezTo>
                    <a:pt x="269" y="481"/>
                    <a:pt x="269" y="481"/>
                    <a:pt x="269" y="481"/>
                  </a:cubicBezTo>
                  <a:cubicBezTo>
                    <a:pt x="269" y="480"/>
                    <a:pt x="269" y="480"/>
                    <a:pt x="269" y="480"/>
                  </a:cubicBezTo>
                  <a:cubicBezTo>
                    <a:pt x="269" y="480"/>
                    <a:pt x="269" y="480"/>
                    <a:pt x="269" y="480"/>
                  </a:cubicBezTo>
                  <a:cubicBezTo>
                    <a:pt x="270" y="480"/>
                    <a:pt x="270" y="480"/>
                    <a:pt x="270" y="480"/>
                  </a:cubicBezTo>
                  <a:cubicBezTo>
                    <a:pt x="269" y="481"/>
                    <a:pt x="269" y="481"/>
                    <a:pt x="269" y="481"/>
                  </a:cubicBezTo>
                  <a:cubicBezTo>
                    <a:pt x="269" y="482"/>
                    <a:pt x="269" y="482"/>
                    <a:pt x="269" y="482"/>
                  </a:cubicBezTo>
                  <a:cubicBezTo>
                    <a:pt x="269" y="481"/>
                    <a:pt x="269" y="481"/>
                    <a:pt x="269" y="481"/>
                  </a:cubicBezTo>
                  <a:cubicBezTo>
                    <a:pt x="269" y="482"/>
                    <a:pt x="269" y="482"/>
                    <a:pt x="269" y="482"/>
                  </a:cubicBezTo>
                  <a:cubicBezTo>
                    <a:pt x="270" y="482"/>
                    <a:pt x="270" y="482"/>
                    <a:pt x="270" y="482"/>
                  </a:cubicBezTo>
                  <a:cubicBezTo>
                    <a:pt x="270" y="481"/>
                    <a:pt x="270" y="481"/>
                    <a:pt x="270" y="481"/>
                  </a:cubicBezTo>
                  <a:cubicBezTo>
                    <a:pt x="270" y="482"/>
                    <a:pt x="270" y="482"/>
                    <a:pt x="270" y="482"/>
                  </a:cubicBezTo>
                  <a:cubicBezTo>
                    <a:pt x="270" y="482"/>
                    <a:pt x="270" y="482"/>
                    <a:pt x="270" y="482"/>
                  </a:cubicBezTo>
                  <a:cubicBezTo>
                    <a:pt x="270" y="482"/>
                    <a:pt x="270" y="482"/>
                    <a:pt x="270" y="482"/>
                  </a:cubicBezTo>
                  <a:cubicBezTo>
                    <a:pt x="269" y="482"/>
                    <a:pt x="269" y="482"/>
                    <a:pt x="269" y="482"/>
                  </a:cubicBezTo>
                  <a:cubicBezTo>
                    <a:pt x="269" y="482"/>
                    <a:pt x="269" y="482"/>
                    <a:pt x="269" y="482"/>
                  </a:cubicBezTo>
                  <a:cubicBezTo>
                    <a:pt x="268" y="482"/>
                    <a:pt x="268" y="482"/>
                    <a:pt x="268" y="482"/>
                  </a:cubicBezTo>
                  <a:cubicBezTo>
                    <a:pt x="269" y="483"/>
                    <a:pt x="269" y="483"/>
                    <a:pt x="269" y="483"/>
                  </a:cubicBezTo>
                  <a:cubicBezTo>
                    <a:pt x="269" y="483"/>
                    <a:pt x="269" y="483"/>
                    <a:pt x="269" y="483"/>
                  </a:cubicBezTo>
                  <a:cubicBezTo>
                    <a:pt x="269" y="483"/>
                    <a:pt x="269" y="483"/>
                    <a:pt x="269" y="483"/>
                  </a:cubicBezTo>
                  <a:cubicBezTo>
                    <a:pt x="269" y="484"/>
                    <a:pt x="269" y="484"/>
                    <a:pt x="269" y="484"/>
                  </a:cubicBezTo>
                  <a:cubicBezTo>
                    <a:pt x="269" y="484"/>
                    <a:pt x="269" y="484"/>
                    <a:pt x="269" y="484"/>
                  </a:cubicBezTo>
                  <a:cubicBezTo>
                    <a:pt x="269" y="484"/>
                    <a:pt x="269" y="484"/>
                    <a:pt x="269" y="484"/>
                  </a:cubicBezTo>
                  <a:cubicBezTo>
                    <a:pt x="270" y="484"/>
                    <a:pt x="270" y="484"/>
                    <a:pt x="270" y="484"/>
                  </a:cubicBezTo>
                  <a:cubicBezTo>
                    <a:pt x="269" y="485"/>
                    <a:pt x="269" y="485"/>
                    <a:pt x="269" y="485"/>
                  </a:cubicBezTo>
                  <a:cubicBezTo>
                    <a:pt x="269" y="485"/>
                    <a:pt x="269" y="485"/>
                    <a:pt x="269" y="485"/>
                  </a:cubicBezTo>
                  <a:cubicBezTo>
                    <a:pt x="269" y="486"/>
                    <a:pt x="269" y="486"/>
                    <a:pt x="269" y="486"/>
                  </a:cubicBezTo>
                  <a:cubicBezTo>
                    <a:pt x="269" y="486"/>
                    <a:pt x="269" y="486"/>
                    <a:pt x="269" y="486"/>
                  </a:cubicBezTo>
                  <a:cubicBezTo>
                    <a:pt x="269" y="486"/>
                    <a:pt x="269" y="486"/>
                    <a:pt x="269" y="486"/>
                  </a:cubicBezTo>
                  <a:cubicBezTo>
                    <a:pt x="269" y="487"/>
                    <a:pt x="269" y="487"/>
                    <a:pt x="269" y="487"/>
                  </a:cubicBezTo>
                  <a:cubicBezTo>
                    <a:pt x="270" y="486"/>
                    <a:pt x="270" y="486"/>
                    <a:pt x="270" y="486"/>
                  </a:cubicBezTo>
                  <a:cubicBezTo>
                    <a:pt x="270" y="486"/>
                    <a:pt x="270" y="486"/>
                    <a:pt x="270" y="486"/>
                  </a:cubicBezTo>
                  <a:cubicBezTo>
                    <a:pt x="270" y="486"/>
                    <a:pt x="270" y="485"/>
                    <a:pt x="271" y="485"/>
                  </a:cubicBezTo>
                  <a:cubicBezTo>
                    <a:pt x="271" y="485"/>
                    <a:pt x="271" y="485"/>
                    <a:pt x="271" y="485"/>
                  </a:cubicBezTo>
                  <a:cubicBezTo>
                    <a:pt x="271" y="485"/>
                    <a:pt x="271" y="484"/>
                    <a:pt x="271" y="484"/>
                  </a:cubicBezTo>
                  <a:cubicBezTo>
                    <a:pt x="271" y="484"/>
                    <a:pt x="271" y="484"/>
                    <a:pt x="272" y="484"/>
                  </a:cubicBezTo>
                  <a:cubicBezTo>
                    <a:pt x="271" y="483"/>
                    <a:pt x="272" y="484"/>
                    <a:pt x="271" y="483"/>
                  </a:cubicBezTo>
                  <a:cubicBezTo>
                    <a:pt x="272" y="483"/>
                    <a:pt x="272" y="483"/>
                    <a:pt x="272" y="483"/>
                  </a:cubicBezTo>
                  <a:cubicBezTo>
                    <a:pt x="272" y="484"/>
                    <a:pt x="273" y="485"/>
                    <a:pt x="274" y="486"/>
                  </a:cubicBezTo>
                  <a:cubicBezTo>
                    <a:pt x="274" y="486"/>
                    <a:pt x="274" y="486"/>
                    <a:pt x="274" y="486"/>
                  </a:cubicBezTo>
                  <a:cubicBezTo>
                    <a:pt x="274" y="487"/>
                    <a:pt x="274" y="487"/>
                    <a:pt x="274" y="487"/>
                  </a:cubicBezTo>
                  <a:cubicBezTo>
                    <a:pt x="274" y="487"/>
                    <a:pt x="274" y="487"/>
                    <a:pt x="274" y="487"/>
                  </a:cubicBezTo>
                  <a:cubicBezTo>
                    <a:pt x="274" y="487"/>
                    <a:pt x="274" y="487"/>
                    <a:pt x="274" y="487"/>
                  </a:cubicBezTo>
                  <a:cubicBezTo>
                    <a:pt x="274" y="487"/>
                    <a:pt x="274" y="487"/>
                    <a:pt x="274" y="487"/>
                  </a:cubicBezTo>
                  <a:cubicBezTo>
                    <a:pt x="274" y="488"/>
                    <a:pt x="274" y="488"/>
                    <a:pt x="274" y="488"/>
                  </a:cubicBezTo>
                  <a:cubicBezTo>
                    <a:pt x="274" y="488"/>
                    <a:pt x="274" y="488"/>
                    <a:pt x="274" y="488"/>
                  </a:cubicBezTo>
                  <a:cubicBezTo>
                    <a:pt x="275" y="489"/>
                    <a:pt x="275" y="489"/>
                    <a:pt x="275" y="489"/>
                  </a:cubicBezTo>
                  <a:cubicBezTo>
                    <a:pt x="275" y="489"/>
                    <a:pt x="275" y="489"/>
                    <a:pt x="275" y="489"/>
                  </a:cubicBezTo>
                  <a:cubicBezTo>
                    <a:pt x="275" y="490"/>
                    <a:pt x="275" y="490"/>
                    <a:pt x="275" y="490"/>
                  </a:cubicBezTo>
                  <a:cubicBezTo>
                    <a:pt x="275" y="490"/>
                    <a:pt x="275" y="490"/>
                    <a:pt x="275" y="490"/>
                  </a:cubicBezTo>
                  <a:cubicBezTo>
                    <a:pt x="275" y="490"/>
                    <a:pt x="275" y="490"/>
                    <a:pt x="275" y="490"/>
                  </a:cubicBezTo>
                  <a:cubicBezTo>
                    <a:pt x="275" y="490"/>
                    <a:pt x="275" y="490"/>
                    <a:pt x="275" y="490"/>
                  </a:cubicBezTo>
                  <a:cubicBezTo>
                    <a:pt x="276" y="490"/>
                    <a:pt x="276" y="490"/>
                    <a:pt x="276" y="490"/>
                  </a:cubicBezTo>
                  <a:cubicBezTo>
                    <a:pt x="275" y="491"/>
                    <a:pt x="275" y="491"/>
                    <a:pt x="275" y="491"/>
                  </a:cubicBezTo>
                  <a:cubicBezTo>
                    <a:pt x="276" y="491"/>
                    <a:pt x="276" y="491"/>
                    <a:pt x="276" y="491"/>
                  </a:cubicBezTo>
                  <a:cubicBezTo>
                    <a:pt x="277" y="492"/>
                    <a:pt x="277" y="492"/>
                    <a:pt x="277" y="492"/>
                  </a:cubicBezTo>
                  <a:cubicBezTo>
                    <a:pt x="276" y="492"/>
                    <a:pt x="276" y="492"/>
                    <a:pt x="276" y="492"/>
                  </a:cubicBezTo>
                  <a:cubicBezTo>
                    <a:pt x="277" y="492"/>
                    <a:pt x="277" y="492"/>
                    <a:pt x="277" y="492"/>
                  </a:cubicBezTo>
                  <a:cubicBezTo>
                    <a:pt x="278" y="492"/>
                    <a:pt x="278" y="492"/>
                    <a:pt x="278" y="492"/>
                  </a:cubicBezTo>
                  <a:cubicBezTo>
                    <a:pt x="277" y="491"/>
                    <a:pt x="277" y="491"/>
                    <a:pt x="277" y="491"/>
                  </a:cubicBezTo>
                  <a:cubicBezTo>
                    <a:pt x="277" y="491"/>
                    <a:pt x="277" y="491"/>
                    <a:pt x="277" y="491"/>
                  </a:cubicBezTo>
                  <a:cubicBezTo>
                    <a:pt x="278" y="491"/>
                    <a:pt x="278" y="491"/>
                    <a:pt x="278" y="491"/>
                  </a:cubicBezTo>
                  <a:cubicBezTo>
                    <a:pt x="278" y="492"/>
                    <a:pt x="278" y="492"/>
                    <a:pt x="278" y="492"/>
                  </a:cubicBezTo>
                  <a:cubicBezTo>
                    <a:pt x="279" y="492"/>
                    <a:pt x="279" y="492"/>
                    <a:pt x="279" y="492"/>
                  </a:cubicBezTo>
                  <a:cubicBezTo>
                    <a:pt x="279" y="492"/>
                    <a:pt x="279" y="492"/>
                    <a:pt x="279" y="492"/>
                  </a:cubicBezTo>
                  <a:cubicBezTo>
                    <a:pt x="279" y="491"/>
                    <a:pt x="279" y="491"/>
                    <a:pt x="279" y="491"/>
                  </a:cubicBezTo>
                  <a:cubicBezTo>
                    <a:pt x="279" y="491"/>
                    <a:pt x="278" y="491"/>
                    <a:pt x="278" y="491"/>
                  </a:cubicBezTo>
                  <a:cubicBezTo>
                    <a:pt x="278" y="491"/>
                    <a:pt x="278" y="491"/>
                    <a:pt x="278" y="491"/>
                  </a:cubicBezTo>
                  <a:cubicBezTo>
                    <a:pt x="279" y="490"/>
                    <a:pt x="279" y="491"/>
                    <a:pt x="280" y="491"/>
                  </a:cubicBezTo>
                  <a:cubicBezTo>
                    <a:pt x="280" y="491"/>
                    <a:pt x="280" y="491"/>
                    <a:pt x="280" y="491"/>
                  </a:cubicBezTo>
                  <a:cubicBezTo>
                    <a:pt x="280" y="491"/>
                    <a:pt x="280" y="491"/>
                    <a:pt x="280" y="491"/>
                  </a:cubicBezTo>
                  <a:cubicBezTo>
                    <a:pt x="280" y="491"/>
                    <a:pt x="280" y="491"/>
                    <a:pt x="280" y="491"/>
                  </a:cubicBezTo>
                  <a:cubicBezTo>
                    <a:pt x="280" y="491"/>
                    <a:pt x="280" y="491"/>
                    <a:pt x="280" y="491"/>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89"/>
                    <a:pt x="279" y="489"/>
                    <a:pt x="279" y="489"/>
                  </a:cubicBezTo>
                  <a:cubicBezTo>
                    <a:pt x="279" y="489"/>
                    <a:pt x="279" y="489"/>
                    <a:pt x="279" y="489"/>
                  </a:cubicBezTo>
                  <a:cubicBezTo>
                    <a:pt x="278" y="489"/>
                    <a:pt x="278" y="489"/>
                    <a:pt x="278" y="489"/>
                  </a:cubicBezTo>
                  <a:cubicBezTo>
                    <a:pt x="278" y="489"/>
                    <a:pt x="278" y="489"/>
                    <a:pt x="278" y="489"/>
                  </a:cubicBezTo>
                  <a:cubicBezTo>
                    <a:pt x="278" y="489"/>
                    <a:pt x="278" y="489"/>
                    <a:pt x="278" y="489"/>
                  </a:cubicBezTo>
                  <a:cubicBezTo>
                    <a:pt x="279" y="489"/>
                    <a:pt x="279" y="489"/>
                    <a:pt x="279" y="489"/>
                  </a:cubicBezTo>
                  <a:cubicBezTo>
                    <a:pt x="279" y="489"/>
                    <a:pt x="279" y="489"/>
                    <a:pt x="279" y="489"/>
                  </a:cubicBezTo>
                  <a:cubicBezTo>
                    <a:pt x="279" y="489"/>
                    <a:pt x="279" y="489"/>
                    <a:pt x="279" y="489"/>
                  </a:cubicBezTo>
                  <a:cubicBezTo>
                    <a:pt x="279" y="488"/>
                    <a:pt x="279" y="488"/>
                    <a:pt x="279" y="488"/>
                  </a:cubicBezTo>
                  <a:cubicBezTo>
                    <a:pt x="278" y="488"/>
                    <a:pt x="278" y="488"/>
                    <a:pt x="278" y="488"/>
                  </a:cubicBezTo>
                  <a:cubicBezTo>
                    <a:pt x="277" y="489"/>
                    <a:pt x="277" y="489"/>
                    <a:pt x="277" y="489"/>
                  </a:cubicBezTo>
                  <a:cubicBezTo>
                    <a:pt x="277" y="489"/>
                    <a:pt x="277" y="489"/>
                    <a:pt x="277" y="489"/>
                  </a:cubicBezTo>
                  <a:cubicBezTo>
                    <a:pt x="277" y="489"/>
                    <a:pt x="277" y="489"/>
                    <a:pt x="277" y="489"/>
                  </a:cubicBezTo>
                  <a:cubicBezTo>
                    <a:pt x="276" y="489"/>
                    <a:pt x="276" y="489"/>
                    <a:pt x="276" y="489"/>
                  </a:cubicBezTo>
                  <a:cubicBezTo>
                    <a:pt x="277" y="489"/>
                    <a:pt x="277" y="488"/>
                    <a:pt x="277" y="488"/>
                  </a:cubicBezTo>
                  <a:cubicBezTo>
                    <a:pt x="277" y="487"/>
                    <a:pt x="277" y="487"/>
                    <a:pt x="277" y="487"/>
                  </a:cubicBezTo>
                  <a:cubicBezTo>
                    <a:pt x="277" y="487"/>
                    <a:pt x="277" y="487"/>
                    <a:pt x="277" y="487"/>
                  </a:cubicBezTo>
                  <a:cubicBezTo>
                    <a:pt x="276" y="486"/>
                    <a:pt x="276" y="486"/>
                    <a:pt x="276" y="486"/>
                  </a:cubicBezTo>
                  <a:cubicBezTo>
                    <a:pt x="275" y="486"/>
                    <a:pt x="275" y="486"/>
                    <a:pt x="275" y="486"/>
                  </a:cubicBezTo>
                  <a:cubicBezTo>
                    <a:pt x="275" y="486"/>
                    <a:pt x="275" y="486"/>
                    <a:pt x="275" y="486"/>
                  </a:cubicBezTo>
                  <a:cubicBezTo>
                    <a:pt x="275" y="486"/>
                    <a:pt x="275" y="486"/>
                    <a:pt x="275" y="486"/>
                  </a:cubicBezTo>
                  <a:cubicBezTo>
                    <a:pt x="275" y="486"/>
                    <a:pt x="275" y="486"/>
                    <a:pt x="275" y="486"/>
                  </a:cubicBezTo>
                  <a:cubicBezTo>
                    <a:pt x="275" y="485"/>
                    <a:pt x="275" y="485"/>
                    <a:pt x="275" y="485"/>
                  </a:cubicBezTo>
                  <a:cubicBezTo>
                    <a:pt x="275" y="485"/>
                    <a:pt x="275" y="485"/>
                    <a:pt x="275" y="485"/>
                  </a:cubicBezTo>
                  <a:cubicBezTo>
                    <a:pt x="275" y="485"/>
                    <a:pt x="275" y="485"/>
                    <a:pt x="275" y="485"/>
                  </a:cubicBezTo>
                  <a:cubicBezTo>
                    <a:pt x="274" y="485"/>
                    <a:pt x="274" y="485"/>
                    <a:pt x="274" y="485"/>
                  </a:cubicBezTo>
                  <a:cubicBezTo>
                    <a:pt x="274" y="485"/>
                    <a:pt x="274" y="485"/>
                    <a:pt x="274" y="485"/>
                  </a:cubicBezTo>
                  <a:cubicBezTo>
                    <a:pt x="274" y="485"/>
                    <a:pt x="274" y="485"/>
                    <a:pt x="274" y="485"/>
                  </a:cubicBezTo>
                  <a:cubicBezTo>
                    <a:pt x="274" y="484"/>
                    <a:pt x="274" y="484"/>
                    <a:pt x="274" y="484"/>
                  </a:cubicBezTo>
                  <a:cubicBezTo>
                    <a:pt x="274" y="485"/>
                    <a:pt x="274" y="485"/>
                    <a:pt x="274" y="485"/>
                  </a:cubicBezTo>
                  <a:cubicBezTo>
                    <a:pt x="274" y="485"/>
                    <a:pt x="274" y="485"/>
                    <a:pt x="274" y="485"/>
                  </a:cubicBezTo>
                  <a:cubicBezTo>
                    <a:pt x="274" y="485"/>
                    <a:pt x="274" y="485"/>
                    <a:pt x="274" y="485"/>
                  </a:cubicBezTo>
                  <a:cubicBezTo>
                    <a:pt x="273" y="485"/>
                    <a:pt x="273" y="485"/>
                    <a:pt x="273" y="485"/>
                  </a:cubicBezTo>
                  <a:cubicBezTo>
                    <a:pt x="274" y="484"/>
                    <a:pt x="274" y="484"/>
                    <a:pt x="274" y="484"/>
                  </a:cubicBezTo>
                  <a:cubicBezTo>
                    <a:pt x="274" y="484"/>
                    <a:pt x="274" y="484"/>
                    <a:pt x="274" y="484"/>
                  </a:cubicBezTo>
                  <a:cubicBezTo>
                    <a:pt x="274" y="484"/>
                    <a:pt x="275" y="484"/>
                    <a:pt x="275" y="485"/>
                  </a:cubicBezTo>
                  <a:cubicBezTo>
                    <a:pt x="275" y="485"/>
                    <a:pt x="275" y="485"/>
                    <a:pt x="275" y="485"/>
                  </a:cubicBezTo>
                  <a:cubicBezTo>
                    <a:pt x="276" y="485"/>
                    <a:pt x="276" y="485"/>
                    <a:pt x="276" y="485"/>
                  </a:cubicBezTo>
                  <a:cubicBezTo>
                    <a:pt x="276" y="485"/>
                    <a:pt x="276" y="485"/>
                    <a:pt x="276" y="485"/>
                  </a:cubicBezTo>
                  <a:cubicBezTo>
                    <a:pt x="276" y="486"/>
                    <a:pt x="276" y="486"/>
                    <a:pt x="276"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8" y="487"/>
                    <a:pt x="278" y="487"/>
                    <a:pt x="278" y="487"/>
                  </a:cubicBezTo>
                  <a:cubicBezTo>
                    <a:pt x="278" y="487"/>
                    <a:pt x="278" y="487"/>
                    <a:pt x="278" y="487"/>
                  </a:cubicBezTo>
                  <a:cubicBezTo>
                    <a:pt x="279" y="487"/>
                    <a:pt x="279" y="487"/>
                    <a:pt x="279" y="487"/>
                  </a:cubicBezTo>
                  <a:cubicBezTo>
                    <a:pt x="279" y="486"/>
                    <a:pt x="279" y="486"/>
                    <a:pt x="279" y="486"/>
                  </a:cubicBezTo>
                  <a:cubicBezTo>
                    <a:pt x="279" y="486"/>
                    <a:pt x="279" y="486"/>
                    <a:pt x="279" y="486"/>
                  </a:cubicBezTo>
                  <a:cubicBezTo>
                    <a:pt x="279" y="486"/>
                    <a:pt x="279" y="486"/>
                    <a:pt x="279" y="486"/>
                  </a:cubicBezTo>
                  <a:cubicBezTo>
                    <a:pt x="278" y="485"/>
                    <a:pt x="278" y="485"/>
                    <a:pt x="278" y="485"/>
                  </a:cubicBezTo>
                  <a:cubicBezTo>
                    <a:pt x="278" y="485"/>
                    <a:pt x="278" y="485"/>
                    <a:pt x="278" y="485"/>
                  </a:cubicBezTo>
                  <a:cubicBezTo>
                    <a:pt x="278" y="485"/>
                    <a:pt x="278" y="485"/>
                    <a:pt x="278" y="485"/>
                  </a:cubicBezTo>
                  <a:cubicBezTo>
                    <a:pt x="278" y="485"/>
                    <a:pt x="278" y="485"/>
                    <a:pt x="278" y="485"/>
                  </a:cubicBezTo>
                  <a:cubicBezTo>
                    <a:pt x="278" y="484"/>
                    <a:pt x="278" y="484"/>
                    <a:pt x="278" y="484"/>
                  </a:cubicBezTo>
                  <a:cubicBezTo>
                    <a:pt x="277" y="484"/>
                    <a:pt x="277" y="484"/>
                    <a:pt x="277" y="484"/>
                  </a:cubicBezTo>
                  <a:cubicBezTo>
                    <a:pt x="277" y="484"/>
                    <a:pt x="277" y="484"/>
                    <a:pt x="277" y="484"/>
                  </a:cubicBezTo>
                  <a:cubicBezTo>
                    <a:pt x="277" y="484"/>
                    <a:pt x="277" y="484"/>
                    <a:pt x="277" y="484"/>
                  </a:cubicBezTo>
                  <a:cubicBezTo>
                    <a:pt x="276" y="484"/>
                    <a:pt x="276" y="484"/>
                    <a:pt x="276" y="484"/>
                  </a:cubicBezTo>
                  <a:cubicBezTo>
                    <a:pt x="276" y="484"/>
                    <a:pt x="276" y="484"/>
                    <a:pt x="276" y="484"/>
                  </a:cubicBezTo>
                  <a:cubicBezTo>
                    <a:pt x="276" y="484"/>
                    <a:pt x="276" y="484"/>
                    <a:pt x="276" y="484"/>
                  </a:cubicBezTo>
                  <a:cubicBezTo>
                    <a:pt x="276" y="484"/>
                    <a:pt x="276" y="484"/>
                    <a:pt x="276" y="484"/>
                  </a:cubicBezTo>
                  <a:cubicBezTo>
                    <a:pt x="275" y="484"/>
                    <a:pt x="275" y="484"/>
                    <a:pt x="275" y="484"/>
                  </a:cubicBezTo>
                  <a:cubicBezTo>
                    <a:pt x="275" y="484"/>
                    <a:pt x="275" y="484"/>
                    <a:pt x="275" y="484"/>
                  </a:cubicBezTo>
                  <a:cubicBezTo>
                    <a:pt x="275" y="483"/>
                    <a:pt x="275" y="483"/>
                    <a:pt x="275" y="483"/>
                  </a:cubicBezTo>
                  <a:cubicBezTo>
                    <a:pt x="275" y="483"/>
                    <a:pt x="275" y="483"/>
                    <a:pt x="275" y="483"/>
                  </a:cubicBezTo>
                  <a:cubicBezTo>
                    <a:pt x="274" y="483"/>
                    <a:pt x="274" y="483"/>
                    <a:pt x="274" y="483"/>
                  </a:cubicBezTo>
                  <a:cubicBezTo>
                    <a:pt x="274" y="483"/>
                    <a:pt x="274" y="483"/>
                    <a:pt x="274" y="483"/>
                  </a:cubicBezTo>
                  <a:cubicBezTo>
                    <a:pt x="273" y="482"/>
                    <a:pt x="274" y="482"/>
                    <a:pt x="273" y="482"/>
                  </a:cubicBezTo>
                  <a:cubicBezTo>
                    <a:pt x="273" y="481"/>
                    <a:pt x="273" y="481"/>
                    <a:pt x="273" y="481"/>
                  </a:cubicBezTo>
                  <a:cubicBezTo>
                    <a:pt x="273" y="481"/>
                    <a:pt x="273" y="481"/>
                    <a:pt x="273" y="481"/>
                  </a:cubicBezTo>
                  <a:cubicBezTo>
                    <a:pt x="272" y="480"/>
                    <a:pt x="272" y="480"/>
                    <a:pt x="272" y="480"/>
                  </a:cubicBezTo>
                  <a:lnTo>
                    <a:pt x="271" y="480"/>
                  </a:lnTo>
                  <a:close/>
                  <a:moveTo>
                    <a:pt x="274" y="482"/>
                  </a:moveTo>
                  <a:cubicBezTo>
                    <a:pt x="274" y="482"/>
                    <a:pt x="274" y="482"/>
                    <a:pt x="274" y="482"/>
                  </a:cubicBezTo>
                  <a:cubicBezTo>
                    <a:pt x="274" y="482"/>
                    <a:pt x="274" y="482"/>
                    <a:pt x="274" y="482"/>
                  </a:cubicBezTo>
                  <a:cubicBezTo>
                    <a:pt x="273" y="482"/>
                    <a:pt x="273" y="482"/>
                    <a:pt x="273" y="482"/>
                  </a:cubicBezTo>
                  <a:cubicBezTo>
                    <a:pt x="274" y="482"/>
                    <a:pt x="274" y="482"/>
                    <a:pt x="274" y="482"/>
                  </a:cubicBezTo>
                  <a:cubicBezTo>
                    <a:pt x="274" y="482"/>
                    <a:pt x="274" y="482"/>
                    <a:pt x="274" y="482"/>
                  </a:cubicBezTo>
                  <a:close/>
                  <a:moveTo>
                    <a:pt x="259" y="469"/>
                  </a:moveTo>
                  <a:cubicBezTo>
                    <a:pt x="260" y="469"/>
                    <a:pt x="260" y="469"/>
                    <a:pt x="260" y="469"/>
                  </a:cubicBezTo>
                  <a:cubicBezTo>
                    <a:pt x="259" y="469"/>
                    <a:pt x="259" y="469"/>
                    <a:pt x="259" y="469"/>
                  </a:cubicBezTo>
                  <a:cubicBezTo>
                    <a:pt x="260" y="469"/>
                    <a:pt x="260" y="469"/>
                    <a:pt x="260" y="469"/>
                  </a:cubicBezTo>
                  <a:cubicBezTo>
                    <a:pt x="259" y="469"/>
                    <a:pt x="259" y="469"/>
                    <a:pt x="259" y="469"/>
                  </a:cubicBezTo>
                  <a:close/>
                  <a:moveTo>
                    <a:pt x="264" y="467"/>
                  </a:moveTo>
                  <a:cubicBezTo>
                    <a:pt x="264" y="467"/>
                    <a:pt x="264" y="467"/>
                    <a:pt x="264" y="467"/>
                  </a:cubicBezTo>
                  <a:cubicBezTo>
                    <a:pt x="264" y="468"/>
                    <a:pt x="264" y="468"/>
                    <a:pt x="264" y="468"/>
                  </a:cubicBezTo>
                  <a:cubicBezTo>
                    <a:pt x="265" y="468"/>
                    <a:pt x="265" y="468"/>
                    <a:pt x="265" y="468"/>
                  </a:cubicBezTo>
                  <a:cubicBezTo>
                    <a:pt x="265" y="468"/>
                    <a:pt x="265" y="468"/>
                    <a:pt x="265" y="468"/>
                  </a:cubicBezTo>
                  <a:cubicBezTo>
                    <a:pt x="265" y="468"/>
                    <a:pt x="265" y="468"/>
                    <a:pt x="265" y="468"/>
                  </a:cubicBezTo>
                  <a:cubicBezTo>
                    <a:pt x="266" y="468"/>
                    <a:pt x="266" y="468"/>
                    <a:pt x="266" y="468"/>
                  </a:cubicBezTo>
                  <a:cubicBezTo>
                    <a:pt x="266" y="468"/>
                    <a:pt x="266" y="468"/>
                    <a:pt x="266" y="468"/>
                  </a:cubicBezTo>
                  <a:cubicBezTo>
                    <a:pt x="266" y="469"/>
                    <a:pt x="266" y="469"/>
                    <a:pt x="266" y="469"/>
                  </a:cubicBezTo>
                  <a:cubicBezTo>
                    <a:pt x="266" y="469"/>
                    <a:pt x="266" y="469"/>
                    <a:pt x="266" y="469"/>
                  </a:cubicBezTo>
                  <a:cubicBezTo>
                    <a:pt x="266" y="469"/>
                    <a:pt x="266" y="469"/>
                    <a:pt x="266" y="469"/>
                  </a:cubicBezTo>
                  <a:cubicBezTo>
                    <a:pt x="267" y="469"/>
                    <a:pt x="267" y="469"/>
                    <a:pt x="267" y="469"/>
                  </a:cubicBezTo>
                  <a:cubicBezTo>
                    <a:pt x="266" y="469"/>
                    <a:pt x="266" y="469"/>
                    <a:pt x="266" y="469"/>
                  </a:cubicBezTo>
                  <a:cubicBezTo>
                    <a:pt x="267" y="469"/>
                    <a:pt x="267" y="469"/>
                    <a:pt x="267" y="469"/>
                  </a:cubicBezTo>
                  <a:cubicBezTo>
                    <a:pt x="266" y="468"/>
                    <a:pt x="266" y="468"/>
                    <a:pt x="266" y="468"/>
                  </a:cubicBezTo>
                  <a:cubicBezTo>
                    <a:pt x="267" y="468"/>
                    <a:pt x="267" y="468"/>
                    <a:pt x="267" y="468"/>
                  </a:cubicBezTo>
                  <a:cubicBezTo>
                    <a:pt x="267" y="469"/>
                    <a:pt x="267" y="469"/>
                    <a:pt x="267" y="469"/>
                  </a:cubicBezTo>
                  <a:cubicBezTo>
                    <a:pt x="267" y="469"/>
                    <a:pt x="267" y="469"/>
                    <a:pt x="267" y="469"/>
                  </a:cubicBezTo>
                  <a:cubicBezTo>
                    <a:pt x="267" y="470"/>
                    <a:pt x="267" y="470"/>
                    <a:pt x="267" y="470"/>
                  </a:cubicBezTo>
                  <a:cubicBezTo>
                    <a:pt x="267" y="470"/>
                    <a:pt x="267" y="470"/>
                    <a:pt x="267" y="470"/>
                  </a:cubicBezTo>
                  <a:cubicBezTo>
                    <a:pt x="267" y="470"/>
                    <a:pt x="267" y="470"/>
                    <a:pt x="267" y="470"/>
                  </a:cubicBezTo>
                  <a:cubicBezTo>
                    <a:pt x="268" y="470"/>
                    <a:pt x="268" y="470"/>
                    <a:pt x="268" y="470"/>
                  </a:cubicBezTo>
                  <a:cubicBezTo>
                    <a:pt x="268" y="470"/>
                    <a:pt x="268" y="470"/>
                    <a:pt x="268" y="470"/>
                  </a:cubicBezTo>
                  <a:cubicBezTo>
                    <a:pt x="268" y="470"/>
                    <a:pt x="268" y="470"/>
                    <a:pt x="269" y="470"/>
                  </a:cubicBezTo>
                  <a:cubicBezTo>
                    <a:pt x="269" y="470"/>
                    <a:pt x="269" y="470"/>
                    <a:pt x="269" y="470"/>
                  </a:cubicBezTo>
                  <a:cubicBezTo>
                    <a:pt x="269" y="470"/>
                    <a:pt x="269" y="470"/>
                    <a:pt x="269" y="470"/>
                  </a:cubicBezTo>
                  <a:cubicBezTo>
                    <a:pt x="269" y="469"/>
                    <a:pt x="269" y="469"/>
                    <a:pt x="269" y="469"/>
                  </a:cubicBezTo>
                  <a:cubicBezTo>
                    <a:pt x="269" y="469"/>
                    <a:pt x="269" y="469"/>
                    <a:pt x="269" y="469"/>
                  </a:cubicBezTo>
                  <a:cubicBezTo>
                    <a:pt x="269" y="469"/>
                    <a:pt x="269" y="469"/>
                    <a:pt x="269" y="469"/>
                  </a:cubicBezTo>
                  <a:cubicBezTo>
                    <a:pt x="268" y="468"/>
                    <a:pt x="268" y="468"/>
                    <a:pt x="268" y="468"/>
                  </a:cubicBezTo>
                  <a:cubicBezTo>
                    <a:pt x="269" y="468"/>
                    <a:pt x="269" y="468"/>
                    <a:pt x="269" y="468"/>
                  </a:cubicBezTo>
                  <a:cubicBezTo>
                    <a:pt x="268" y="468"/>
                    <a:pt x="268" y="468"/>
                    <a:pt x="268" y="468"/>
                  </a:cubicBezTo>
                  <a:cubicBezTo>
                    <a:pt x="269" y="468"/>
                    <a:pt x="269" y="468"/>
                    <a:pt x="269" y="468"/>
                  </a:cubicBezTo>
                  <a:cubicBezTo>
                    <a:pt x="269" y="468"/>
                    <a:pt x="269" y="468"/>
                    <a:pt x="269" y="468"/>
                  </a:cubicBezTo>
                  <a:cubicBezTo>
                    <a:pt x="269" y="467"/>
                    <a:pt x="269" y="467"/>
                    <a:pt x="269" y="467"/>
                  </a:cubicBezTo>
                  <a:cubicBezTo>
                    <a:pt x="270" y="467"/>
                    <a:pt x="270" y="467"/>
                    <a:pt x="270" y="467"/>
                  </a:cubicBezTo>
                  <a:cubicBezTo>
                    <a:pt x="270" y="468"/>
                    <a:pt x="270" y="468"/>
                    <a:pt x="270" y="468"/>
                  </a:cubicBezTo>
                  <a:cubicBezTo>
                    <a:pt x="270" y="468"/>
                    <a:pt x="270" y="468"/>
                    <a:pt x="270" y="468"/>
                  </a:cubicBezTo>
                  <a:cubicBezTo>
                    <a:pt x="271" y="469"/>
                    <a:pt x="271" y="469"/>
                    <a:pt x="271" y="469"/>
                  </a:cubicBezTo>
                  <a:cubicBezTo>
                    <a:pt x="271" y="469"/>
                    <a:pt x="271" y="469"/>
                    <a:pt x="271" y="469"/>
                  </a:cubicBezTo>
                  <a:cubicBezTo>
                    <a:pt x="271" y="469"/>
                    <a:pt x="271" y="469"/>
                    <a:pt x="271" y="469"/>
                  </a:cubicBezTo>
                  <a:cubicBezTo>
                    <a:pt x="271" y="470"/>
                    <a:pt x="271" y="470"/>
                    <a:pt x="271" y="470"/>
                  </a:cubicBezTo>
                  <a:cubicBezTo>
                    <a:pt x="271" y="470"/>
                    <a:pt x="271" y="470"/>
                    <a:pt x="271" y="470"/>
                  </a:cubicBezTo>
                  <a:cubicBezTo>
                    <a:pt x="271" y="471"/>
                    <a:pt x="271" y="471"/>
                    <a:pt x="271" y="471"/>
                  </a:cubicBezTo>
                  <a:cubicBezTo>
                    <a:pt x="271" y="471"/>
                    <a:pt x="271" y="471"/>
                    <a:pt x="271" y="471"/>
                  </a:cubicBezTo>
                  <a:cubicBezTo>
                    <a:pt x="271" y="471"/>
                    <a:pt x="271" y="471"/>
                    <a:pt x="271" y="471"/>
                  </a:cubicBezTo>
                  <a:cubicBezTo>
                    <a:pt x="272" y="471"/>
                    <a:pt x="272" y="471"/>
                    <a:pt x="272" y="471"/>
                  </a:cubicBezTo>
                  <a:cubicBezTo>
                    <a:pt x="272" y="470"/>
                    <a:pt x="272" y="470"/>
                    <a:pt x="272" y="470"/>
                  </a:cubicBezTo>
                  <a:cubicBezTo>
                    <a:pt x="272" y="470"/>
                    <a:pt x="272" y="470"/>
                    <a:pt x="272" y="470"/>
                  </a:cubicBezTo>
                  <a:cubicBezTo>
                    <a:pt x="272" y="470"/>
                    <a:pt x="272" y="470"/>
                    <a:pt x="272" y="470"/>
                  </a:cubicBezTo>
                  <a:cubicBezTo>
                    <a:pt x="272" y="470"/>
                    <a:pt x="272" y="470"/>
                    <a:pt x="272" y="470"/>
                  </a:cubicBezTo>
                  <a:cubicBezTo>
                    <a:pt x="272" y="469"/>
                    <a:pt x="272" y="469"/>
                    <a:pt x="272" y="469"/>
                  </a:cubicBezTo>
                  <a:cubicBezTo>
                    <a:pt x="272" y="469"/>
                    <a:pt x="272" y="469"/>
                    <a:pt x="272" y="469"/>
                  </a:cubicBezTo>
                  <a:cubicBezTo>
                    <a:pt x="272" y="468"/>
                    <a:pt x="272" y="468"/>
                    <a:pt x="272" y="468"/>
                  </a:cubicBezTo>
                  <a:cubicBezTo>
                    <a:pt x="272" y="468"/>
                    <a:pt x="272" y="468"/>
                    <a:pt x="272" y="468"/>
                  </a:cubicBezTo>
                  <a:cubicBezTo>
                    <a:pt x="272" y="468"/>
                    <a:pt x="272" y="468"/>
                    <a:pt x="272" y="468"/>
                  </a:cubicBezTo>
                  <a:cubicBezTo>
                    <a:pt x="272" y="468"/>
                    <a:pt x="272" y="468"/>
                    <a:pt x="272" y="468"/>
                  </a:cubicBezTo>
                  <a:cubicBezTo>
                    <a:pt x="271" y="468"/>
                    <a:pt x="271" y="468"/>
                    <a:pt x="271" y="468"/>
                  </a:cubicBezTo>
                  <a:cubicBezTo>
                    <a:pt x="271" y="467"/>
                    <a:pt x="271" y="467"/>
                    <a:pt x="271" y="467"/>
                  </a:cubicBezTo>
                  <a:cubicBezTo>
                    <a:pt x="271" y="466"/>
                    <a:pt x="271" y="466"/>
                    <a:pt x="271" y="466"/>
                  </a:cubicBezTo>
                  <a:cubicBezTo>
                    <a:pt x="271" y="466"/>
                    <a:pt x="271" y="466"/>
                    <a:pt x="271" y="466"/>
                  </a:cubicBezTo>
                  <a:cubicBezTo>
                    <a:pt x="271" y="465"/>
                    <a:pt x="271" y="465"/>
                    <a:pt x="271" y="465"/>
                  </a:cubicBezTo>
                  <a:cubicBezTo>
                    <a:pt x="271" y="465"/>
                    <a:pt x="271" y="465"/>
                    <a:pt x="271" y="465"/>
                  </a:cubicBezTo>
                  <a:cubicBezTo>
                    <a:pt x="271" y="465"/>
                    <a:pt x="271" y="465"/>
                    <a:pt x="271" y="465"/>
                  </a:cubicBezTo>
                  <a:cubicBezTo>
                    <a:pt x="272" y="464"/>
                    <a:pt x="272" y="464"/>
                    <a:pt x="272" y="464"/>
                  </a:cubicBezTo>
                  <a:cubicBezTo>
                    <a:pt x="271" y="464"/>
                    <a:pt x="271" y="464"/>
                    <a:pt x="271" y="464"/>
                  </a:cubicBezTo>
                  <a:cubicBezTo>
                    <a:pt x="272" y="463"/>
                    <a:pt x="272" y="463"/>
                    <a:pt x="272" y="463"/>
                  </a:cubicBezTo>
                  <a:cubicBezTo>
                    <a:pt x="272" y="463"/>
                    <a:pt x="272" y="463"/>
                    <a:pt x="272" y="463"/>
                  </a:cubicBezTo>
                  <a:cubicBezTo>
                    <a:pt x="271" y="463"/>
                    <a:pt x="271" y="463"/>
                    <a:pt x="270" y="463"/>
                  </a:cubicBezTo>
                  <a:cubicBezTo>
                    <a:pt x="270" y="463"/>
                    <a:pt x="270" y="463"/>
                    <a:pt x="270" y="463"/>
                  </a:cubicBezTo>
                  <a:cubicBezTo>
                    <a:pt x="269" y="462"/>
                    <a:pt x="269" y="462"/>
                    <a:pt x="269" y="462"/>
                  </a:cubicBezTo>
                  <a:cubicBezTo>
                    <a:pt x="269" y="462"/>
                    <a:pt x="269" y="462"/>
                    <a:pt x="269" y="462"/>
                  </a:cubicBezTo>
                  <a:cubicBezTo>
                    <a:pt x="268" y="462"/>
                    <a:pt x="268" y="462"/>
                    <a:pt x="268" y="462"/>
                  </a:cubicBezTo>
                  <a:cubicBezTo>
                    <a:pt x="268" y="462"/>
                    <a:pt x="268" y="462"/>
                    <a:pt x="268" y="462"/>
                  </a:cubicBezTo>
                  <a:cubicBezTo>
                    <a:pt x="268" y="461"/>
                    <a:pt x="268" y="461"/>
                    <a:pt x="268" y="461"/>
                  </a:cubicBezTo>
                  <a:cubicBezTo>
                    <a:pt x="267" y="461"/>
                    <a:pt x="267" y="461"/>
                    <a:pt x="267" y="461"/>
                  </a:cubicBezTo>
                  <a:cubicBezTo>
                    <a:pt x="267" y="461"/>
                    <a:pt x="267" y="461"/>
                    <a:pt x="267" y="461"/>
                  </a:cubicBezTo>
                  <a:cubicBezTo>
                    <a:pt x="267" y="462"/>
                    <a:pt x="267" y="462"/>
                    <a:pt x="267" y="462"/>
                  </a:cubicBezTo>
                  <a:cubicBezTo>
                    <a:pt x="266" y="462"/>
                    <a:pt x="266" y="462"/>
                    <a:pt x="266" y="462"/>
                  </a:cubicBezTo>
                  <a:cubicBezTo>
                    <a:pt x="266" y="462"/>
                    <a:pt x="266" y="462"/>
                    <a:pt x="266" y="462"/>
                  </a:cubicBezTo>
                  <a:cubicBezTo>
                    <a:pt x="266" y="463"/>
                    <a:pt x="266" y="463"/>
                    <a:pt x="266" y="463"/>
                  </a:cubicBezTo>
                  <a:cubicBezTo>
                    <a:pt x="266" y="463"/>
                    <a:pt x="266" y="463"/>
                    <a:pt x="266" y="463"/>
                  </a:cubicBezTo>
                  <a:cubicBezTo>
                    <a:pt x="266" y="463"/>
                    <a:pt x="266" y="463"/>
                    <a:pt x="267" y="463"/>
                  </a:cubicBezTo>
                  <a:cubicBezTo>
                    <a:pt x="266" y="464"/>
                    <a:pt x="266" y="464"/>
                    <a:pt x="266" y="464"/>
                  </a:cubicBezTo>
                  <a:cubicBezTo>
                    <a:pt x="266" y="464"/>
                    <a:pt x="266" y="464"/>
                    <a:pt x="266" y="464"/>
                  </a:cubicBezTo>
                  <a:cubicBezTo>
                    <a:pt x="266" y="464"/>
                    <a:pt x="266" y="464"/>
                    <a:pt x="266" y="464"/>
                  </a:cubicBezTo>
                  <a:cubicBezTo>
                    <a:pt x="266" y="465"/>
                    <a:pt x="266" y="465"/>
                    <a:pt x="266" y="465"/>
                  </a:cubicBezTo>
                  <a:cubicBezTo>
                    <a:pt x="267" y="465"/>
                    <a:pt x="267" y="465"/>
                    <a:pt x="267" y="465"/>
                  </a:cubicBezTo>
                  <a:cubicBezTo>
                    <a:pt x="267" y="465"/>
                    <a:pt x="267" y="465"/>
                    <a:pt x="267" y="465"/>
                  </a:cubicBezTo>
                  <a:cubicBezTo>
                    <a:pt x="267" y="465"/>
                    <a:pt x="267" y="465"/>
                    <a:pt x="267" y="465"/>
                  </a:cubicBezTo>
                  <a:cubicBezTo>
                    <a:pt x="266" y="466"/>
                    <a:pt x="266" y="466"/>
                    <a:pt x="266" y="466"/>
                  </a:cubicBezTo>
                  <a:cubicBezTo>
                    <a:pt x="266" y="466"/>
                    <a:pt x="266" y="466"/>
                    <a:pt x="266" y="466"/>
                  </a:cubicBezTo>
                  <a:cubicBezTo>
                    <a:pt x="266" y="466"/>
                    <a:pt x="266" y="466"/>
                    <a:pt x="266" y="466"/>
                  </a:cubicBezTo>
                  <a:cubicBezTo>
                    <a:pt x="266" y="466"/>
                    <a:pt x="265" y="465"/>
                    <a:pt x="265" y="465"/>
                  </a:cubicBezTo>
                  <a:cubicBezTo>
                    <a:pt x="265" y="465"/>
                    <a:pt x="265" y="465"/>
                    <a:pt x="264" y="465"/>
                  </a:cubicBezTo>
                  <a:cubicBezTo>
                    <a:pt x="265" y="466"/>
                    <a:pt x="264" y="467"/>
                    <a:pt x="265" y="467"/>
                  </a:cubicBezTo>
                  <a:cubicBezTo>
                    <a:pt x="265" y="467"/>
                    <a:pt x="265" y="467"/>
                    <a:pt x="265" y="467"/>
                  </a:cubicBezTo>
                  <a:cubicBezTo>
                    <a:pt x="265" y="467"/>
                    <a:pt x="265" y="467"/>
                    <a:pt x="266" y="467"/>
                  </a:cubicBezTo>
                  <a:cubicBezTo>
                    <a:pt x="266" y="468"/>
                    <a:pt x="266" y="468"/>
                    <a:pt x="266" y="468"/>
                  </a:cubicBezTo>
                  <a:cubicBezTo>
                    <a:pt x="266" y="468"/>
                    <a:pt x="266" y="468"/>
                    <a:pt x="266" y="468"/>
                  </a:cubicBezTo>
                  <a:cubicBezTo>
                    <a:pt x="265" y="467"/>
                    <a:pt x="265" y="467"/>
                    <a:pt x="264" y="467"/>
                  </a:cubicBezTo>
                  <a:close/>
                  <a:moveTo>
                    <a:pt x="259" y="468"/>
                  </a:moveTo>
                  <a:cubicBezTo>
                    <a:pt x="259" y="468"/>
                    <a:pt x="259" y="468"/>
                    <a:pt x="259" y="468"/>
                  </a:cubicBezTo>
                  <a:cubicBezTo>
                    <a:pt x="259" y="468"/>
                    <a:pt x="259" y="468"/>
                    <a:pt x="259" y="468"/>
                  </a:cubicBezTo>
                  <a:close/>
                  <a:moveTo>
                    <a:pt x="260" y="468"/>
                  </a:moveTo>
                  <a:cubicBezTo>
                    <a:pt x="260" y="468"/>
                    <a:pt x="260" y="468"/>
                    <a:pt x="260" y="468"/>
                  </a:cubicBezTo>
                  <a:cubicBezTo>
                    <a:pt x="259" y="468"/>
                    <a:pt x="259" y="468"/>
                    <a:pt x="259" y="468"/>
                  </a:cubicBezTo>
                  <a:cubicBezTo>
                    <a:pt x="259" y="467"/>
                    <a:pt x="259" y="467"/>
                    <a:pt x="259" y="467"/>
                  </a:cubicBezTo>
                  <a:cubicBezTo>
                    <a:pt x="259" y="467"/>
                    <a:pt x="259" y="467"/>
                    <a:pt x="259" y="467"/>
                  </a:cubicBezTo>
                  <a:cubicBezTo>
                    <a:pt x="259" y="468"/>
                    <a:pt x="259" y="468"/>
                    <a:pt x="259" y="468"/>
                  </a:cubicBezTo>
                  <a:cubicBezTo>
                    <a:pt x="259" y="468"/>
                    <a:pt x="259" y="468"/>
                    <a:pt x="259" y="468"/>
                  </a:cubicBezTo>
                  <a:cubicBezTo>
                    <a:pt x="259" y="468"/>
                    <a:pt x="259" y="468"/>
                    <a:pt x="259" y="468"/>
                  </a:cubicBezTo>
                  <a:cubicBezTo>
                    <a:pt x="259" y="468"/>
                    <a:pt x="259" y="468"/>
                    <a:pt x="259" y="468"/>
                  </a:cubicBezTo>
                  <a:cubicBezTo>
                    <a:pt x="260" y="468"/>
                    <a:pt x="260" y="468"/>
                    <a:pt x="260" y="468"/>
                  </a:cubicBezTo>
                  <a:close/>
                  <a:moveTo>
                    <a:pt x="257" y="466"/>
                  </a:moveTo>
                  <a:cubicBezTo>
                    <a:pt x="257" y="466"/>
                    <a:pt x="257" y="466"/>
                    <a:pt x="257" y="466"/>
                  </a:cubicBezTo>
                  <a:cubicBezTo>
                    <a:pt x="257" y="467"/>
                    <a:pt x="257" y="467"/>
                    <a:pt x="257" y="467"/>
                  </a:cubicBezTo>
                  <a:cubicBezTo>
                    <a:pt x="257" y="467"/>
                    <a:pt x="257" y="467"/>
                    <a:pt x="257" y="467"/>
                  </a:cubicBezTo>
                  <a:cubicBezTo>
                    <a:pt x="258" y="467"/>
                    <a:pt x="258" y="467"/>
                    <a:pt x="258" y="467"/>
                  </a:cubicBezTo>
                  <a:cubicBezTo>
                    <a:pt x="257" y="467"/>
                    <a:pt x="257" y="467"/>
                    <a:pt x="257" y="467"/>
                  </a:cubicBezTo>
                  <a:cubicBezTo>
                    <a:pt x="258" y="466"/>
                    <a:pt x="258" y="466"/>
                    <a:pt x="258" y="466"/>
                  </a:cubicBezTo>
                  <a:lnTo>
                    <a:pt x="257" y="466"/>
                  </a:lnTo>
                  <a:close/>
                  <a:moveTo>
                    <a:pt x="259" y="477"/>
                  </a:moveTo>
                  <a:cubicBezTo>
                    <a:pt x="259" y="477"/>
                    <a:pt x="259" y="477"/>
                    <a:pt x="259" y="477"/>
                  </a:cubicBezTo>
                  <a:cubicBezTo>
                    <a:pt x="259" y="477"/>
                    <a:pt x="259" y="477"/>
                    <a:pt x="259" y="477"/>
                  </a:cubicBezTo>
                  <a:cubicBezTo>
                    <a:pt x="259" y="478"/>
                    <a:pt x="259" y="478"/>
                    <a:pt x="259" y="478"/>
                  </a:cubicBezTo>
                  <a:cubicBezTo>
                    <a:pt x="259" y="478"/>
                    <a:pt x="259" y="478"/>
                    <a:pt x="259" y="478"/>
                  </a:cubicBezTo>
                  <a:cubicBezTo>
                    <a:pt x="260" y="478"/>
                    <a:pt x="260" y="478"/>
                    <a:pt x="260" y="478"/>
                  </a:cubicBezTo>
                  <a:cubicBezTo>
                    <a:pt x="260" y="478"/>
                    <a:pt x="260" y="478"/>
                    <a:pt x="260" y="478"/>
                  </a:cubicBezTo>
                  <a:cubicBezTo>
                    <a:pt x="260" y="478"/>
                    <a:pt x="260" y="478"/>
                    <a:pt x="260" y="478"/>
                  </a:cubicBezTo>
                  <a:cubicBezTo>
                    <a:pt x="260" y="477"/>
                    <a:pt x="260" y="477"/>
                    <a:pt x="260" y="477"/>
                  </a:cubicBezTo>
                  <a:lnTo>
                    <a:pt x="259" y="477"/>
                  </a:lnTo>
                  <a:close/>
                  <a:moveTo>
                    <a:pt x="261" y="482"/>
                  </a:moveTo>
                  <a:cubicBezTo>
                    <a:pt x="261" y="482"/>
                    <a:pt x="261" y="482"/>
                    <a:pt x="261" y="482"/>
                  </a:cubicBezTo>
                  <a:cubicBezTo>
                    <a:pt x="261" y="482"/>
                    <a:pt x="260" y="481"/>
                    <a:pt x="260" y="481"/>
                  </a:cubicBezTo>
                  <a:cubicBezTo>
                    <a:pt x="260" y="481"/>
                    <a:pt x="260" y="481"/>
                    <a:pt x="260" y="481"/>
                  </a:cubicBezTo>
                  <a:cubicBezTo>
                    <a:pt x="260" y="481"/>
                    <a:pt x="260" y="481"/>
                    <a:pt x="260" y="481"/>
                  </a:cubicBezTo>
                  <a:cubicBezTo>
                    <a:pt x="260" y="480"/>
                    <a:pt x="260" y="480"/>
                    <a:pt x="260" y="480"/>
                  </a:cubicBezTo>
                  <a:cubicBezTo>
                    <a:pt x="259" y="481"/>
                    <a:pt x="259" y="481"/>
                    <a:pt x="259" y="481"/>
                  </a:cubicBezTo>
                  <a:cubicBezTo>
                    <a:pt x="259" y="480"/>
                    <a:pt x="259" y="480"/>
                    <a:pt x="259" y="480"/>
                  </a:cubicBezTo>
                  <a:cubicBezTo>
                    <a:pt x="259" y="480"/>
                    <a:pt x="259" y="480"/>
                    <a:pt x="259" y="480"/>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8"/>
                    <a:pt x="259" y="478"/>
                    <a:pt x="259" y="478"/>
                  </a:cubicBezTo>
                  <a:cubicBezTo>
                    <a:pt x="259" y="478"/>
                    <a:pt x="259" y="478"/>
                    <a:pt x="259" y="478"/>
                  </a:cubicBezTo>
                  <a:cubicBezTo>
                    <a:pt x="258" y="478"/>
                    <a:pt x="258" y="478"/>
                    <a:pt x="258" y="478"/>
                  </a:cubicBezTo>
                  <a:cubicBezTo>
                    <a:pt x="259" y="478"/>
                    <a:pt x="259" y="478"/>
                    <a:pt x="259" y="478"/>
                  </a:cubicBezTo>
                  <a:cubicBezTo>
                    <a:pt x="258" y="478"/>
                    <a:pt x="258" y="478"/>
                    <a:pt x="258" y="478"/>
                  </a:cubicBezTo>
                  <a:cubicBezTo>
                    <a:pt x="259" y="477"/>
                    <a:pt x="259" y="477"/>
                    <a:pt x="259" y="477"/>
                  </a:cubicBezTo>
                  <a:cubicBezTo>
                    <a:pt x="258" y="476"/>
                    <a:pt x="258" y="476"/>
                    <a:pt x="258" y="476"/>
                  </a:cubicBezTo>
                  <a:cubicBezTo>
                    <a:pt x="258" y="475"/>
                    <a:pt x="258" y="475"/>
                    <a:pt x="258" y="475"/>
                  </a:cubicBezTo>
                  <a:cubicBezTo>
                    <a:pt x="258" y="475"/>
                    <a:pt x="258" y="475"/>
                    <a:pt x="258" y="475"/>
                  </a:cubicBezTo>
                  <a:cubicBezTo>
                    <a:pt x="258" y="475"/>
                    <a:pt x="258" y="475"/>
                    <a:pt x="258" y="475"/>
                  </a:cubicBezTo>
                  <a:cubicBezTo>
                    <a:pt x="258" y="475"/>
                    <a:pt x="258" y="475"/>
                    <a:pt x="258" y="475"/>
                  </a:cubicBezTo>
                  <a:cubicBezTo>
                    <a:pt x="257" y="475"/>
                    <a:pt x="257" y="475"/>
                    <a:pt x="257" y="475"/>
                  </a:cubicBezTo>
                  <a:cubicBezTo>
                    <a:pt x="257" y="475"/>
                    <a:pt x="257" y="475"/>
                    <a:pt x="257" y="475"/>
                  </a:cubicBezTo>
                  <a:cubicBezTo>
                    <a:pt x="257" y="475"/>
                    <a:pt x="257" y="475"/>
                    <a:pt x="257" y="475"/>
                  </a:cubicBezTo>
                  <a:cubicBezTo>
                    <a:pt x="257" y="476"/>
                    <a:pt x="257" y="476"/>
                    <a:pt x="257" y="476"/>
                  </a:cubicBezTo>
                  <a:cubicBezTo>
                    <a:pt x="256" y="476"/>
                    <a:pt x="256" y="476"/>
                    <a:pt x="256" y="476"/>
                  </a:cubicBezTo>
                  <a:cubicBezTo>
                    <a:pt x="256" y="477"/>
                    <a:pt x="256" y="477"/>
                    <a:pt x="256" y="477"/>
                  </a:cubicBezTo>
                  <a:cubicBezTo>
                    <a:pt x="256" y="477"/>
                    <a:pt x="257" y="478"/>
                    <a:pt x="257" y="478"/>
                  </a:cubicBezTo>
                  <a:cubicBezTo>
                    <a:pt x="257" y="478"/>
                    <a:pt x="257" y="478"/>
                    <a:pt x="257" y="478"/>
                  </a:cubicBezTo>
                  <a:cubicBezTo>
                    <a:pt x="257" y="478"/>
                    <a:pt x="257" y="478"/>
                    <a:pt x="257" y="478"/>
                  </a:cubicBezTo>
                  <a:cubicBezTo>
                    <a:pt x="257" y="479"/>
                    <a:pt x="257" y="479"/>
                    <a:pt x="257" y="480"/>
                  </a:cubicBezTo>
                  <a:cubicBezTo>
                    <a:pt x="258" y="480"/>
                    <a:pt x="258" y="480"/>
                    <a:pt x="258" y="480"/>
                  </a:cubicBezTo>
                  <a:cubicBezTo>
                    <a:pt x="257" y="480"/>
                    <a:pt x="257" y="480"/>
                    <a:pt x="257" y="480"/>
                  </a:cubicBezTo>
                  <a:cubicBezTo>
                    <a:pt x="257" y="481"/>
                    <a:pt x="258" y="481"/>
                    <a:pt x="258" y="481"/>
                  </a:cubicBezTo>
                  <a:cubicBezTo>
                    <a:pt x="258" y="481"/>
                    <a:pt x="258" y="481"/>
                    <a:pt x="258" y="481"/>
                  </a:cubicBezTo>
                  <a:cubicBezTo>
                    <a:pt x="259" y="481"/>
                    <a:pt x="259" y="481"/>
                    <a:pt x="259" y="481"/>
                  </a:cubicBezTo>
                  <a:cubicBezTo>
                    <a:pt x="258" y="482"/>
                    <a:pt x="258" y="482"/>
                    <a:pt x="258" y="482"/>
                  </a:cubicBezTo>
                  <a:cubicBezTo>
                    <a:pt x="258" y="482"/>
                    <a:pt x="258" y="482"/>
                    <a:pt x="258" y="482"/>
                  </a:cubicBezTo>
                  <a:cubicBezTo>
                    <a:pt x="259" y="483"/>
                    <a:pt x="259" y="483"/>
                    <a:pt x="259" y="483"/>
                  </a:cubicBezTo>
                  <a:cubicBezTo>
                    <a:pt x="259" y="483"/>
                    <a:pt x="259" y="483"/>
                    <a:pt x="259" y="483"/>
                  </a:cubicBezTo>
                  <a:cubicBezTo>
                    <a:pt x="260" y="483"/>
                    <a:pt x="260" y="483"/>
                    <a:pt x="260" y="483"/>
                  </a:cubicBezTo>
                  <a:cubicBezTo>
                    <a:pt x="260" y="483"/>
                    <a:pt x="260" y="483"/>
                    <a:pt x="260" y="483"/>
                  </a:cubicBezTo>
                  <a:cubicBezTo>
                    <a:pt x="260" y="483"/>
                    <a:pt x="260" y="483"/>
                    <a:pt x="260" y="483"/>
                  </a:cubicBezTo>
                  <a:cubicBezTo>
                    <a:pt x="260" y="484"/>
                    <a:pt x="260" y="484"/>
                    <a:pt x="260" y="484"/>
                  </a:cubicBezTo>
                  <a:cubicBezTo>
                    <a:pt x="260" y="484"/>
                    <a:pt x="260" y="484"/>
                    <a:pt x="260" y="484"/>
                  </a:cubicBezTo>
                  <a:cubicBezTo>
                    <a:pt x="259" y="484"/>
                    <a:pt x="259" y="484"/>
                    <a:pt x="259" y="484"/>
                  </a:cubicBezTo>
                  <a:cubicBezTo>
                    <a:pt x="259" y="484"/>
                    <a:pt x="259" y="484"/>
                    <a:pt x="259" y="484"/>
                  </a:cubicBezTo>
                  <a:cubicBezTo>
                    <a:pt x="260" y="485"/>
                    <a:pt x="260" y="485"/>
                    <a:pt x="260" y="485"/>
                  </a:cubicBezTo>
                  <a:cubicBezTo>
                    <a:pt x="260" y="485"/>
                    <a:pt x="260" y="485"/>
                    <a:pt x="260" y="485"/>
                  </a:cubicBezTo>
                  <a:cubicBezTo>
                    <a:pt x="260" y="485"/>
                    <a:pt x="260" y="485"/>
                    <a:pt x="260" y="485"/>
                  </a:cubicBezTo>
                  <a:cubicBezTo>
                    <a:pt x="260" y="485"/>
                    <a:pt x="260" y="485"/>
                    <a:pt x="260" y="485"/>
                  </a:cubicBezTo>
                  <a:cubicBezTo>
                    <a:pt x="261" y="485"/>
                    <a:pt x="261" y="485"/>
                    <a:pt x="261" y="485"/>
                  </a:cubicBezTo>
                  <a:cubicBezTo>
                    <a:pt x="261" y="486"/>
                    <a:pt x="261" y="486"/>
                    <a:pt x="261" y="486"/>
                  </a:cubicBezTo>
                  <a:cubicBezTo>
                    <a:pt x="261" y="486"/>
                    <a:pt x="261" y="486"/>
                    <a:pt x="261" y="486"/>
                  </a:cubicBezTo>
                  <a:cubicBezTo>
                    <a:pt x="261" y="485"/>
                    <a:pt x="261" y="485"/>
                    <a:pt x="261" y="485"/>
                  </a:cubicBezTo>
                  <a:cubicBezTo>
                    <a:pt x="261" y="485"/>
                    <a:pt x="261" y="485"/>
                    <a:pt x="261" y="485"/>
                  </a:cubicBezTo>
                  <a:cubicBezTo>
                    <a:pt x="261" y="485"/>
                    <a:pt x="261" y="485"/>
                    <a:pt x="261" y="485"/>
                  </a:cubicBezTo>
                  <a:cubicBezTo>
                    <a:pt x="261" y="485"/>
                    <a:pt x="261" y="485"/>
                    <a:pt x="261" y="485"/>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2"/>
                    <a:pt x="261" y="482"/>
                    <a:pt x="261" y="482"/>
                  </a:cubicBezTo>
                  <a:cubicBezTo>
                    <a:pt x="261" y="482"/>
                    <a:pt x="261" y="482"/>
                    <a:pt x="261" y="482"/>
                  </a:cubicBezTo>
                  <a:cubicBezTo>
                    <a:pt x="261" y="482"/>
                    <a:pt x="261" y="482"/>
                    <a:pt x="261" y="482"/>
                  </a:cubicBezTo>
                  <a:cubicBezTo>
                    <a:pt x="261" y="482"/>
                    <a:pt x="261" y="482"/>
                    <a:pt x="261" y="482"/>
                  </a:cubicBezTo>
                  <a:cubicBezTo>
                    <a:pt x="262" y="483"/>
                    <a:pt x="262" y="483"/>
                    <a:pt x="262" y="483"/>
                  </a:cubicBezTo>
                  <a:cubicBezTo>
                    <a:pt x="262" y="483"/>
                    <a:pt x="262" y="483"/>
                    <a:pt x="262" y="483"/>
                  </a:cubicBezTo>
                  <a:lnTo>
                    <a:pt x="261" y="482"/>
                  </a:lnTo>
                  <a:close/>
                  <a:moveTo>
                    <a:pt x="171" y="388"/>
                  </a:moveTo>
                  <a:cubicBezTo>
                    <a:pt x="171" y="388"/>
                    <a:pt x="171" y="388"/>
                    <a:pt x="171" y="388"/>
                  </a:cubicBezTo>
                  <a:cubicBezTo>
                    <a:pt x="171" y="388"/>
                    <a:pt x="171" y="388"/>
                    <a:pt x="171" y="388"/>
                  </a:cubicBezTo>
                  <a:cubicBezTo>
                    <a:pt x="171" y="388"/>
                    <a:pt x="171" y="388"/>
                    <a:pt x="171" y="388"/>
                  </a:cubicBezTo>
                  <a:cubicBezTo>
                    <a:pt x="171" y="388"/>
                    <a:pt x="171" y="388"/>
                    <a:pt x="171" y="388"/>
                  </a:cubicBezTo>
                  <a:close/>
                  <a:moveTo>
                    <a:pt x="280" y="493"/>
                  </a:moveTo>
                  <a:cubicBezTo>
                    <a:pt x="279" y="493"/>
                    <a:pt x="279" y="493"/>
                    <a:pt x="279" y="493"/>
                  </a:cubicBezTo>
                  <a:cubicBezTo>
                    <a:pt x="279" y="493"/>
                    <a:pt x="279" y="493"/>
                    <a:pt x="279" y="493"/>
                  </a:cubicBezTo>
                  <a:cubicBezTo>
                    <a:pt x="279" y="493"/>
                    <a:pt x="279" y="493"/>
                    <a:pt x="279" y="493"/>
                  </a:cubicBezTo>
                  <a:cubicBezTo>
                    <a:pt x="278" y="494"/>
                    <a:pt x="278" y="494"/>
                    <a:pt x="278" y="494"/>
                  </a:cubicBezTo>
                  <a:cubicBezTo>
                    <a:pt x="279" y="494"/>
                    <a:pt x="279" y="494"/>
                    <a:pt x="279" y="494"/>
                  </a:cubicBezTo>
                  <a:cubicBezTo>
                    <a:pt x="279" y="494"/>
                    <a:pt x="279" y="494"/>
                    <a:pt x="279" y="494"/>
                  </a:cubicBezTo>
                  <a:cubicBezTo>
                    <a:pt x="280" y="494"/>
                    <a:pt x="281" y="494"/>
                    <a:pt x="281" y="494"/>
                  </a:cubicBezTo>
                  <a:cubicBezTo>
                    <a:pt x="281" y="494"/>
                    <a:pt x="281" y="494"/>
                    <a:pt x="281" y="494"/>
                  </a:cubicBezTo>
                  <a:cubicBezTo>
                    <a:pt x="281" y="493"/>
                    <a:pt x="281" y="493"/>
                    <a:pt x="281" y="493"/>
                  </a:cubicBezTo>
                  <a:cubicBezTo>
                    <a:pt x="280" y="493"/>
                    <a:pt x="280" y="493"/>
                    <a:pt x="280" y="493"/>
                  </a:cubicBezTo>
                  <a:close/>
                  <a:moveTo>
                    <a:pt x="272" y="493"/>
                  </a:moveTo>
                  <a:cubicBezTo>
                    <a:pt x="272" y="493"/>
                    <a:pt x="272" y="493"/>
                    <a:pt x="272" y="493"/>
                  </a:cubicBezTo>
                  <a:cubicBezTo>
                    <a:pt x="272" y="493"/>
                    <a:pt x="272" y="493"/>
                    <a:pt x="272" y="493"/>
                  </a:cubicBezTo>
                  <a:cubicBezTo>
                    <a:pt x="272" y="493"/>
                    <a:pt x="272" y="493"/>
                    <a:pt x="272" y="493"/>
                  </a:cubicBezTo>
                  <a:cubicBezTo>
                    <a:pt x="271" y="493"/>
                    <a:pt x="271" y="493"/>
                    <a:pt x="271" y="493"/>
                  </a:cubicBezTo>
                  <a:cubicBezTo>
                    <a:pt x="271" y="494"/>
                    <a:pt x="271" y="494"/>
                    <a:pt x="271" y="494"/>
                  </a:cubicBezTo>
                  <a:cubicBezTo>
                    <a:pt x="271" y="494"/>
                    <a:pt x="271" y="494"/>
                    <a:pt x="271" y="494"/>
                  </a:cubicBezTo>
                  <a:cubicBezTo>
                    <a:pt x="271" y="494"/>
                    <a:pt x="271" y="494"/>
                    <a:pt x="271" y="494"/>
                  </a:cubicBezTo>
                  <a:cubicBezTo>
                    <a:pt x="272" y="495"/>
                    <a:pt x="272" y="495"/>
                    <a:pt x="272" y="495"/>
                  </a:cubicBezTo>
                  <a:cubicBezTo>
                    <a:pt x="272" y="495"/>
                    <a:pt x="272" y="495"/>
                    <a:pt x="272" y="495"/>
                  </a:cubicBezTo>
                  <a:cubicBezTo>
                    <a:pt x="273" y="494"/>
                    <a:pt x="273" y="494"/>
                    <a:pt x="273" y="494"/>
                  </a:cubicBezTo>
                  <a:cubicBezTo>
                    <a:pt x="272" y="493"/>
                    <a:pt x="272" y="493"/>
                    <a:pt x="272" y="493"/>
                  </a:cubicBezTo>
                  <a:close/>
                  <a:moveTo>
                    <a:pt x="272" y="490"/>
                  </a:moveTo>
                  <a:cubicBezTo>
                    <a:pt x="272" y="490"/>
                    <a:pt x="272" y="490"/>
                    <a:pt x="272" y="490"/>
                  </a:cubicBezTo>
                  <a:cubicBezTo>
                    <a:pt x="272" y="489"/>
                    <a:pt x="272" y="489"/>
                    <a:pt x="272" y="489"/>
                  </a:cubicBezTo>
                  <a:cubicBezTo>
                    <a:pt x="272" y="489"/>
                    <a:pt x="272" y="489"/>
                    <a:pt x="272" y="489"/>
                  </a:cubicBezTo>
                  <a:cubicBezTo>
                    <a:pt x="272" y="489"/>
                    <a:pt x="272" y="489"/>
                    <a:pt x="272" y="489"/>
                  </a:cubicBezTo>
                  <a:cubicBezTo>
                    <a:pt x="272" y="489"/>
                    <a:pt x="272" y="489"/>
                    <a:pt x="272" y="489"/>
                  </a:cubicBezTo>
                  <a:cubicBezTo>
                    <a:pt x="271" y="488"/>
                    <a:pt x="271" y="488"/>
                    <a:pt x="271" y="488"/>
                  </a:cubicBezTo>
                  <a:cubicBezTo>
                    <a:pt x="270" y="488"/>
                    <a:pt x="270" y="488"/>
                    <a:pt x="270" y="488"/>
                  </a:cubicBezTo>
                  <a:cubicBezTo>
                    <a:pt x="270" y="487"/>
                    <a:pt x="270" y="487"/>
                    <a:pt x="270" y="487"/>
                  </a:cubicBezTo>
                  <a:cubicBezTo>
                    <a:pt x="270" y="487"/>
                    <a:pt x="270" y="487"/>
                    <a:pt x="270" y="487"/>
                  </a:cubicBezTo>
                  <a:cubicBezTo>
                    <a:pt x="269" y="487"/>
                    <a:pt x="269" y="487"/>
                    <a:pt x="269" y="487"/>
                  </a:cubicBezTo>
                  <a:cubicBezTo>
                    <a:pt x="268" y="488"/>
                    <a:pt x="269" y="488"/>
                    <a:pt x="269" y="488"/>
                  </a:cubicBezTo>
                  <a:cubicBezTo>
                    <a:pt x="268" y="488"/>
                    <a:pt x="268" y="488"/>
                    <a:pt x="268" y="488"/>
                  </a:cubicBezTo>
                  <a:cubicBezTo>
                    <a:pt x="268" y="488"/>
                    <a:pt x="268" y="488"/>
                    <a:pt x="268" y="488"/>
                  </a:cubicBezTo>
                  <a:cubicBezTo>
                    <a:pt x="267" y="488"/>
                    <a:pt x="267" y="488"/>
                    <a:pt x="267" y="488"/>
                  </a:cubicBezTo>
                  <a:cubicBezTo>
                    <a:pt x="267" y="488"/>
                    <a:pt x="267" y="488"/>
                    <a:pt x="267" y="488"/>
                  </a:cubicBezTo>
                  <a:cubicBezTo>
                    <a:pt x="267" y="489"/>
                    <a:pt x="267" y="489"/>
                    <a:pt x="267" y="489"/>
                  </a:cubicBezTo>
                  <a:cubicBezTo>
                    <a:pt x="267" y="489"/>
                    <a:pt x="267" y="489"/>
                    <a:pt x="267" y="489"/>
                  </a:cubicBezTo>
                  <a:cubicBezTo>
                    <a:pt x="268" y="489"/>
                    <a:pt x="268" y="489"/>
                    <a:pt x="268" y="489"/>
                  </a:cubicBezTo>
                  <a:cubicBezTo>
                    <a:pt x="268" y="489"/>
                    <a:pt x="268" y="489"/>
                    <a:pt x="268" y="489"/>
                  </a:cubicBezTo>
                  <a:cubicBezTo>
                    <a:pt x="268" y="490"/>
                    <a:pt x="268" y="490"/>
                    <a:pt x="268" y="490"/>
                  </a:cubicBezTo>
                  <a:cubicBezTo>
                    <a:pt x="268" y="490"/>
                    <a:pt x="268" y="490"/>
                    <a:pt x="268" y="490"/>
                  </a:cubicBezTo>
                  <a:cubicBezTo>
                    <a:pt x="268" y="490"/>
                    <a:pt x="268" y="490"/>
                    <a:pt x="268" y="490"/>
                  </a:cubicBezTo>
                  <a:cubicBezTo>
                    <a:pt x="269" y="490"/>
                    <a:pt x="269" y="490"/>
                    <a:pt x="269" y="490"/>
                  </a:cubicBezTo>
                  <a:cubicBezTo>
                    <a:pt x="269" y="490"/>
                    <a:pt x="269" y="490"/>
                    <a:pt x="269" y="490"/>
                  </a:cubicBezTo>
                  <a:cubicBezTo>
                    <a:pt x="269" y="490"/>
                    <a:pt x="269" y="490"/>
                    <a:pt x="269" y="490"/>
                  </a:cubicBezTo>
                  <a:cubicBezTo>
                    <a:pt x="269" y="491"/>
                    <a:pt x="269" y="491"/>
                    <a:pt x="269" y="491"/>
                  </a:cubicBezTo>
                  <a:cubicBezTo>
                    <a:pt x="270" y="490"/>
                    <a:pt x="270" y="490"/>
                    <a:pt x="270" y="490"/>
                  </a:cubicBezTo>
                  <a:cubicBezTo>
                    <a:pt x="270" y="491"/>
                    <a:pt x="270" y="491"/>
                    <a:pt x="270" y="491"/>
                  </a:cubicBezTo>
                  <a:cubicBezTo>
                    <a:pt x="270" y="491"/>
                    <a:pt x="270" y="491"/>
                    <a:pt x="271" y="491"/>
                  </a:cubicBezTo>
                  <a:cubicBezTo>
                    <a:pt x="271" y="491"/>
                    <a:pt x="272" y="491"/>
                    <a:pt x="272" y="490"/>
                  </a:cubicBezTo>
                  <a:close/>
                  <a:moveTo>
                    <a:pt x="269" y="492"/>
                  </a:moveTo>
                  <a:cubicBezTo>
                    <a:pt x="269" y="493"/>
                    <a:pt x="269" y="493"/>
                    <a:pt x="269" y="493"/>
                  </a:cubicBezTo>
                  <a:cubicBezTo>
                    <a:pt x="269" y="492"/>
                    <a:pt x="269" y="492"/>
                    <a:pt x="269" y="492"/>
                  </a:cubicBezTo>
                  <a:cubicBezTo>
                    <a:pt x="269" y="492"/>
                    <a:pt x="269" y="492"/>
                    <a:pt x="269" y="492"/>
                  </a:cubicBezTo>
                  <a:cubicBezTo>
                    <a:pt x="269" y="492"/>
                    <a:pt x="269" y="492"/>
                    <a:pt x="269" y="492"/>
                  </a:cubicBezTo>
                  <a:cubicBezTo>
                    <a:pt x="269" y="491"/>
                    <a:pt x="269" y="491"/>
                    <a:pt x="269" y="491"/>
                  </a:cubicBezTo>
                  <a:cubicBezTo>
                    <a:pt x="268" y="491"/>
                    <a:pt x="268" y="491"/>
                    <a:pt x="268" y="491"/>
                  </a:cubicBezTo>
                  <a:cubicBezTo>
                    <a:pt x="268" y="491"/>
                    <a:pt x="268" y="491"/>
                    <a:pt x="268" y="491"/>
                  </a:cubicBezTo>
                  <a:cubicBezTo>
                    <a:pt x="268" y="491"/>
                    <a:pt x="268" y="491"/>
                    <a:pt x="268" y="491"/>
                  </a:cubicBezTo>
                  <a:cubicBezTo>
                    <a:pt x="267" y="491"/>
                    <a:pt x="267" y="491"/>
                    <a:pt x="267" y="491"/>
                  </a:cubicBezTo>
                  <a:cubicBezTo>
                    <a:pt x="268" y="492"/>
                    <a:pt x="268" y="492"/>
                    <a:pt x="268" y="492"/>
                  </a:cubicBezTo>
                  <a:cubicBezTo>
                    <a:pt x="268" y="492"/>
                    <a:pt x="268" y="492"/>
                    <a:pt x="268" y="492"/>
                  </a:cubicBezTo>
                  <a:cubicBezTo>
                    <a:pt x="268" y="492"/>
                    <a:pt x="268" y="492"/>
                    <a:pt x="268" y="492"/>
                  </a:cubicBezTo>
                  <a:cubicBezTo>
                    <a:pt x="269" y="493"/>
                    <a:pt x="269" y="493"/>
                    <a:pt x="270" y="493"/>
                  </a:cubicBezTo>
                  <a:cubicBezTo>
                    <a:pt x="270" y="493"/>
                    <a:pt x="270" y="493"/>
                    <a:pt x="270" y="493"/>
                  </a:cubicBezTo>
                  <a:cubicBezTo>
                    <a:pt x="270" y="493"/>
                    <a:pt x="270" y="493"/>
                    <a:pt x="270" y="493"/>
                  </a:cubicBezTo>
                  <a:lnTo>
                    <a:pt x="269" y="492"/>
                  </a:lnTo>
                  <a:close/>
                  <a:moveTo>
                    <a:pt x="434" y="285"/>
                  </a:moveTo>
                  <a:cubicBezTo>
                    <a:pt x="434" y="285"/>
                    <a:pt x="434" y="285"/>
                    <a:pt x="434" y="285"/>
                  </a:cubicBezTo>
                  <a:cubicBezTo>
                    <a:pt x="435" y="284"/>
                    <a:pt x="435" y="284"/>
                    <a:pt x="435" y="284"/>
                  </a:cubicBezTo>
                  <a:cubicBezTo>
                    <a:pt x="435" y="285"/>
                    <a:pt x="435" y="285"/>
                    <a:pt x="435" y="285"/>
                  </a:cubicBezTo>
                  <a:cubicBezTo>
                    <a:pt x="435" y="284"/>
                    <a:pt x="436" y="284"/>
                    <a:pt x="436" y="284"/>
                  </a:cubicBezTo>
                  <a:cubicBezTo>
                    <a:pt x="436" y="284"/>
                    <a:pt x="436" y="284"/>
                    <a:pt x="436" y="284"/>
                  </a:cubicBezTo>
                  <a:cubicBezTo>
                    <a:pt x="435" y="284"/>
                    <a:pt x="435" y="284"/>
                    <a:pt x="435" y="284"/>
                  </a:cubicBezTo>
                  <a:cubicBezTo>
                    <a:pt x="435" y="284"/>
                    <a:pt x="435" y="284"/>
                    <a:pt x="435" y="284"/>
                  </a:cubicBezTo>
                  <a:cubicBezTo>
                    <a:pt x="435" y="284"/>
                    <a:pt x="435" y="284"/>
                    <a:pt x="435" y="284"/>
                  </a:cubicBezTo>
                  <a:cubicBezTo>
                    <a:pt x="436" y="283"/>
                    <a:pt x="435" y="284"/>
                    <a:pt x="436" y="283"/>
                  </a:cubicBezTo>
                  <a:cubicBezTo>
                    <a:pt x="436" y="283"/>
                    <a:pt x="436" y="283"/>
                    <a:pt x="436" y="283"/>
                  </a:cubicBezTo>
                  <a:cubicBezTo>
                    <a:pt x="436" y="283"/>
                    <a:pt x="436" y="283"/>
                    <a:pt x="436" y="283"/>
                  </a:cubicBezTo>
                  <a:cubicBezTo>
                    <a:pt x="437" y="283"/>
                    <a:pt x="437" y="283"/>
                    <a:pt x="437" y="283"/>
                  </a:cubicBezTo>
                  <a:cubicBezTo>
                    <a:pt x="437" y="283"/>
                    <a:pt x="437" y="283"/>
                    <a:pt x="437" y="283"/>
                  </a:cubicBezTo>
                  <a:cubicBezTo>
                    <a:pt x="437" y="283"/>
                    <a:pt x="437" y="283"/>
                    <a:pt x="438" y="283"/>
                  </a:cubicBezTo>
                  <a:cubicBezTo>
                    <a:pt x="437" y="282"/>
                    <a:pt x="437" y="282"/>
                    <a:pt x="437" y="282"/>
                  </a:cubicBezTo>
                  <a:cubicBezTo>
                    <a:pt x="438" y="282"/>
                    <a:pt x="438" y="282"/>
                    <a:pt x="438" y="282"/>
                  </a:cubicBezTo>
                  <a:cubicBezTo>
                    <a:pt x="438" y="282"/>
                    <a:pt x="438" y="282"/>
                    <a:pt x="438" y="282"/>
                  </a:cubicBezTo>
                  <a:cubicBezTo>
                    <a:pt x="438" y="282"/>
                    <a:pt x="438" y="282"/>
                    <a:pt x="438" y="281"/>
                  </a:cubicBezTo>
                  <a:cubicBezTo>
                    <a:pt x="438" y="281"/>
                    <a:pt x="438" y="281"/>
                    <a:pt x="438" y="281"/>
                  </a:cubicBezTo>
                  <a:cubicBezTo>
                    <a:pt x="438" y="282"/>
                    <a:pt x="438" y="282"/>
                    <a:pt x="438" y="282"/>
                  </a:cubicBezTo>
                  <a:cubicBezTo>
                    <a:pt x="439" y="281"/>
                    <a:pt x="439" y="281"/>
                    <a:pt x="439" y="281"/>
                  </a:cubicBezTo>
                  <a:cubicBezTo>
                    <a:pt x="439" y="280"/>
                    <a:pt x="439" y="280"/>
                    <a:pt x="439" y="280"/>
                  </a:cubicBezTo>
                  <a:cubicBezTo>
                    <a:pt x="439" y="280"/>
                    <a:pt x="439" y="280"/>
                    <a:pt x="439" y="280"/>
                  </a:cubicBezTo>
                  <a:cubicBezTo>
                    <a:pt x="439" y="280"/>
                    <a:pt x="439" y="280"/>
                    <a:pt x="439" y="280"/>
                  </a:cubicBezTo>
                  <a:cubicBezTo>
                    <a:pt x="439" y="281"/>
                    <a:pt x="439" y="281"/>
                    <a:pt x="439" y="281"/>
                  </a:cubicBezTo>
                  <a:cubicBezTo>
                    <a:pt x="440" y="280"/>
                    <a:pt x="440" y="280"/>
                    <a:pt x="440" y="280"/>
                  </a:cubicBezTo>
                  <a:cubicBezTo>
                    <a:pt x="440" y="281"/>
                    <a:pt x="440" y="281"/>
                    <a:pt x="440" y="281"/>
                  </a:cubicBezTo>
                  <a:cubicBezTo>
                    <a:pt x="440" y="281"/>
                    <a:pt x="440" y="281"/>
                    <a:pt x="440" y="281"/>
                  </a:cubicBezTo>
                  <a:cubicBezTo>
                    <a:pt x="440" y="281"/>
                    <a:pt x="440" y="281"/>
                    <a:pt x="440" y="281"/>
                  </a:cubicBezTo>
                  <a:cubicBezTo>
                    <a:pt x="440" y="280"/>
                    <a:pt x="440" y="280"/>
                    <a:pt x="440" y="280"/>
                  </a:cubicBezTo>
                  <a:cubicBezTo>
                    <a:pt x="440" y="280"/>
                    <a:pt x="440" y="280"/>
                    <a:pt x="440" y="280"/>
                  </a:cubicBezTo>
                  <a:cubicBezTo>
                    <a:pt x="440" y="280"/>
                    <a:pt x="440" y="280"/>
                    <a:pt x="440" y="280"/>
                  </a:cubicBezTo>
                  <a:cubicBezTo>
                    <a:pt x="440" y="280"/>
                    <a:pt x="440" y="280"/>
                    <a:pt x="440" y="280"/>
                  </a:cubicBezTo>
                  <a:cubicBezTo>
                    <a:pt x="439" y="280"/>
                    <a:pt x="439" y="280"/>
                    <a:pt x="439" y="280"/>
                  </a:cubicBezTo>
                  <a:cubicBezTo>
                    <a:pt x="439" y="280"/>
                    <a:pt x="439" y="280"/>
                    <a:pt x="439" y="280"/>
                  </a:cubicBezTo>
                  <a:cubicBezTo>
                    <a:pt x="440" y="279"/>
                    <a:pt x="440" y="279"/>
                    <a:pt x="440" y="279"/>
                  </a:cubicBezTo>
                  <a:cubicBezTo>
                    <a:pt x="440" y="279"/>
                    <a:pt x="440" y="279"/>
                    <a:pt x="440" y="279"/>
                  </a:cubicBezTo>
                  <a:cubicBezTo>
                    <a:pt x="440" y="279"/>
                    <a:pt x="440" y="279"/>
                    <a:pt x="440"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8" y="279"/>
                    <a:pt x="438" y="279"/>
                    <a:pt x="438" y="279"/>
                  </a:cubicBezTo>
                  <a:cubicBezTo>
                    <a:pt x="438" y="279"/>
                    <a:pt x="438" y="279"/>
                    <a:pt x="438" y="279"/>
                  </a:cubicBezTo>
                  <a:cubicBezTo>
                    <a:pt x="438" y="279"/>
                    <a:pt x="438" y="279"/>
                    <a:pt x="438" y="279"/>
                  </a:cubicBezTo>
                  <a:cubicBezTo>
                    <a:pt x="438" y="279"/>
                    <a:pt x="438" y="279"/>
                    <a:pt x="438" y="279"/>
                  </a:cubicBezTo>
                  <a:cubicBezTo>
                    <a:pt x="438" y="278"/>
                    <a:pt x="438" y="278"/>
                    <a:pt x="438" y="278"/>
                  </a:cubicBezTo>
                  <a:cubicBezTo>
                    <a:pt x="439" y="279"/>
                    <a:pt x="439" y="279"/>
                    <a:pt x="439" y="279"/>
                  </a:cubicBezTo>
                  <a:cubicBezTo>
                    <a:pt x="439" y="279"/>
                    <a:pt x="439" y="279"/>
                    <a:pt x="439" y="279"/>
                  </a:cubicBezTo>
                  <a:cubicBezTo>
                    <a:pt x="439" y="279"/>
                    <a:pt x="439" y="279"/>
                    <a:pt x="439" y="279"/>
                  </a:cubicBezTo>
                  <a:cubicBezTo>
                    <a:pt x="440" y="279"/>
                    <a:pt x="440" y="279"/>
                    <a:pt x="440" y="279"/>
                  </a:cubicBezTo>
                  <a:cubicBezTo>
                    <a:pt x="440" y="279"/>
                    <a:pt x="440" y="279"/>
                    <a:pt x="440" y="279"/>
                  </a:cubicBezTo>
                  <a:cubicBezTo>
                    <a:pt x="439" y="279"/>
                    <a:pt x="439" y="279"/>
                    <a:pt x="439" y="279"/>
                  </a:cubicBezTo>
                  <a:cubicBezTo>
                    <a:pt x="440" y="279"/>
                    <a:pt x="440" y="279"/>
                    <a:pt x="440" y="279"/>
                  </a:cubicBezTo>
                  <a:cubicBezTo>
                    <a:pt x="440" y="279"/>
                    <a:pt x="440" y="279"/>
                    <a:pt x="440" y="279"/>
                  </a:cubicBezTo>
                  <a:cubicBezTo>
                    <a:pt x="440" y="279"/>
                    <a:pt x="440" y="279"/>
                    <a:pt x="440" y="279"/>
                  </a:cubicBezTo>
                  <a:cubicBezTo>
                    <a:pt x="441" y="279"/>
                    <a:pt x="441" y="279"/>
                    <a:pt x="441" y="279"/>
                  </a:cubicBezTo>
                  <a:cubicBezTo>
                    <a:pt x="441" y="279"/>
                    <a:pt x="441" y="279"/>
                    <a:pt x="441" y="279"/>
                  </a:cubicBezTo>
                  <a:cubicBezTo>
                    <a:pt x="441" y="279"/>
                    <a:pt x="441" y="279"/>
                    <a:pt x="441" y="279"/>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7"/>
                    <a:pt x="441" y="277"/>
                    <a:pt x="441" y="277"/>
                  </a:cubicBezTo>
                  <a:cubicBezTo>
                    <a:pt x="441" y="277"/>
                    <a:pt x="441" y="277"/>
                    <a:pt x="441" y="277"/>
                  </a:cubicBezTo>
                  <a:cubicBezTo>
                    <a:pt x="441" y="277"/>
                    <a:pt x="441" y="277"/>
                    <a:pt x="441" y="277"/>
                  </a:cubicBezTo>
                  <a:cubicBezTo>
                    <a:pt x="441" y="276"/>
                    <a:pt x="441" y="276"/>
                    <a:pt x="441" y="276"/>
                  </a:cubicBezTo>
                  <a:cubicBezTo>
                    <a:pt x="441" y="276"/>
                    <a:pt x="441" y="276"/>
                    <a:pt x="441" y="276"/>
                  </a:cubicBezTo>
                  <a:cubicBezTo>
                    <a:pt x="441" y="277"/>
                    <a:pt x="441" y="277"/>
                    <a:pt x="441" y="277"/>
                  </a:cubicBezTo>
                  <a:cubicBezTo>
                    <a:pt x="440" y="276"/>
                    <a:pt x="440" y="276"/>
                    <a:pt x="440" y="276"/>
                  </a:cubicBezTo>
                  <a:cubicBezTo>
                    <a:pt x="440" y="276"/>
                    <a:pt x="440" y="276"/>
                    <a:pt x="440" y="276"/>
                  </a:cubicBezTo>
                  <a:cubicBezTo>
                    <a:pt x="440" y="276"/>
                    <a:pt x="440" y="276"/>
                    <a:pt x="440" y="276"/>
                  </a:cubicBezTo>
                  <a:cubicBezTo>
                    <a:pt x="441" y="276"/>
                    <a:pt x="441" y="276"/>
                    <a:pt x="441" y="276"/>
                  </a:cubicBezTo>
                  <a:cubicBezTo>
                    <a:pt x="441" y="276"/>
                    <a:pt x="441" y="276"/>
                    <a:pt x="441" y="276"/>
                  </a:cubicBezTo>
                  <a:cubicBezTo>
                    <a:pt x="441" y="275"/>
                    <a:pt x="441" y="275"/>
                    <a:pt x="441" y="275"/>
                  </a:cubicBezTo>
                  <a:cubicBezTo>
                    <a:pt x="440" y="274"/>
                    <a:pt x="440" y="274"/>
                    <a:pt x="440" y="274"/>
                  </a:cubicBezTo>
                  <a:cubicBezTo>
                    <a:pt x="439" y="275"/>
                    <a:pt x="439" y="275"/>
                    <a:pt x="439" y="275"/>
                  </a:cubicBezTo>
                  <a:cubicBezTo>
                    <a:pt x="439" y="275"/>
                    <a:pt x="439" y="275"/>
                    <a:pt x="439" y="275"/>
                  </a:cubicBezTo>
                  <a:cubicBezTo>
                    <a:pt x="439" y="275"/>
                    <a:pt x="439" y="275"/>
                    <a:pt x="439" y="275"/>
                  </a:cubicBezTo>
                  <a:cubicBezTo>
                    <a:pt x="439" y="275"/>
                    <a:pt x="439" y="275"/>
                    <a:pt x="439" y="275"/>
                  </a:cubicBezTo>
                  <a:cubicBezTo>
                    <a:pt x="438" y="276"/>
                    <a:pt x="438" y="276"/>
                    <a:pt x="438" y="276"/>
                  </a:cubicBezTo>
                  <a:cubicBezTo>
                    <a:pt x="438" y="275"/>
                    <a:pt x="438" y="275"/>
                    <a:pt x="438" y="275"/>
                  </a:cubicBezTo>
                  <a:cubicBezTo>
                    <a:pt x="438" y="276"/>
                    <a:pt x="438" y="276"/>
                    <a:pt x="438" y="276"/>
                  </a:cubicBezTo>
                  <a:cubicBezTo>
                    <a:pt x="438" y="276"/>
                    <a:pt x="438" y="276"/>
                    <a:pt x="438" y="276"/>
                  </a:cubicBezTo>
                  <a:cubicBezTo>
                    <a:pt x="438" y="276"/>
                    <a:pt x="438" y="276"/>
                    <a:pt x="438" y="276"/>
                  </a:cubicBezTo>
                  <a:cubicBezTo>
                    <a:pt x="438" y="275"/>
                    <a:pt x="437" y="275"/>
                    <a:pt x="437" y="275"/>
                  </a:cubicBezTo>
                  <a:cubicBezTo>
                    <a:pt x="437" y="275"/>
                    <a:pt x="437" y="275"/>
                    <a:pt x="437" y="275"/>
                  </a:cubicBezTo>
                  <a:cubicBezTo>
                    <a:pt x="437" y="274"/>
                    <a:pt x="437" y="274"/>
                    <a:pt x="437" y="274"/>
                  </a:cubicBezTo>
                  <a:cubicBezTo>
                    <a:pt x="436" y="275"/>
                    <a:pt x="436" y="275"/>
                    <a:pt x="436" y="275"/>
                  </a:cubicBezTo>
                  <a:cubicBezTo>
                    <a:pt x="436" y="274"/>
                    <a:pt x="435" y="274"/>
                    <a:pt x="435" y="273"/>
                  </a:cubicBezTo>
                  <a:cubicBezTo>
                    <a:pt x="435" y="274"/>
                    <a:pt x="435" y="274"/>
                    <a:pt x="435" y="274"/>
                  </a:cubicBezTo>
                  <a:cubicBezTo>
                    <a:pt x="435" y="275"/>
                    <a:pt x="435" y="275"/>
                    <a:pt x="435" y="275"/>
                  </a:cubicBezTo>
                  <a:cubicBezTo>
                    <a:pt x="435" y="275"/>
                    <a:pt x="435" y="275"/>
                    <a:pt x="435" y="275"/>
                  </a:cubicBezTo>
                  <a:cubicBezTo>
                    <a:pt x="435" y="275"/>
                    <a:pt x="435" y="275"/>
                    <a:pt x="435" y="275"/>
                  </a:cubicBezTo>
                  <a:cubicBezTo>
                    <a:pt x="435" y="275"/>
                    <a:pt x="435" y="275"/>
                    <a:pt x="435" y="275"/>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3" y="276"/>
                    <a:pt x="433" y="276"/>
                    <a:pt x="433" y="276"/>
                  </a:cubicBezTo>
                  <a:cubicBezTo>
                    <a:pt x="433" y="276"/>
                    <a:pt x="433" y="276"/>
                    <a:pt x="433" y="276"/>
                  </a:cubicBezTo>
                  <a:cubicBezTo>
                    <a:pt x="432" y="276"/>
                    <a:pt x="432" y="276"/>
                    <a:pt x="432" y="276"/>
                  </a:cubicBezTo>
                  <a:cubicBezTo>
                    <a:pt x="432" y="276"/>
                    <a:pt x="432" y="276"/>
                    <a:pt x="432" y="276"/>
                  </a:cubicBezTo>
                  <a:cubicBezTo>
                    <a:pt x="432" y="276"/>
                    <a:pt x="432" y="276"/>
                    <a:pt x="432" y="277"/>
                  </a:cubicBezTo>
                  <a:cubicBezTo>
                    <a:pt x="431" y="277"/>
                    <a:pt x="431" y="277"/>
                    <a:pt x="431" y="277"/>
                  </a:cubicBezTo>
                  <a:cubicBezTo>
                    <a:pt x="431" y="277"/>
                    <a:pt x="431" y="277"/>
                    <a:pt x="431" y="277"/>
                  </a:cubicBezTo>
                  <a:cubicBezTo>
                    <a:pt x="431" y="277"/>
                    <a:pt x="431" y="277"/>
                    <a:pt x="431" y="277"/>
                  </a:cubicBezTo>
                  <a:cubicBezTo>
                    <a:pt x="431" y="277"/>
                    <a:pt x="431" y="277"/>
                    <a:pt x="431" y="277"/>
                  </a:cubicBezTo>
                  <a:cubicBezTo>
                    <a:pt x="432" y="276"/>
                    <a:pt x="432" y="276"/>
                    <a:pt x="432" y="276"/>
                  </a:cubicBezTo>
                  <a:cubicBezTo>
                    <a:pt x="431" y="276"/>
                    <a:pt x="431" y="276"/>
                    <a:pt x="431" y="275"/>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29" y="276"/>
                    <a:pt x="429" y="276"/>
                    <a:pt x="429" y="276"/>
                  </a:cubicBezTo>
                  <a:cubicBezTo>
                    <a:pt x="429" y="277"/>
                    <a:pt x="428" y="276"/>
                    <a:pt x="428" y="277"/>
                  </a:cubicBezTo>
                  <a:cubicBezTo>
                    <a:pt x="427" y="276"/>
                    <a:pt x="427" y="276"/>
                    <a:pt x="427" y="276"/>
                  </a:cubicBezTo>
                  <a:cubicBezTo>
                    <a:pt x="427" y="276"/>
                    <a:pt x="427" y="276"/>
                    <a:pt x="427" y="276"/>
                  </a:cubicBezTo>
                  <a:cubicBezTo>
                    <a:pt x="427" y="276"/>
                    <a:pt x="427" y="276"/>
                    <a:pt x="427" y="276"/>
                  </a:cubicBezTo>
                  <a:cubicBezTo>
                    <a:pt x="426" y="276"/>
                    <a:pt x="426" y="276"/>
                    <a:pt x="426" y="276"/>
                  </a:cubicBezTo>
                  <a:cubicBezTo>
                    <a:pt x="426" y="276"/>
                    <a:pt x="426" y="276"/>
                    <a:pt x="426" y="276"/>
                  </a:cubicBezTo>
                  <a:cubicBezTo>
                    <a:pt x="425" y="276"/>
                    <a:pt x="425" y="276"/>
                    <a:pt x="425" y="276"/>
                  </a:cubicBezTo>
                  <a:cubicBezTo>
                    <a:pt x="425" y="276"/>
                    <a:pt x="425" y="276"/>
                    <a:pt x="425" y="276"/>
                  </a:cubicBezTo>
                  <a:cubicBezTo>
                    <a:pt x="426" y="277"/>
                    <a:pt x="426" y="277"/>
                    <a:pt x="426" y="277"/>
                  </a:cubicBezTo>
                  <a:cubicBezTo>
                    <a:pt x="426" y="277"/>
                    <a:pt x="426" y="277"/>
                    <a:pt x="426" y="277"/>
                  </a:cubicBezTo>
                  <a:cubicBezTo>
                    <a:pt x="425" y="276"/>
                    <a:pt x="425" y="276"/>
                    <a:pt x="425" y="276"/>
                  </a:cubicBezTo>
                  <a:cubicBezTo>
                    <a:pt x="425" y="277"/>
                    <a:pt x="425" y="277"/>
                    <a:pt x="424" y="277"/>
                  </a:cubicBezTo>
                  <a:cubicBezTo>
                    <a:pt x="425" y="278"/>
                    <a:pt x="425" y="278"/>
                    <a:pt x="425" y="278"/>
                  </a:cubicBezTo>
                  <a:cubicBezTo>
                    <a:pt x="425" y="278"/>
                    <a:pt x="425" y="278"/>
                    <a:pt x="425" y="278"/>
                  </a:cubicBezTo>
                  <a:cubicBezTo>
                    <a:pt x="425" y="278"/>
                    <a:pt x="425" y="278"/>
                    <a:pt x="425" y="278"/>
                  </a:cubicBezTo>
                  <a:cubicBezTo>
                    <a:pt x="425" y="279"/>
                    <a:pt x="425" y="279"/>
                    <a:pt x="425" y="279"/>
                  </a:cubicBezTo>
                  <a:cubicBezTo>
                    <a:pt x="425" y="279"/>
                    <a:pt x="425" y="279"/>
                    <a:pt x="425" y="279"/>
                  </a:cubicBezTo>
                  <a:cubicBezTo>
                    <a:pt x="425" y="279"/>
                    <a:pt x="425" y="279"/>
                    <a:pt x="425" y="279"/>
                  </a:cubicBezTo>
                  <a:cubicBezTo>
                    <a:pt x="425" y="280"/>
                    <a:pt x="425" y="280"/>
                    <a:pt x="425" y="280"/>
                  </a:cubicBezTo>
                  <a:cubicBezTo>
                    <a:pt x="425" y="280"/>
                    <a:pt x="425" y="280"/>
                    <a:pt x="425" y="280"/>
                  </a:cubicBezTo>
                  <a:cubicBezTo>
                    <a:pt x="424" y="280"/>
                    <a:pt x="424" y="280"/>
                    <a:pt x="424" y="280"/>
                  </a:cubicBezTo>
                  <a:cubicBezTo>
                    <a:pt x="424" y="281"/>
                    <a:pt x="424" y="281"/>
                    <a:pt x="424" y="281"/>
                  </a:cubicBezTo>
                  <a:cubicBezTo>
                    <a:pt x="423" y="281"/>
                    <a:pt x="423" y="281"/>
                    <a:pt x="423" y="281"/>
                  </a:cubicBezTo>
                  <a:cubicBezTo>
                    <a:pt x="423" y="281"/>
                    <a:pt x="423" y="281"/>
                    <a:pt x="423" y="281"/>
                  </a:cubicBezTo>
                  <a:cubicBezTo>
                    <a:pt x="422" y="281"/>
                    <a:pt x="422" y="281"/>
                    <a:pt x="422" y="281"/>
                  </a:cubicBezTo>
                  <a:cubicBezTo>
                    <a:pt x="422" y="280"/>
                    <a:pt x="422" y="280"/>
                    <a:pt x="422" y="280"/>
                  </a:cubicBezTo>
                  <a:cubicBezTo>
                    <a:pt x="421" y="281"/>
                    <a:pt x="421" y="281"/>
                    <a:pt x="421" y="281"/>
                  </a:cubicBezTo>
                  <a:cubicBezTo>
                    <a:pt x="421" y="280"/>
                    <a:pt x="421" y="280"/>
                    <a:pt x="420" y="279"/>
                  </a:cubicBezTo>
                  <a:cubicBezTo>
                    <a:pt x="420" y="280"/>
                    <a:pt x="420" y="280"/>
                    <a:pt x="420" y="280"/>
                  </a:cubicBezTo>
                  <a:cubicBezTo>
                    <a:pt x="420" y="280"/>
                    <a:pt x="420" y="280"/>
                    <a:pt x="420" y="280"/>
                  </a:cubicBezTo>
                  <a:cubicBezTo>
                    <a:pt x="420" y="280"/>
                    <a:pt x="420" y="280"/>
                    <a:pt x="420" y="280"/>
                  </a:cubicBezTo>
                  <a:cubicBezTo>
                    <a:pt x="420" y="280"/>
                    <a:pt x="420" y="280"/>
                    <a:pt x="420" y="280"/>
                  </a:cubicBezTo>
                  <a:cubicBezTo>
                    <a:pt x="419" y="280"/>
                    <a:pt x="419" y="280"/>
                    <a:pt x="419" y="280"/>
                  </a:cubicBezTo>
                  <a:cubicBezTo>
                    <a:pt x="419" y="280"/>
                    <a:pt x="419" y="280"/>
                    <a:pt x="419" y="280"/>
                  </a:cubicBezTo>
                  <a:cubicBezTo>
                    <a:pt x="419" y="280"/>
                    <a:pt x="419" y="280"/>
                    <a:pt x="419" y="280"/>
                  </a:cubicBezTo>
                  <a:cubicBezTo>
                    <a:pt x="419" y="280"/>
                    <a:pt x="419" y="280"/>
                    <a:pt x="419" y="280"/>
                  </a:cubicBezTo>
                  <a:cubicBezTo>
                    <a:pt x="418" y="281"/>
                    <a:pt x="418" y="281"/>
                    <a:pt x="418" y="281"/>
                  </a:cubicBezTo>
                  <a:cubicBezTo>
                    <a:pt x="418" y="281"/>
                    <a:pt x="418" y="281"/>
                    <a:pt x="418" y="281"/>
                  </a:cubicBezTo>
                  <a:cubicBezTo>
                    <a:pt x="417" y="281"/>
                    <a:pt x="417" y="281"/>
                    <a:pt x="417" y="281"/>
                  </a:cubicBezTo>
                  <a:cubicBezTo>
                    <a:pt x="417" y="281"/>
                    <a:pt x="417" y="281"/>
                    <a:pt x="417" y="281"/>
                  </a:cubicBezTo>
                  <a:cubicBezTo>
                    <a:pt x="416" y="281"/>
                    <a:pt x="416" y="281"/>
                    <a:pt x="416" y="281"/>
                  </a:cubicBezTo>
                  <a:cubicBezTo>
                    <a:pt x="416" y="281"/>
                    <a:pt x="416" y="281"/>
                    <a:pt x="416" y="281"/>
                  </a:cubicBezTo>
                  <a:cubicBezTo>
                    <a:pt x="415" y="281"/>
                    <a:pt x="415" y="281"/>
                    <a:pt x="415" y="281"/>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5" y="281"/>
                    <a:pt x="415" y="281"/>
                    <a:pt x="415" y="281"/>
                  </a:cubicBezTo>
                  <a:cubicBezTo>
                    <a:pt x="415" y="281"/>
                    <a:pt x="415" y="281"/>
                    <a:pt x="415" y="281"/>
                  </a:cubicBezTo>
                  <a:cubicBezTo>
                    <a:pt x="415" y="280"/>
                    <a:pt x="415" y="280"/>
                    <a:pt x="415" y="280"/>
                  </a:cubicBezTo>
                  <a:cubicBezTo>
                    <a:pt x="415" y="280"/>
                    <a:pt x="415" y="280"/>
                    <a:pt x="415" y="280"/>
                  </a:cubicBezTo>
                  <a:cubicBezTo>
                    <a:pt x="414" y="280"/>
                    <a:pt x="414" y="280"/>
                    <a:pt x="414" y="280"/>
                  </a:cubicBezTo>
                  <a:cubicBezTo>
                    <a:pt x="414" y="280"/>
                    <a:pt x="414" y="280"/>
                    <a:pt x="414" y="280"/>
                  </a:cubicBezTo>
                  <a:cubicBezTo>
                    <a:pt x="414" y="281"/>
                    <a:pt x="414" y="281"/>
                    <a:pt x="414" y="281"/>
                  </a:cubicBezTo>
                  <a:cubicBezTo>
                    <a:pt x="414" y="281"/>
                    <a:pt x="414" y="281"/>
                    <a:pt x="414" y="281"/>
                  </a:cubicBezTo>
                  <a:cubicBezTo>
                    <a:pt x="414" y="281"/>
                    <a:pt x="414" y="281"/>
                    <a:pt x="414" y="281"/>
                  </a:cubicBezTo>
                  <a:cubicBezTo>
                    <a:pt x="414" y="281"/>
                    <a:pt x="414" y="281"/>
                    <a:pt x="414" y="281"/>
                  </a:cubicBezTo>
                  <a:cubicBezTo>
                    <a:pt x="415" y="281"/>
                    <a:pt x="415" y="281"/>
                    <a:pt x="415" y="281"/>
                  </a:cubicBezTo>
                  <a:cubicBezTo>
                    <a:pt x="415" y="282"/>
                    <a:pt x="415" y="282"/>
                    <a:pt x="415" y="283"/>
                  </a:cubicBezTo>
                  <a:cubicBezTo>
                    <a:pt x="414" y="283"/>
                    <a:pt x="414" y="283"/>
                    <a:pt x="414" y="283"/>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3"/>
                    <a:pt x="413" y="283"/>
                    <a:pt x="413" y="283"/>
                  </a:cubicBezTo>
                  <a:cubicBezTo>
                    <a:pt x="413" y="283"/>
                    <a:pt x="413" y="283"/>
                    <a:pt x="413" y="283"/>
                  </a:cubicBezTo>
                  <a:cubicBezTo>
                    <a:pt x="413" y="283"/>
                    <a:pt x="413" y="283"/>
                    <a:pt x="413" y="283"/>
                  </a:cubicBezTo>
                  <a:cubicBezTo>
                    <a:pt x="413" y="283"/>
                    <a:pt x="413" y="283"/>
                    <a:pt x="413" y="283"/>
                  </a:cubicBezTo>
                  <a:cubicBezTo>
                    <a:pt x="412" y="282"/>
                    <a:pt x="412" y="282"/>
                    <a:pt x="412" y="282"/>
                  </a:cubicBezTo>
                  <a:cubicBezTo>
                    <a:pt x="412" y="282"/>
                    <a:pt x="412" y="282"/>
                    <a:pt x="412" y="282"/>
                  </a:cubicBezTo>
                  <a:cubicBezTo>
                    <a:pt x="412" y="282"/>
                    <a:pt x="412" y="282"/>
                    <a:pt x="412" y="282"/>
                  </a:cubicBezTo>
                  <a:cubicBezTo>
                    <a:pt x="412" y="281"/>
                    <a:pt x="412" y="281"/>
                    <a:pt x="412" y="281"/>
                  </a:cubicBezTo>
                  <a:cubicBezTo>
                    <a:pt x="411" y="282"/>
                    <a:pt x="411" y="282"/>
                    <a:pt x="411" y="282"/>
                  </a:cubicBezTo>
                  <a:cubicBezTo>
                    <a:pt x="410" y="281"/>
                    <a:pt x="410" y="281"/>
                    <a:pt x="410" y="281"/>
                  </a:cubicBezTo>
                  <a:cubicBezTo>
                    <a:pt x="410" y="282"/>
                    <a:pt x="410" y="282"/>
                    <a:pt x="410" y="282"/>
                  </a:cubicBezTo>
                  <a:cubicBezTo>
                    <a:pt x="409" y="282"/>
                    <a:pt x="409" y="282"/>
                    <a:pt x="409" y="282"/>
                  </a:cubicBezTo>
                  <a:cubicBezTo>
                    <a:pt x="409" y="282"/>
                    <a:pt x="409" y="282"/>
                    <a:pt x="409" y="282"/>
                  </a:cubicBezTo>
                  <a:cubicBezTo>
                    <a:pt x="409" y="283"/>
                    <a:pt x="409" y="283"/>
                    <a:pt x="409" y="283"/>
                  </a:cubicBezTo>
                  <a:cubicBezTo>
                    <a:pt x="409" y="282"/>
                    <a:pt x="409" y="282"/>
                    <a:pt x="409" y="282"/>
                  </a:cubicBezTo>
                  <a:cubicBezTo>
                    <a:pt x="408" y="283"/>
                    <a:pt x="408" y="283"/>
                    <a:pt x="408" y="283"/>
                  </a:cubicBezTo>
                  <a:cubicBezTo>
                    <a:pt x="408" y="284"/>
                    <a:pt x="408" y="284"/>
                    <a:pt x="408" y="284"/>
                  </a:cubicBezTo>
                  <a:cubicBezTo>
                    <a:pt x="408" y="284"/>
                    <a:pt x="408" y="284"/>
                    <a:pt x="407" y="284"/>
                  </a:cubicBezTo>
                  <a:cubicBezTo>
                    <a:pt x="407" y="284"/>
                    <a:pt x="407" y="284"/>
                    <a:pt x="407" y="284"/>
                  </a:cubicBezTo>
                  <a:cubicBezTo>
                    <a:pt x="407" y="283"/>
                    <a:pt x="407" y="283"/>
                    <a:pt x="407" y="283"/>
                  </a:cubicBezTo>
                  <a:cubicBezTo>
                    <a:pt x="407" y="283"/>
                    <a:pt x="407" y="283"/>
                    <a:pt x="407" y="283"/>
                  </a:cubicBezTo>
                  <a:cubicBezTo>
                    <a:pt x="407" y="283"/>
                    <a:pt x="407" y="283"/>
                    <a:pt x="407" y="283"/>
                  </a:cubicBezTo>
                  <a:cubicBezTo>
                    <a:pt x="407" y="283"/>
                    <a:pt x="407" y="283"/>
                    <a:pt x="406" y="282"/>
                  </a:cubicBezTo>
                  <a:cubicBezTo>
                    <a:pt x="406" y="282"/>
                    <a:pt x="406" y="282"/>
                    <a:pt x="406" y="282"/>
                  </a:cubicBezTo>
                  <a:cubicBezTo>
                    <a:pt x="406" y="282"/>
                    <a:pt x="406" y="282"/>
                    <a:pt x="406" y="282"/>
                  </a:cubicBezTo>
                  <a:cubicBezTo>
                    <a:pt x="405" y="281"/>
                    <a:pt x="405" y="281"/>
                    <a:pt x="405" y="281"/>
                  </a:cubicBezTo>
                  <a:cubicBezTo>
                    <a:pt x="405" y="281"/>
                    <a:pt x="405" y="281"/>
                    <a:pt x="405" y="281"/>
                  </a:cubicBezTo>
                  <a:cubicBezTo>
                    <a:pt x="405" y="281"/>
                    <a:pt x="405" y="281"/>
                    <a:pt x="405" y="281"/>
                  </a:cubicBezTo>
                  <a:cubicBezTo>
                    <a:pt x="405" y="281"/>
                    <a:pt x="405" y="281"/>
                    <a:pt x="405" y="281"/>
                  </a:cubicBezTo>
                  <a:cubicBezTo>
                    <a:pt x="404" y="280"/>
                    <a:pt x="404" y="280"/>
                    <a:pt x="404" y="280"/>
                  </a:cubicBezTo>
                  <a:cubicBezTo>
                    <a:pt x="404" y="280"/>
                    <a:pt x="404" y="280"/>
                    <a:pt x="404" y="280"/>
                  </a:cubicBezTo>
                  <a:cubicBezTo>
                    <a:pt x="404" y="280"/>
                    <a:pt x="404" y="280"/>
                    <a:pt x="404" y="280"/>
                  </a:cubicBezTo>
                  <a:cubicBezTo>
                    <a:pt x="404" y="280"/>
                    <a:pt x="404" y="280"/>
                    <a:pt x="404" y="280"/>
                  </a:cubicBezTo>
                  <a:cubicBezTo>
                    <a:pt x="403" y="280"/>
                    <a:pt x="403" y="280"/>
                    <a:pt x="403" y="280"/>
                  </a:cubicBezTo>
                  <a:cubicBezTo>
                    <a:pt x="403" y="280"/>
                    <a:pt x="403" y="280"/>
                    <a:pt x="403" y="280"/>
                  </a:cubicBezTo>
                  <a:cubicBezTo>
                    <a:pt x="403" y="280"/>
                    <a:pt x="403" y="280"/>
                    <a:pt x="403" y="280"/>
                  </a:cubicBezTo>
                  <a:cubicBezTo>
                    <a:pt x="403" y="280"/>
                    <a:pt x="403" y="280"/>
                    <a:pt x="403" y="280"/>
                  </a:cubicBezTo>
                  <a:cubicBezTo>
                    <a:pt x="403" y="279"/>
                    <a:pt x="403" y="279"/>
                    <a:pt x="403" y="279"/>
                  </a:cubicBezTo>
                  <a:cubicBezTo>
                    <a:pt x="402" y="279"/>
                    <a:pt x="402" y="279"/>
                    <a:pt x="402" y="279"/>
                  </a:cubicBezTo>
                  <a:cubicBezTo>
                    <a:pt x="402" y="279"/>
                    <a:pt x="402" y="279"/>
                    <a:pt x="402" y="279"/>
                  </a:cubicBezTo>
                  <a:cubicBezTo>
                    <a:pt x="402" y="279"/>
                    <a:pt x="402" y="279"/>
                    <a:pt x="402" y="279"/>
                  </a:cubicBezTo>
                  <a:cubicBezTo>
                    <a:pt x="402" y="279"/>
                    <a:pt x="402" y="279"/>
                    <a:pt x="402" y="279"/>
                  </a:cubicBezTo>
                  <a:cubicBezTo>
                    <a:pt x="401" y="279"/>
                    <a:pt x="401" y="279"/>
                    <a:pt x="401" y="279"/>
                  </a:cubicBezTo>
                  <a:cubicBezTo>
                    <a:pt x="401" y="279"/>
                    <a:pt x="401" y="279"/>
                    <a:pt x="401" y="279"/>
                  </a:cubicBezTo>
                  <a:cubicBezTo>
                    <a:pt x="400" y="279"/>
                    <a:pt x="400" y="279"/>
                    <a:pt x="400" y="279"/>
                  </a:cubicBezTo>
                  <a:cubicBezTo>
                    <a:pt x="400" y="279"/>
                    <a:pt x="400" y="279"/>
                    <a:pt x="400" y="279"/>
                  </a:cubicBezTo>
                  <a:cubicBezTo>
                    <a:pt x="400" y="280"/>
                    <a:pt x="400" y="280"/>
                    <a:pt x="400" y="280"/>
                  </a:cubicBezTo>
                  <a:cubicBezTo>
                    <a:pt x="400" y="280"/>
                    <a:pt x="400" y="280"/>
                    <a:pt x="400" y="280"/>
                  </a:cubicBezTo>
                  <a:cubicBezTo>
                    <a:pt x="399" y="280"/>
                    <a:pt x="399" y="280"/>
                    <a:pt x="399" y="280"/>
                  </a:cubicBezTo>
                  <a:cubicBezTo>
                    <a:pt x="399" y="280"/>
                    <a:pt x="399" y="280"/>
                    <a:pt x="399" y="280"/>
                  </a:cubicBezTo>
                  <a:cubicBezTo>
                    <a:pt x="399" y="280"/>
                    <a:pt x="398" y="280"/>
                    <a:pt x="398" y="280"/>
                  </a:cubicBezTo>
                  <a:cubicBezTo>
                    <a:pt x="398" y="281"/>
                    <a:pt x="398" y="281"/>
                    <a:pt x="398" y="281"/>
                  </a:cubicBezTo>
                  <a:cubicBezTo>
                    <a:pt x="398" y="281"/>
                    <a:pt x="398" y="281"/>
                    <a:pt x="398" y="281"/>
                  </a:cubicBezTo>
                  <a:cubicBezTo>
                    <a:pt x="398" y="282"/>
                    <a:pt x="398" y="282"/>
                    <a:pt x="398" y="282"/>
                  </a:cubicBezTo>
                  <a:cubicBezTo>
                    <a:pt x="397" y="282"/>
                    <a:pt x="397" y="282"/>
                    <a:pt x="397" y="283"/>
                  </a:cubicBezTo>
                  <a:cubicBezTo>
                    <a:pt x="397" y="283"/>
                    <a:pt x="397" y="283"/>
                    <a:pt x="397" y="283"/>
                  </a:cubicBezTo>
                  <a:cubicBezTo>
                    <a:pt x="397" y="283"/>
                    <a:pt x="397" y="283"/>
                    <a:pt x="397" y="283"/>
                  </a:cubicBezTo>
                  <a:cubicBezTo>
                    <a:pt x="397" y="283"/>
                    <a:pt x="397" y="283"/>
                    <a:pt x="397" y="283"/>
                  </a:cubicBezTo>
                  <a:cubicBezTo>
                    <a:pt x="397" y="284"/>
                    <a:pt x="397" y="284"/>
                    <a:pt x="397" y="284"/>
                  </a:cubicBezTo>
                  <a:cubicBezTo>
                    <a:pt x="397" y="284"/>
                    <a:pt x="397" y="284"/>
                    <a:pt x="397" y="284"/>
                  </a:cubicBezTo>
                  <a:cubicBezTo>
                    <a:pt x="397" y="284"/>
                    <a:pt x="397" y="284"/>
                    <a:pt x="397" y="284"/>
                  </a:cubicBezTo>
                  <a:cubicBezTo>
                    <a:pt x="397" y="285"/>
                    <a:pt x="397" y="284"/>
                    <a:pt x="397" y="285"/>
                  </a:cubicBezTo>
                  <a:cubicBezTo>
                    <a:pt x="397" y="285"/>
                    <a:pt x="397" y="285"/>
                    <a:pt x="397" y="285"/>
                  </a:cubicBezTo>
                  <a:cubicBezTo>
                    <a:pt x="397" y="285"/>
                    <a:pt x="397" y="285"/>
                    <a:pt x="397" y="285"/>
                  </a:cubicBezTo>
                  <a:cubicBezTo>
                    <a:pt x="396" y="286"/>
                    <a:pt x="396" y="286"/>
                    <a:pt x="396" y="286"/>
                  </a:cubicBezTo>
                  <a:cubicBezTo>
                    <a:pt x="396" y="286"/>
                    <a:pt x="396" y="286"/>
                    <a:pt x="396" y="286"/>
                  </a:cubicBezTo>
                  <a:cubicBezTo>
                    <a:pt x="396" y="285"/>
                    <a:pt x="395" y="286"/>
                    <a:pt x="394" y="286"/>
                  </a:cubicBezTo>
                  <a:cubicBezTo>
                    <a:pt x="394" y="286"/>
                    <a:pt x="394" y="286"/>
                    <a:pt x="394" y="286"/>
                  </a:cubicBezTo>
                  <a:cubicBezTo>
                    <a:pt x="394" y="286"/>
                    <a:pt x="394" y="286"/>
                    <a:pt x="394" y="286"/>
                  </a:cubicBezTo>
                  <a:cubicBezTo>
                    <a:pt x="395" y="286"/>
                    <a:pt x="395" y="286"/>
                    <a:pt x="395" y="286"/>
                  </a:cubicBezTo>
                  <a:cubicBezTo>
                    <a:pt x="396" y="285"/>
                    <a:pt x="396" y="285"/>
                    <a:pt x="396" y="285"/>
                  </a:cubicBezTo>
                  <a:cubicBezTo>
                    <a:pt x="396" y="284"/>
                    <a:pt x="396" y="284"/>
                    <a:pt x="396" y="284"/>
                  </a:cubicBezTo>
                  <a:cubicBezTo>
                    <a:pt x="396" y="284"/>
                    <a:pt x="396" y="284"/>
                    <a:pt x="396" y="284"/>
                  </a:cubicBezTo>
                  <a:cubicBezTo>
                    <a:pt x="396" y="283"/>
                    <a:pt x="396" y="283"/>
                    <a:pt x="396" y="283"/>
                  </a:cubicBezTo>
                  <a:cubicBezTo>
                    <a:pt x="396" y="283"/>
                    <a:pt x="396" y="283"/>
                    <a:pt x="396" y="283"/>
                  </a:cubicBezTo>
                  <a:cubicBezTo>
                    <a:pt x="396" y="282"/>
                    <a:pt x="396" y="282"/>
                    <a:pt x="396" y="282"/>
                  </a:cubicBezTo>
                  <a:cubicBezTo>
                    <a:pt x="396" y="282"/>
                    <a:pt x="396" y="282"/>
                    <a:pt x="396" y="282"/>
                  </a:cubicBezTo>
                  <a:cubicBezTo>
                    <a:pt x="395" y="281"/>
                    <a:pt x="395" y="281"/>
                    <a:pt x="395" y="281"/>
                  </a:cubicBezTo>
                  <a:cubicBezTo>
                    <a:pt x="395" y="281"/>
                    <a:pt x="395" y="281"/>
                    <a:pt x="395" y="281"/>
                  </a:cubicBezTo>
                  <a:cubicBezTo>
                    <a:pt x="394" y="281"/>
                    <a:pt x="395" y="280"/>
                    <a:pt x="394" y="280"/>
                  </a:cubicBezTo>
                  <a:cubicBezTo>
                    <a:pt x="394" y="280"/>
                    <a:pt x="394" y="280"/>
                    <a:pt x="394" y="280"/>
                  </a:cubicBezTo>
                  <a:cubicBezTo>
                    <a:pt x="393" y="279"/>
                    <a:pt x="393" y="279"/>
                    <a:pt x="393" y="279"/>
                  </a:cubicBezTo>
                  <a:cubicBezTo>
                    <a:pt x="392" y="279"/>
                    <a:pt x="392" y="279"/>
                    <a:pt x="392" y="279"/>
                  </a:cubicBezTo>
                  <a:cubicBezTo>
                    <a:pt x="392" y="279"/>
                    <a:pt x="392" y="279"/>
                    <a:pt x="392" y="279"/>
                  </a:cubicBezTo>
                  <a:cubicBezTo>
                    <a:pt x="392" y="279"/>
                    <a:pt x="392" y="279"/>
                    <a:pt x="392" y="279"/>
                  </a:cubicBezTo>
                  <a:cubicBezTo>
                    <a:pt x="392" y="279"/>
                    <a:pt x="392" y="279"/>
                    <a:pt x="392" y="279"/>
                  </a:cubicBezTo>
                  <a:cubicBezTo>
                    <a:pt x="391" y="280"/>
                    <a:pt x="391" y="280"/>
                    <a:pt x="391" y="280"/>
                  </a:cubicBezTo>
                  <a:cubicBezTo>
                    <a:pt x="391" y="280"/>
                    <a:pt x="391" y="280"/>
                    <a:pt x="391" y="280"/>
                  </a:cubicBezTo>
                  <a:cubicBezTo>
                    <a:pt x="391" y="280"/>
                    <a:pt x="391" y="280"/>
                    <a:pt x="391" y="280"/>
                  </a:cubicBezTo>
                  <a:cubicBezTo>
                    <a:pt x="391" y="279"/>
                    <a:pt x="391" y="279"/>
                    <a:pt x="391" y="279"/>
                  </a:cubicBezTo>
                  <a:cubicBezTo>
                    <a:pt x="390" y="280"/>
                    <a:pt x="390" y="280"/>
                    <a:pt x="390" y="280"/>
                  </a:cubicBezTo>
                  <a:cubicBezTo>
                    <a:pt x="390" y="279"/>
                    <a:pt x="390" y="279"/>
                    <a:pt x="390" y="279"/>
                  </a:cubicBezTo>
                  <a:cubicBezTo>
                    <a:pt x="390" y="280"/>
                    <a:pt x="390" y="280"/>
                    <a:pt x="390" y="280"/>
                  </a:cubicBezTo>
                  <a:cubicBezTo>
                    <a:pt x="390" y="280"/>
                    <a:pt x="390" y="280"/>
                    <a:pt x="390" y="280"/>
                  </a:cubicBezTo>
                  <a:cubicBezTo>
                    <a:pt x="389" y="280"/>
                    <a:pt x="389" y="280"/>
                    <a:pt x="389" y="280"/>
                  </a:cubicBezTo>
                  <a:cubicBezTo>
                    <a:pt x="389" y="280"/>
                    <a:pt x="389" y="280"/>
                    <a:pt x="389" y="280"/>
                  </a:cubicBezTo>
                  <a:cubicBezTo>
                    <a:pt x="388" y="280"/>
                    <a:pt x="388" y="280"/>
                    <a:pt x="388" y="280"/>
                  </a:cubicBezTo>
                  <a:cubicBezTo>
                    <a:pt x="388" y="280"/>
                    <a:pt x="388" y="280"/>
                    <a:pt x="388" y="280"/>
                  </a:cubicBezTo>
                  <a:cubicBezTo>
                    <a:pt x="388" y="280"/>
                    <a:pt x="388" y="280"/>
                    <a:pt x="388" y="280"/>
                  </a:cubicBezTo>
                  <a:cubicBezTo>
                    <a:pt x="387" y="281"/>
                    <a:pt x="387" y="281"/>
                    <a:pt x="387" y="281"/>
                  </a:cubicBezTo>
                  <a:cubicBezTo>
                    <a:pt x="387" y="280"/>
                    <a:pt x="387" y="280"/>
                    <a:pt x="387" y="280"/>
                  </a:cubicBezTo>
                  <a:cubicBezTo>
                    <a:pt x="386" y="281"/>
                    <a:pt x="386" y="281"/>
                    <a:pt x="386" y="281"/>
                  </a:cubicBezTo>
                  <a:cubicBezTo>
                    <a:pt x="386" y="280"/>
                    <a:pt x="386" y="280"/>
                    <a:pt x="386" y="280"/>
                  </a:cubicBezTo>
                  <a:cubicBezTo>
                    <a:pt x="386" y="281"/>
                    <a:pt x="386" y="281"/>
                    <a:pt x="386" y="281"/>
                  </a:cubicBezTo>
                  <a:cubicBezTo>
                    <a:pt x="386" y="280"/>
                    <a:pt x="386" y="280"/>
                    <a:pt x="386" y="280"/>
                  </a:cubicBezTo>
                  <a:cubicBezTo>
                    <a:pt x="385" y="281"/>
                    <a:pt x="385" y="281"/>
                    <a:pt x="384" y="281"/>
                  </a:cubicBezTo>
                  <a:cubicBezTo>
                    <a:pt x="384" y="281"/>
                    <a:pt x="384" y="281"/>
                    <a:pt x="384" y="280"/>
                  </a:cubicBezTo>
                  <a:cubicBezTo>
                    <a:pt x="384" y="280"/>
                    <a:pt x="384" y="280"/>
                    <a:pt x="384" y="280"/>
                  </a:cubicBezTo>
                  <a:cubicBezTo>
                    <a:pt x="384" y="280"/>
                    <a:pt x="384" y="280"/>
                    <a:pt x="384" y="280"/>
                  </a:cubicBezTo>
                  <a:cubicBezTo>
                    <a:pt x="384" y="280"/>
                    <a:pt x="384" y="280"/>
                    <a:pt x="384" y="280"/>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6" y="279"/>
                    <a:pt x="386" y="279"/>
                    <a:pt x="386" y="279"/>
                  </a:cubicBezTo>
                  <a:cubicBezTo>
                    <a:pt x="386" y="279"/>
                    <a:pt x="386" y="279"/>
                    <a:pt x="386" y="279"/>
                  </a:cubicBezTo>
                  <a:cubicBezTo>
                    <a:pt x="386" y="279"/>
                    <a:pt x="386" y="279"/>
                    <a:pt x="386" y="279"/>
                  </a:cubicBezTo>
                  <a:cubicBezTo>
                    <a:pt x="386" y="279"/>
                    <a:pt x="386" y="279"/>
                    <a:pt x="386"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4" y="279"/>
                    <a:pt x="384" y="279"/>
                    <a:pt x="384" y="279"/>
                  </a:cubicBezTo>
                  <a:cubicBezTo>
                    <a:pt x="384" y="279"/>
                    <a:pt x="384" y="279"/>
                    <a:pt x="384" y="279"/>
                  </a:cubicBezTo>
                  <a:cubicBezTo>
                    <a:pt x="384" y="280"/>
                    <a:pt x="384" y="280"/>
                    <a:pt x="384" y="280"/>
                  </a:cubicBezTo>
                  <a:cubicBezTo>
                    <a:pt x="384" y="279"/>
                    <a:pt x="384" y="279"/>
                    <a:pt x="384" y="279"/>
                  </a:cubicBezTo>
                  <a:cubicBezTo>
                    <a:pt x="384" y="280"/>
                    <a:pt x="384" y="280"/>
                    <a:pt x="384"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2" y="280"/>
                    <a:pt x="382" y="280"/>
                    <a:pt x="382" y="280"/>
                  </a:cubicBezTo>
                  <a:cubicBezTo>
                    <a:pt x="382" y="280"/>
                    <a:pt x="382" y="280"/>
                    <a:pt x="382" y="280"/>
                  </a:cubicBezTo>
                  <a:cubicBezTo>
                    <a:pt x="382" y="280"/>
                    <a:pt x="382" y="280"/>
                    <a:pt x="382" y="280"/>
                  </a:cubicBezTo>
                  <a:cubicBezTo>
                    <a:pt x="381" y="280"/>
                    <a:pt x="381" y="280"/>
                    <a:pt x="381" y="280"/>
                  </a:cubicBezTo>
                  <a:cubicBezTo>
                    <a:pt x="381" y="280"/>
                    <a:pt x="381" y="280"/>
                    <a:pt x="381" y="280"/>
                  </a:cubicBezTo>
                  <a:cubicBezTo>
                    <a:pt x="380" y="280"/>
                    <a:pt x="380" y="280"/>
                    <a:pt x="380" y="280"/>
                  </a:cubicBezTo>
                  <a:cubicBezTo>
                    <a:pt x="380" y="280"/>
                    <a:pt x="380" y="280"/>
                    <a:pt x="380" y="280"/>
                  </a:cubicBezTo>
                  <a:cubicBezTo>
                    <a:pt x="380" y="280"/>
                    <a:pt x="380" y="280"/>
                    <a:pt x="380" y="280"/>
                  </a:cubicBezTo>
                  <a:cubicBezTo>
                    <a:pt x="379" y="280"/>
                    <a:pt x="379" y="280"/>
                    <a:pt x="379" y="280"/>
                  </a:cubicBezTo>
                  <a:cubicBezTo>
                    <a:pt x="379" y="280"/>
                    <a:pt x="379" y="280"/>
                    <a:pt x="379" y="280"/>
                  </a:cubicBezTo>
                  <a:cubicBezTo>
                    <a:pt x="378" y="281"/>
                    <a:pt x="378" y="281"/>
                    <a:pt x="378" y="281"/>
                  </a:cubicBezTo>
                  <a:cubicBezTo>
                    <a:pt x="378" y="281"/>
                    <a:pt x="378" y="281"/>
                    <a:pt x="378" y="281"/>
                  </a:cubicBezTo>
                  <a:cubicBezTo>
                    <a:pt x="378" y="281"/>
                    <a:pt x="378" y="281"/>
                    <a:pt x="378" y="281"/>
                  </a:cubicBezTo>
                  <a:cubicBezTo>
                    <a:pt x="378" y="281"/>
                    <a:pt x="378" y="281"/>
                    <a:pt x="378" y="281"/>
                  </a:cubicBezTo>
                  <a:cubicBezTo>
                    <a:pt x="377" y="281"/>
                    <a:pt x="377" y="281"/>
                    <a:pt x="377" y="281"/>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6" y="282"/>
                    <a:pt x="376" y="282"/>
                    <a:pt x="376" y="282"/>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5" y="283"/>
                    <a:pt x="375" y="283"/>
                    <a:pt x="375" y="283"/>
                  </a:cubicBezTo>
                  <a:cubicBezTo>
                    <a:pt x="375" y="283"/>
                    <a:pt x="375" y="283"/>
                    <a:pt x="375" y="283"/>
                  </a:cubicBezTo>
                  <a:cubicBezTo>
                    <a:pt x="375" y="284"/>
                    <a:pt x="375" y="284"/>
                    <a:pt x="375" y="284"/>
                  </a:cubicBezTo>
                  <a:cubicBezTo>
                    <a:pt x="374" y="283"/>
                    <a:pt x="374" y="283"/>
                    <a:pt x="374" y="283"/>
                  </a:cubicBezTo>
                  <a:cubicBezTo>
                    <a:pt x="374" y="284"/>
                    <a:pt x="373" y="283"/>
                    <a:pt x="373"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1" y="282"/>
                    <a:pt x="371" y="282"/>
                    <a:pt x="371" y="282"/>
                  </a:cubicBezTo>
                  <a:cubicBezTo>
                    <a:pt x="371" y="283"/>
                    <a:pt x="371" y="283"/>
                    <a:pt x="371" y="283"/>
                  </a:cubicBezTo>
                  <a:cubicBezTo>
                    <a:pt x="371" y="282"/>
                    <a:pt x="371" y="282"/>
                    <a:pt x="371" y="282"/>
                  </a:cubicBezTo>
                  <a:cubicBezTo>
                    <a:pt x="371" y="282"/>
                    <a:pt x="371" y="282"/>
                    <a:pt x="371" y="282"/>
                  </a:cubicBezTo>
                  <a:cubicBezTo>
                    <a:pt x="371" y="282"/>
                    <a:pt x="371" y="282"/>
                    <a:pt x="371" y="282"/>
                  </a:cubicBezTo>
                  <a:cubicBezTo>
                    <a:pt x="370" y="283"/>
                    <a:pt x="370" y="283"/>
                    <a:pt x="370" y="283"/>
                  </a:cubicBezTo>
                  <a:cubicBezTo>
                    <a:pt x="370" y="282"/>
                    <a:pt x="370" y="282"/>
                    <a:pt x="370" y="282"/>
                  </a:cubicBezTo>
                  <a:cubicBezTo>
                    <a:pt x="370" y="282"/>
                    <a:pt x="370" y="282"/>
                    <a:pt x="370" y="282"/>
                  </a:cubicBezTo>
                  <a:cubicBezTo>
                    <a:pt x="369" y="282"/>
                    <a:pt x="369" y="282"/>
                    <a:pt x="369" y="282"/>
                  </a:cubicBezTo>
                  <a:cubicBezTo>
                    <a:pt x="369" y="282"/>
                    <a:pt x="369" y="282"/>
                    <a:pt x="369" y="282"/>
                  </a:cubicBezTo>
                  <a:cubicBezTo>
                    <a:pt x="368" y="281"/>
                    <a:pt x="368" y="281"/>
                    <a:pt x="368" y="281"/>
                  </a:cubicBezTo>
                  <a:cubicBezTo>
                    <a:pt x="368" y="282"/>
                    <a:pt x="368" y="282"/>
                    <a:pt x="368" y="282"/>
                  </a:cubicBezTo>
                  <a:cubicBezTo>
                    <a:pt x="368" y="281"/>
                    <a:pt x="368" y="281"/>
                    <a:pt x="368"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6" y="281"/>
                    <a:pt x="366" y="281"/>
                    <a:pt x="366" y="281"/>
                  </a:cubicBezTo>
                  <a:cubicBezTo>
                    <a:pt x="366" y="280"/>
                    <a:pt x="366" y="280"/>
                    <a:pt x="366" y="280"/>
                  </a:cubicBezTo>
                  <a:cubicBezTo>
                    <a:pt x="366" y="280"/>
                    <a:pt x="366" y="280"/>
                    <a:pt x="366" y="280"/>
                  </a:cubicBezTo>
                  <a:cubicBezTo>
                    <a:pt x="366" y="280"/>
                    <a:pt x="366" y="280"/>
                    <a:pt x="366" y="280"/>
                  </a:cubicBezTo>
                  <a:cubicBezTo>
                    <a:pt x="365" y="280"/>
                    <a:pt x="365" y="280"/>
                    <a:pt x="365" y="280"/>
                  </a:cubicBezTo>
                  <a:cubicBezTo>
                    <a:pt x="365" y="280"/>
                    <a:pt x="365" y="280"/>
                    <a:pt x="365" y="280"/>
                  </a:cubicBezTo>
                  <a:cubicBezTo>
                    <a:pt x="365" y="279"/>
                    <a:pt x="365" y="279"/>
                    <a:pt x="365" y="279"/>
                  </a:cubicBezTo>
                  <a:cubicBezTo>
                    <a:pt x="365" y="279"/>
                    <a:pt x="365" y="279"/>
                    <a:pt x="365" y="279"/>
                  </a:cubicBezTo>
                  <a:cubicBezTo>
                    <a:pt x="364" y="279"/>
                    <a:pt x="364" y="279"/>
                    <a:pt x="364" y="279"/>
                  </a:cubicBezTo>
                  <a:cubicBezTo>
                    <a:pt x="364" y="279"/>
                    <a:pt x="364" y="279"/>
                    <a:pt x="364" y="279"/>
                  </a:cubicBezTo>
                  <a:cubicBezTo>
                    <a:pt x="363" y="279"/>
                    <a:pt x="363" y="279"/>
                    <a:pt x="363" y="279"/>
                  </a:cubicBezTo>
                  <a:cubicBezTo>
                    <a:pt x="363" y="279"/>
                    <a:pt x="363" y="279"/>
                    <a:pt x="363" y="279"/>
                  </a:cubicBezTo>
                  <a:cubicBezTo>
                    <a:pt x="363" y="279"/>
                    <a:pt x="363" y="279"/>
                    <a:pt x="363" y="279"/>
                  </a:cubicBezTo>
                  <a:cubicBezTo>
                    <a:pt x="362" y="279"/>
                    <a:pt x="362" y="279"/>
                    <a:pt x="362" y="279"/>
                  </a:cubicBezTo>
                  <a:cubicBezTo>
                    <a:pt x="362" y="279"/>
                    <a:pt x="362" y="279"/>
                    <a:pt x="362" y="279"/>
                  </a:cubicBezTo>
                  <a:cubicBezTo>
                    <a:pt x="362" y="280"/>
                    <a:pt x="362" y="280"/>
                    <a:pt x="362" y="280"/>
                  </a:cubicBezTo>
                  <a:cubicBezTo>
                    <a:pt x="361" y="280"/>
                    <a:pt x="361" y="280"/>
                    <a:pt x="361" y="280"/>
                  </a:cubicBezTo>
                  <a:cubicBezTo>
                    <a:pt x="360" y="280"/>
                    <a:pt x="360" y="280"/>
                    <a:pt x="360" y="280"/>
                  </a:cubicBezTo>
                  <a:cubicBezTo>
                    <a:pt x="360" y="280"/>
                    <a:pt x="360" y="280"/>
                    <a:pt x="360" y="280"/>
                  </a:cubicBezTo>
                  <a:cubicBezTo>
                    <a:pt x="360" y="280"/>
                    <a:pt x="359" y="280"/>
                    <a:pt x="359" y="280"/>
                  </a:cubicBezTo>
                  <a:cubicBezTo>
                    <a:pt x="358" y="280"/>
                    <a:pt x="359" y="280"/>
                    <a:pt x="358" y="280"/>
                  </a:cubicBezTo>
                  <a:cubicBezTo>
                    <a:pt x="358" y="280"/>
                    <a:pt x="358" y="280"/>
                    <a:pt x="358" y="280"/>
                  </a:cubicBezTo>
                  <a:cubicBezTo>
                    <a:pt x="357" y="280"/>
                    <a:pt x="357" y="280"/>
                    <a:pt x="357" y="280"/>
                  </a:cubicBezTo>
                  <a:cubicBezTo>
                    <a:pt x="357" y="280"/>
                    <a:pt x="357" y="280"/>
                    <a:pt x="357" y="280"/>
                  </a:cubicBezTo>
                  <a:cubicBezTo>
                    <a:pt x="357" y="280"/>
                    <a:pt x="357" y="280"/>
                    <a:pt x="357" y="280"/>
                  </a:cubicBezTo>
                  <a:cubicBezTo>
                    <a:pt x="357" y="280"/>
                    <a:pt x="357" y="280"/>
                    <a:pt x="357" y="280"/>
                  </a:cubicBezTo>
                  <a:cubicBezTo>
                    <a:pt x="355" y="281"/>
                    <a:pt x="355" y="281"/>
                    <a:pt x="355" y="281"/>
                  </a:cubicBezTo>
                  <a:cubicBezTo>
                    <a:pt x="354" y="281"/>
                    <a:pt x="354" y="281"/>
                    <a:pt x="354" y="281"/>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3" y="282"/>
                    <a:pt x="353" y="282"/>
                    <a:pt x="353" y="282"/>
                  </a:cubicBezTo>
                  <a:cubicBezTo>
                    <a:pt x="352" y="282"/>
                    <a:pt x="352" y="282"/>
                    <a:pt x="352" y="282"/>
                  </a:cubicBezTo>
                  <a:cubicBezTo>
                    <a:pt x="352" y="283"/>
                    <a:pt x="352" y="283"/>
                    <a:pt x="352" y="283"/>
                  </a:cubicBezTo>
                  <a:cubicBezTo>
                    <a:pt x="352" y="282"/>
                    <a:pt x="352" y="282"/>
                    <a:pt x="352" y="282"/>
                  </a:cubicBezTo>
                  <a:cubicBezTo>
                    <a:pt x="352" y="283"/>
                    <a:pt x="352" y="283"/>
                    <a:pt x="352" y="283"/>
                  </a:cubicBezTo>
                  <a:cubicBezTo>
                    <a:pt x="352" y="283"/>
                    <a:pt x="352" y="283"/>
                    <a:pt x="352" y="283"/>
                  </a:cubicBezTo>
                  <a:cubicBezTo>
                    <a:pt x="351" y="283"/>
                    <a:pt x="351" y="283"/>
                    <a:pt x="351" y="283"/>
                  </a:cubicBezTo>
                  <a:cubicBezTo>
                    <a:pt x="351" y="283"/>
                    <a:pt x="351" y="283"/>
                    <a:pt x="351" y="283"/>
                  </a:cubicBezTo>
                  <a:cubicBezTo>
                    <a:pt x="351" y="284"/>
                    <a:pt x="351" y="284"/>
                    <a:pt x="351" y="284"/>
                  </a:cubicBezTo>
                  <a:cubicBezTo>
                    <a:pt x="350" y="285"/>
                    <a:pt x="350" y="285"/>
                    <a:pt x="350" y="285"/>
                  </a:cubicBezTo>
                  <a:cubicBezTo>
                    <a:pt x="350" y="285"/>
                    <a:pt x="350" y="285"/>
                    <a:pt x="350" y="285"/>
                  </a:cubicBezTo>
                  <a:cubicBezTo>
                    <a:pt x="349" y="285"/>
                    <a:pt x="349" y="285"/>
                    <a:pt x="349" y="285"/>
                  </a:cubicBezTo>
                  <a:cubicBezTo>
                    <a:pt x="349" y="286"/>
                    <a:pt x="349" y="286"/>
                    <a:pt x="349" y="286"/>
                  </a:cubicBezTo>
                  <a:cubicBezTo>
                    <a:pt x="349" y="286"/>
                    <a:pt x="349" y="286"/>
                    <a:pt x="349"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7" y="286"/>
                    <a:pt x="347" y="286"/>
                    <a:pt x="347" y="286"/>
                  </a:cubicBezTo>
                  <a:cubicBezTo>
                    <a:pt x="347" y="286"/>
                    <a:pt x="347" y="286"/>
                    <a:pt x="347" y="286"/>
                  </a:cubicBezTo>
                  <a:cubicBezTo>
                    <a:pt x="346" y="286"/>
                    <a:pt x="346" y="286"/>
                    <a:pt x="346" y="286"/>
                  </a:cubicBezTo>
                  <a:cubicBezTo>
                    <a:pt x="346" y="287"/>
                    <a:pt x="346" y="287"/>
                    <a:pt x="346" y="287"/>
                  </a:cubicBezTo>
                  <a:cubicBezTo>
                    <a:pt x="346" y="286"/>
                    <a:pt x="346" y="286"/>
                    <a:pt x="346" y="286"/>
                  </a:cubicBezTo>
                  <a:cubicBezTo>
                    <a:pt x="345" y="286"/>
                    <a:pt x="345" y="286"/>
                    <a:pt x="345" y="286"/>
                  </a:cubicBezTo>
                  <a:cubicBezTo>
                    <a:pt x="345" y="286"/>
                    <a:pt x="345" y="286"/>
                    <a:pt x="345" y="286"/>
                  </a:cubicBezTo>
                  <a:cubicBezTo>
                    <a:pt x="345" y="286"/>
                    <a:pt x="345" y="286"/>
                    <a:pt x="345" y="286"/>
                  </a:cubicBezTo>
                  <a:cubicBezTo>
                    <a:pt x="344" y="286"/>
                    <a:pt x="344" y="286"/>
                    <a:pt x="344" y="286"/>
                  </a:cubicBezTo>
                  <a:cubicBezTo>
                    <a:pt x="344" y="286"/>
                    <a:pt x="344" y="286"/>
                    <a:pt x="344" y="286"/>
                  </a:cubicBezTo>
                  <a:cubicBezTo>
                    <a:pt x="344" y="286"/>
                    <a:pt x="344" y="286"/>
                    <a:pt x="344" y="286"/>
                  </a:cubicBezTo>
                  <a:cubicBezTo>
                    <a:pt x="343" y="286"/>
                    <a:pt x="343" y="286"/>
                    <a:pt x="343" y="286"/>
                  </a:cubicBezTo>
                  <a:cubicBezTo>
                    <a:pt x="343" y="286"/>
                    <a:pt x="343" y="286"/>
                    <a:pt x="343" y="286"/>
                  </a:cubicBezTo>
                  <a:cubicBezTo>
                    <a:pt x="342" y="287"/>
                    <a:pt x="342" y="287"/>
                    <a:pt x="342" y="287"/>
                  </a:cubicBezTo>
                  <a:cubicBezTo>
                    <a:pt x="341" y="286"/>
                    <a:pt x="341" y="286"/>
                    <a:pt x="341" y="286"/>
                  </a:cubicBezTo>
                  <a:cubicBezTo>
                    <a:pt x="341" y="286"/>
                    <a:pt x="341" y="286"/>
                    <a:pt x="341" y="286"/>
                  </a:cubicBezTo>
                  <a:cubicBezTo>
                    <a:pt x="341" y="286"/>
                    <a:pt x="341" y="286"/>
                    <a:pt x="341" y="286"/>
                  </a:cubicBezTo>
                  <a:cubicBezTo>
                    <a:pt x="341" y="286"/>
                    <a:pt x="341" y="286"/>
                    <a:pt x="341" y="286"/>
                  </a:cubicBezTo>
                  <a:cubicBezTo>
                    <a:pt x="340" y="286"/>
                    <a:pt x="340" y="286"/>
                    <a:pt x="340" y="286"/>
                  </a:cubicBezTo>
                  <a:cubicBezTo>
                    <a:pt x="340" y="286"/>
                    <a:pt x="339" y="286"/>
                    <a:pt x="339" y="286"/>
                  </a:cubicBezTo>
                  <a:cubicBezTo>
                    <a:pt x="339" y="286"/>
                    <a:pt x="339" y="286"/>
                    <a:pt x="339"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7" y="286"/>
                    <a:pt x="337" y="286"/>
                    <a:pt x="337" y="286"/>
                  </a:cubicBezTo>
                  <a:cubicBezTo>
                    <a:pt x="337" y="286"/>
                    <a:pt x="337" y="286"/>
                    <a:pt x="337" y="286"/>
                  </a:cubicBezTo>
                  <a:cubicBezTo>
                    <a:pt x="337" y="286"/>
                    <a:pt x="337" y="286"/>
                    <a:pt x="337" y="286"/>
                  </a:cubicBezTo>
                  <a:cubicBezTo>
                    <a:pt x="337" y="286"/>
                    <a:pt x="337" y="286"/>
                    <a:pt x="337" y="286"/>
                  </a:cubicBezTo>
                  <a:cubicBezTo>
                    <a:pt x="336" y="287"/>
                    <a:pt x="336" y="287"/>
                    <a:pt x="336" y="287"/>
                  </a:cubicBezTo>
                  <a:cubicBezTo>
                    <a:pt x="336" y="286"/>
                    <a:pt x="336" y="286"/>
                    <a:pt x="336" y="286"/>
                  </a:cubicBezTo>
                  <a:cubicBezTo>
                    <a:pt x="336" y="287"/>
                    <a:pt x="336" y="287"/>
                    <a:pt x="336" y="287"/>
                  </a:cubicBezTo>
                  <a:cubicBezTo>
                    <a:pt x="336" y="287"/>
                    <a:pt x="336" y="287"/>
                    <a:pt x="336" y="287"/>
                  </a:cubicBezTo>
                  <a:cubicBezTo>
                    <a:pt x="336" y="287"/>
                    <a:pt x="336" y="287"/>
                    <a:pt x="336" y="287"/>
                  </a:cubicBezTo>
                  <a:cubicBezTo>
                    <a:pt x="335" y="287"/>
                    <a:pt x="335" y="288"/>
                    <a:pt x="335" y="288"/>
                  </a:cubicBezTo>
                  <a:cubicBezTo>
                    <a:pt x="335" y="288"/>
                    <a:pt x="335" y="288"/>
                    <a:pt x="335" y="288"/>
                  </a:cubicBezTo>
                  <a:cubicBezTo>
                    <a:pt x="335" y="288"/>
                    <a:pt x="335" y="288"/>
                    <a:pt x="335" y="288"/>
                  </a:cubicBezTo>
                  <a:cubicBezTo>
                    <a:pt x="334" y="289"/>
                    <a:pt x="334" y="289"/>
                    <a:pt x="334" y="289"/>
                  </a:cubicBezTo>
                  <a:cubicBezTo>
                    <a:pt x="334" y="290"/>
                    <a:pt x="334" y="290"/>
                    <a:pt x="334" y="290"/>
                  </a:cubicBezTo>
                  <a:cubicBezTo>
                    <a:pt x="333" y="290"/>
                    <a:pt x="333" y="290"/>
                    <a:pt x="333" y="290"/>
                  </a:cubicBezTo>
                  <a:cubicBezTo>
                    <a:pt x="334" y="290"/>
                    <a:pt x="334" y="290"/>
                    <a:pt x="334" y="290"/>
                  </a:cubicBezTo>
                  <a:cubicBezTo>
                    <a:pt x="333" y="290"/>
                    <a:pt x="333" y="290"/>
                    <a:pt x="333" y="290"/>
                  </a:cubicBezTo>
                  <a:cubicBezTo>
                    <a:pt x="333" y="290"/>
                    <a:pt x="333" y="290"/>
                    <a:pt x="333" y="290"/>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2"/>
                    <a:pt x="333" y="292"/>
                    <a:pt x="333" y="292"/>
                  </a:cubicBezTo>
                  <a:cubicBezTo>
                    <a:pt x="334" y="292"/>
                    <a:pt x="334" y="292"/>
                    <a:pt x="334" y="292"/>
                  </a:cubicBezTo>
                  <a:cubicBezTo>
                    <a:pt x="334" y="292"/>
                    <a:pt x="334" y="292"/>
                    <a:pt x="334" y="292"/>
                  </a:cubicBezTo>
                  <a:cubicBezTo>
                    <a:pt x="333" y="292"/>
                    <a:pt x="333" y="292"/>
                    <a:pt x="333" y="292"/>
                  </a:cubicBezTo>
                  <a:cubicBezTo>
                    <a:pt x="333" y="293"/>
                    <a:pt x="333" y="293"/>
                    <a:pt x="333" y="293"/>
                  </a:cubicBezTo>
                  <a:cubicBezTo>
                    <a:pt x="334" y="293"/>
                    <a:pt x="334" y="293"/>
                    <a:pt x="334" y="293"/>
                  </a:cubicBezTo>
                  <a:cubicBezTo>
                    <a:pt x="334" y="293"/>
                    <a:pt x="334" y="293"/>
                    <a:pt x="334" y="293"/>
                  </a:cubicBezTo>
                  <a:cubicBezTo>
                    <a:pt x="334" y="293"/>
                    <a:pt x="334" y="293"/>
                    <a:pt x="334" y="293"/>
                  </a:cubicBezTo>
                  <a:cubicBezTo>
                    <a:pt x="334" y="294"/>
                    <a:pt x="334" y="294"/>
                    <a:pt x="334" y="294"/>
                  </a:cubicBezTo>
                  <a:cubicBezTo>
                    <a:pt x="334" y="294"/>
                    <a:pt x="334" y="294"/>
                    <a:pt x="334" y="294"/>
                  </a:cubicBezTo>
                  <a:cubicBezTo>
                    <a:pt x="334" y="295"/>
                    <a:pt x="334" y="295"/>
                    <a:pt x="334" y="295"/>
                  </a:cubicBezTo>
                  <a:cubicBezTo>
                    <a:pt x="333" y="295"/>
                    <a:pt x="334" y="295"/>
                    <a:pt x="334" y="296"/>
                  </a:cubicBezTo>
                  <a:cubicBezTo>
                    <a:pt x="334" y="296"/>
                    <a:pt x="334" y="296"/>
                    <a:pt x="334" y="296"/>
                  </a:cubicBezTo>
                  <a:cubicBezTo>
                    <a:pt x="334" y="297"/>
                    <a:pt x="334" y="297"/>
                    <a:pt x="334" y="297"/>
                  </a:cubicBezTo>
                  <a:cubicBezTo>
                    <a:pt x="334" y="297"/>
                    <a:pt x="334" y="297"/>
                    <a:pt x="334" y="297"/>
                  </a:cubicBezTo>
                  <a:cubicBezTo>
                    <a:pt x="334" y="297"/>
                    <a:pt x="334" y="297"/>
                    <a:pt x="334" y="297"/>
                  </a:cubicBezTo>
                  <a:cubicBezTo>
                    <a:pt x="334" y="297"/>
                    <a:pt x="334" y="297"/>
                    <a:pt x="334" y="297"/>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9"/>
                    <a:pt x="334" y="299"/>
                    <a:pt x="334" y="299"/>
                  </a:cubicBezTo>
                  <a:cubicBezTo>
                    <a:pt x="334" y="299"/>
                    <a:pt x="334" y="299"/>
                    <a:pt x="334" y="299"/>
                  </a:cubicBezTo>
                  <a:cubicBezTo>
                    <a:pt x="334" y="299"/>
                    <a:pt x="335" y="299"/>
                    <a:pt x="335" y="299"/>
                  </a:cubicBezTo>
                  <a:cubicBezTo>
                    <a:pt x="335" y="300"/>
                    <a:pt x="335" y="300"/>
                    <a:pt x="335" y="300"/>
                  </a:cubicBezTo>
                  <a:cubicBezTo>
                    <a:pt x="335" y="300"/>
                    <a:pt x="335" y="300"/>
                    <a:pt x="335" y="300"/>
                  </a:cubicBezTo>
                  <a:cubicBezTo>
                    <a:pt x="335" y="300"/>
                    <a:pt x="335" y="300"/>
                    <a:pt x="335" y="300"/>
                  </a:cubicBezTo>
                  <a:cubicBezTo>
                    <a:pt x="335" y="300"/>
                    <a:pt x="335" y="300"/>
                    <a:pt x="335" y="300"/>
                  </a:cubicBezTo>
                  <a:cubicBezTo>
                    <a:pt x="335" y="301"/>
                    <a:pt x="335" y="301"/>
                    <a:pt x="335" y="301"/>
                  </a:cubicBezTo>
                  <a:cubicBezTo>
                    <a:pt x="335" y="301"/>
                    <a:pt x="335" y="301"/>
                    <a:pt x="335" y="301"/>
                  </a:cubicBezTo>
                  <a:cubicBezTo>
                    <a:pt x="336" y="301"/>
                    <a:pt x="336" y="301"/>
                    <a:pt x="336" y="301"/>
                  </a:cubicBezTo>
                  <a:cubicBezTo>
                    <a:pt x="335" y="301"/>
                    <a:pt x="335" y="301"/>
                    <a:pt x="335" y="301"/>
                  </a:cubicBezTo>
                  <a:cubicBezTo>
                    <a:pt x="336" y="302"/>
                    <a:pt x="336" y="302"/>
                    <a:pt x="336" y="302"/>
                  </a:cubicBezTo>
                  <a:cubicBezTo>
                    <a:pt x="336" y="301"/>
                    <a:pt x="336" y="301"/>
                    <a:pt x="336" y="301"/>
                  </a:cubicBezTo>
                  <a:cubicBezTo>
                    <a:pt x="336" y="302"/>
                    <a:pt x="336" y="302"/>
                    <a:pt x="336" y="302"/>
                  </a:cubicBezTo>
                  <a:cubicBezTo>
                    <a:pt x="336" y="302"/>
                    <a:pt x="336" y="302"/>
                    <a:pt x="336" y="302"/>
                  </a:cubicBezTo>
                  <a:cubicBezTo>
                    <a:pt x="336" y="302"/>
                    <a:pt x="336" y="302"/>
                    <a:pt x="336" y="302"/>
                  </a:cubicBezTo>
                  <a:cubicBezTo>
                    <a:pt x="336" y="302"/>
                    <a:pt x="336" y="302"/>
                    <a:pt x="336" y="302"/>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7" y="304"/>
                    <a:pt x="337" y="304"/>
                    <a:pt x="337" y="304"/>
                  </a:cubicBezTo>
                  <a:cubicBezTo>
                    <a:pt x="338" y="303"/>
                    <a:pt x="338" y="303"/>
                    <a:pt x="338" y="303"/>
                  </a:cubicBezTo>
                  <a:cubicBezTo>
                    <a:pt x="338" y="303"/>
                    <a:pt x="338" y="303"/>
                    <a:pt x="338" y="303"/>
                  </a:cubicBezTo>
                  <a:cubicBezTo>
                    <a:pt x="338" y="304"/>
                    <a:pt x="338" y="304"/>
                    <a:pt x="338" y="304"/>
                  </a:cubicBezTo>
                  <a:cubicBezTo>
                    <a:pt x="337" y="304"/>
                    <a:pt x="337" y="304"/>
                    <a:pt x="337" y="304"/>
                  </a:cubicBezTo>
                  <a:cubicBezTo>
                    <a:pt x="337" y="304"/>
                    <a:pt x="337" y="304"/>
                    <a:pt x="337" y="304"/>
                  </a:cubicBezTo>
                  <a:cubicBezTo>
                    <a:pt x="337" y="304"/>
                    <a:pt x="337" y="304"/>
                    <a:pt x="337" y="304"/>
                  </a:cubicBezTo>
                  <a:cubicBezTo>
                    <a:pt x="338" y="305"/>
                    <a:pt x="338" y="305"/>
                    <a:pt x="338" y="305"/>
                  </a:cubicBezTo>
                  <a:cubicBezTo>
                    <a:pt x="337" y="305"/>
                    <a:pt x="337" y="305"/>
                    <a:pt x="337" y="305"/>
                  </a:cubicBezTo>
                  <a:cubicBezTo>
                    <a:pt x="337" y="305"/>
                    <a:pt x="337" y="305"/>
                    <a:pt x="337" y="306"/>
                  </a:cubicBezTo>
                  <a:cubicBezTo>
                    <a:pt x="337" y="306"/>
                    <a:pt x="337" y="306"/>
                    <a:pt x="337" y="306"/>
                  </a:cubicBezTo>
                  <a:cubicBezTo>
                    <a:pt x="337" y="306"/>
                    <a:pt x="337" y="306"/>
                    <a:pt x="337" y="306"/>
                  </a:cubicBezTo>
                  <a:cubicBezTo>
                    <a:pt x="337" y="307"/>
                    <a:pt x="337" y="306"/>
                    <a:pt x="337" y="307"/>
                  </a:cubicBezTo>
                  <a:cubicBezTo>
                    <a:pt x="337" y="306"/>
                    <a:pt x="337" y="306"/>
                    <a:pt x="337" y="306"/>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8"/>
                    <a:pt x="337" y="308"/>
                    <a:pt x="337" y="308"/>
                  </a:cubicBezTo>
                  <a:cubicBezTo>
                    <a:pt x="337" y="308"/>
                    <a:pt x="337" y="308"/>
                    <a:pt x="337" y="308"/>
                  </a:cubicBezTo>
                  <a:cubicBezTo>
                    <a:pt x="337" y="308"/>
                    <a:pt x="337" y="308"/>
                    <a:pt x="337" y="308"/>
                  </a:cubicBezTo>
                  <a:cubicBezTo>
                    <a:pt x="337" y="308"/>
                    <a:pt x="337" y="308"/>
                    <a:pt x="337" y="308"/>
                  </a:cubicBezTo>
                  <a:cubicBezTo>
                    <a:pt x="337" y="309"/>
                    <a:pt x="337" y="309"/>
                    <a:pt x="337" y="309"/>
                  </a:cubicBezTo>
                  <a:cubicBezTo>
                    <a:pt x="337" y="309"/>
                    <a:pt x="337" y="309"/>
                    <a:pt x="337" y="309"/>
                  </a:cubicBezTo>
                  <a:cubicBezTo>
                    <a:pt x="337" y="309"/>
                    <a:pt x="337" y="309"/>
                    <a:pt x="337" y="309"/>
                  </a:cubicBezTo>
                  <a:cubicBezTo>
                    <a:pt x="337" y="310"/>
                    <a:pt x="337" y="310"/>
                    <a:pt x="337" y="310"/>
                  </a:cubicBezTo>
                  <a:cubicBezTo>
                    <a:pt x="338" y="311"/>
                    <a:pt x="338" y="311"/>
                    <a:pt x="338" y="311"/>
                  </a:cubicBezTo>
                  <a:cubicBezTo>
                    <a:pt x="338" y="311"/>
                    <a:pt x="338" y="311"/>
                    <a:pt x="338" y="311"/>
                  </a:cubicBezTo>
                  <a:cubicBezTo>
                    <a:pt x="339" y="311"/>
                    <a:pt x="339" y="310"/>
                    <a:pt x="339" y="311"/>
                  </a:cubicBezTo>
                  <a:cubicBezTo>
                    <a:pt x="339" y="311"/>
                    <a:pt x="339" y="311"/>
                    <a:pt x="339" y="311"/>
                  </a:cubicBezTo>
                  <a:cubicBezTo>
                    <a:pt x="339" y="310"/>
                    <a:pt x="339" y="310"/>
                    <a:pt x="339" y="310"/>
                  </a:cubicBezTo>
                  <a:cubicBezTo>
                    <a:pt x="340" y="310"/>
                    <a:pt x="340" y="310"/>
                    <a:pt x="340" y="310"/>
                  </a:cubicBezTo>
                  <a:cubicBezTo>
                    <a:pt x="340" y="311"/>
                    <a:pt x="340" y="311"/>
                    <a:pt x="340" y="311"/>
                  </a:cubicBezTo>
                  <a:cubicBezTo>
                    <a:pt x="340" y="311"/>
                    <a:pt x="340" y="311"/>
                    <a:pt x="340"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2" y="312"/>
                    <a:pt x="342" y="312"/>
                    <a:pt x="342" y="312"/>
                  </a:cubicBezTo>
                  <a:cubicBezTo>
                    <a:pt x="342" y="312"/>
                    <a:pt x="342" y="312"/>
                    <a:pt x="342" y="312"/>
                  </a:cubicBezTo>
                  <a:cubicBezTo>
                    <a:pt x="342" y="312"/>
                    <a:pt x="342" y="312"/>
                    <a:pt x="342" y="312"/>
                  </a:cubicBezTo>
                  <a:cubicBezTo>
                    <a:pt x="342" y="312"/>
                    <a:pt x="342" y="312"/>
                    <a:pt x="342" y="312"/>
                  </a:cubicBezTo>
                  <a:cubicBezTo>
                    <a:pt x="342" y="313"/>
                    <a:pt x="342" y="313"/>
                    <a:pt x="342" y="313"/>
                  </a:cubicBezTo>
                  <a:cubicBezTo>
                    <a:pt x="342" y="313"/>
                    <a:pt x="342" y="313"/>
                    <a:pt x="342" y="313"/>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3" y="314"/>
                    <a:pt x="343" y="314"/>
                    <a:pt x="343" y="314"/>
                  </a:cubicBezTo>
                  <a:cubicBezTo>
                    <a:pt x="343" y="314"/>
                    <a:pt x="343" y="314"/>
                    <a:pt x="343" y="314"/>
                  </a:cubicBezTo>
                  <a:cubicBezTo>
                    <a:pt x="343" y="314"/>
                    <a:pt x="343" y="314"/>
                    <a:pt x="343" y="314"/>
                  </a:cubicBezTo>
                  <a:cubicBezTo>
                    <a:pt x="343" y="314"/>
                    <a:pt x="343" y="314"/>
                    <a:pt x="343" y="314"/>
                  </a:cubicBezTo>
                  <a:cubicBezTo>
                    <a:pt x="344" y="314"/>
                    <a:pt x="344" y="314"/>
                    <a:pt x="344" y="314"/>
                  </a:cubicBezTo>
                  <a:cubicBezTo>
                    <a:pt x="344" y="314"/>
                    <a:pt x="344" y="314"/>
                    <a:pt x="344" y="314"/>
                  </a:cubicBezTo>
                  <a:cubicBezTo>
                    <a:pt x="344" y="313"/>
                    <a:pt x="344" y="313"/>
                    <a:pt x="344" y="313"/>
                  </a:cubicBezTo>
                  <a:cubicBezTo>
                    <a:pt x="344" y="314"/>
                    <a:pt x="344" y="314"/>
                    <a:pt x="344" y="314"/>
                  </a:cubicBezTo>
                  <a:cubicBezTo>
                    <a:pt x="344" y="314"/>
                    <a:pt x="344" y="314"/>
                    <a:pt x="344" y="314"/>
                  </a:cubicBezTo>
                  <a:cubicBezTo>
                    <a:pt x="344" y="314"/>
                    <a:pt x="344" y="314"/>
                    <a:pt x="344" y="314"/>
                  </a:cubicBezTo>
                  <a:cubicBezTo>
                    <a:pt x="344" y="314"/>
                    <a:pt x="344" y="314"/>
                    <a:pt x="344" y="314"/>
                  </a:cubicBezTo>
                  <a:cubicBezTo>
                    <a:pt x="343" y="314"/>
                    <a:pt x="343" y="314"/>
                    <a:pt x="343" y="315"/>
                  </a:cubicBezTo>
                  <a:cubicBezTo>
                    <a:pt x="343" y="315"/>
                    <a:pt x="343" y="315"/>
                    <a:pt x="344" y="315"/>
                  </a:cubicBezTo>
                  <a:cubicBezTo>
                    <a:pt x="344" y="316"/>
                    <a:pt x="344" y="316"/>
                    <a:pt x="344" y="316"/>
                  </a:cubicBezTo>
                  <a:cubicBezTo>
                    <a:pt x="344" y="315"/>
                    <a:pt x="344" y="315"/>
                    <a:pt x="344" y="315"/>
                  </a:cubicBezTo>
                  <a:cubicBezTo>
                    <a:pt x="344" y="316"/>
                    <a:pt x="344" y="316"/>
                    <a:pt x="344" y="316"/>
                  </a:cubicBezTo>
                  <a:cubicBezTo>
                    <a:pt x="344" y="316"/>
                    <a:pt x="344" y="316"/>
                    <a:pt x="344"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6" y="316"/>
                    <a:pt x="346" y="316"/>
                    <a:pt x="346" y="316"/>
                  </a:cubicBezTo>
                  <a:cubicBezTo>
                    <a:pt x="347" y="316"/>
                    <a:pt x="347" y="316"/>
                    <a:pt x="347" y="316"/>
                  </a:cubicBezTo>
                  <a:cubicBezTo>
                    <a:pt x="347" y="317"/>
                    <a:pt x="348" y="318"/>
                    <a:pt x="348" y="318"/>
                  </a:cubicBezTo>
                  <a:cubicBezTo>
                    <a:pt x="348" y="318"/>
                    <a:pt x="348" y="318"/>
                    <a:pt x="348" y="318"/>
                  </a:cubicBezTo>
                  <a:cubicBezTo>
                    <a:pt x="348" y="318"/>
                    <a:pt x="348" y="318"/>
                    <a:pt x="348" y="318"/>
                  </a:cubicBezTo>
                  <a:cubicBezTo>
                    <a:pt x="348" y="318"/>
                    <a:pt x="347" y="318"/>
                    <a:pt x="347" y="317"/>
                  </a:cubicBezTo>
                  <a:cubicBezTo>
                    <a:pt x="347" y="316"/>
                    <a:pt x="347" y="316"/>
                    <a:pt x="347" y="316"/>
                  </a:cubicBezTo>
                  <a:cubicBezTo>
                    <a:pt x="346" y="317"/>
                    <a:pt x="346" y="317"/>
                    <a:pt x="346" y="317"/>
                  </a:cubicBezTo>
                  <a:cubicBezTo>
                    <a:pt x="346" y="316"/>
                    <a:pt x="346" y="316"/>
                    <a:pt x="346" y="316"/>
                  </a:cubicBezTo>
                  <a:cubicBezTo>
                    <a:pt x="345" y="317"/>
                    <a:pt x="345" y="317"/>
                    <a:pt x="345" y="317"/>
                  </a:cubicBezTo>
                  <a:cubicBezTo>
                    <a:pt x="345" y="316"/>
                    <a:pt x="345" y="316"/>
                    <a:pt x="345" y="316"/>
                  </a:cubicBezTo>
                  <a:cubicBezTo>
                    <a:pt x="345" y="317"/>
                    <a:pt x="345" y="317"/>
                    <a:pt x="345" y="317"/>
                  </a:cubicBezTo>
                  <a:cubicBezTo>
                    <a:pt x="345" y="316"/>
                    <a:pt x="345" y="316"/>
                    <a:pt x="345" y="316"/>
                  </a:cubicBezTo>
                  <a:cubicBezTo>
                    <a:pt x="344" y="316"/>
                    <a:pt x="344" y="316"/>
                    <a:pt x="344" y="316"/>
                  </a:cubicBezTo>
                  <a:cubicBezTo>
                    <a:pt x="344" y="316"/>
                    <a:pt x="344" y="316"/>
                    <a:pt x="344" y="316"/>
                  </a:cubicBezTo>
                  <a:cubicBezTo>
                    <a:pt x="344" y="316"/>
                    <a:pt x="344" y="316"/>
                    <a:pt x="344" y="316"/>
                  </a:cubicBezTo>
                  <a:cubicBezTo>
                    <a:pt x="344" y="316"/>
                    <a:pt x="344" y="316"/>
                    <a:pt x="344" y="316"/>
                  </a:cubicBezTo>
                  <a:cubicBezTo>
                    <a:pt x="343" y="315"/>
                    <a:pt x="343" y="315"/>
                    <a:pt x="343" y="315"/>
                  </a:cubicBezTo>
                  <a:cubicBezTo>
                    <a:pt x="342" y="315"/>
                    <a:pt x="342" y="315"/>
                    <a:pt x="342" y="315"/>
                  </a:cubicBezTo>
                  <a:cubicBezTo>
                    <a:pt x="342" y="315"/>
                    <a:pt x="342" y="315"/>
                    <a:pt x="342" y="315"/>
                  </a:cubicBezTo>
                  <a:cubicBezTo>
                    <a:pt x="341" y="315"/>
                    <a:pt x="341" y="315"/>
                    <a:pt x="341" y="315"/>
                  </a:cubicBezTo>
                  <a:cubicBezTo>
                    <a:pt x="341" y="315"/>
                    <a:pt x="341" y="315"/>
                    <a:pt x="341" y="315"/>
                  </a:cubicBezTo>
                  <a:cubicBezTo>
                    <a:pt x="341" y="316"/>
                    <a:pt x="341" y="316"/>
                    <a:pt x="341" y="316"/>
                  </a:cubicBezTo>
                  <a:cubicBezTo>
                    <a:pt x="341" y="315"/>
                    <a:pt x="341" y="315"/>
                    <a:pt x="341" y="315"/>
                  </a:cubicBezTo>
                  <a:cubicBezTo>
                    <a:pt x="341" y="316"/>
                    <a:pt x="341" y="316"/>
                    <a:pt x="341" y="316"/>
                  </a:cubicBezTo>
                  <a:cubicBezTo>
                    <a:pt x="341" y="316"/>
                    <a:pt x="341" y="316"/>
                    <a:pt x="341" y="316"/>
                  </a:cubicBezTo>
                  <a:cubicBezTo>
                    <a:pt x="340" y="316"/>
                    <a:pt x="340" y="316"/>
                    <a:pt x="340" y="316"/>
                  </a:cubicBezTo>
                  <a:cubicBezTo>
                    <a:pt x="340" y="315"/>
                    <a:pt x="340" y="315"/>
                    <a:pt x="340" y="315"/>
                  </a:cubicBezTo>
                  <a:cubicBezTo>
                    <a:pt x="339" y="315"/>
                    <a:pt x="339" y="315"/>
                    <a:pt x="339" y="315"/>
                  </a:cubicBezTo>
                  <a:cubicBezTo>
                    <a:pt x="339" y="315"/>
                    <a:pt x="339" y="315"/>
                    <a:pt x="339" y="315"/>
                  </a:cubicBezTo>
                  <a:cubicBezTo>
                    <a:pt x="340" y="315"/>
                    <a:pt x="340" y="315"/>
                    <a:pt x="340" y="315"/>
                  </a:cubicBezTo>
                  <a:cubicBezTo>
                    <a:pt x="340" y="315"/>
                    <a:pt x="340" y="315"/>
                    <a:pt x="340" y="315"/>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8" y="315"/>
                    <a:pt x="338" y="315"/>
                    <a:pt x="338" y="315"/>
                  </a:cubicBezTo>
                  <a:cubicBezTo>
                    <a:pt x="338" y="315"/>
                    <a:pt x="338" y="315"/>
                    <a:pt x="338" y="315"/>
                  </a:cubicBezTo>
                  <a:cubicBezTo>
                    <a:pt x="338" y="315"/>
                    <a:pt x="338" y="315"/>
                    <a:pt x="338" y="315"/>
                  </a:cubicBezTo>
                  <a:cubicBezTo>
                    <a:pt x="339" y="315"/>
                    <a:pt x="339" y="315"/>
                    <a:pt x="339" y="315"/>
                  </a:cubicBezTo>
                  <a:cubicBezTo>
                    <a:pt x="339" y="315"/>
                    <a:pt x="339" y="315"/>
                    <a:pt x="339" y="315"/>
                  </a:cubicBezTo>
                  <a:cubicBezTo>
                    <a:pt x="338" y="316"/>
                    <a:pt x="338" y="316"/>
                    <a:pt x="338" y="316"/>
                  </a:cubicBezTo>
                  <a:cubicBezTo>
                    <a:pt x="338" y="316"/>
                    <a:pt x="338" y="316"/>
                    <a:pt x="338" y="316"/>
                  </a:cubicBezTo>
                  <a:cubicBezTo>
                    <a:pt x="338" y="316"/>
                    <a:pt x="338" y="316"/>
                    <a:pt x="338" y="316"/>
                  </a:cubicBezTo>
                  <a:cubicBezTo>
                    <a:pt x="337" y="316"/>
                    <a:pt x="337" y="316"/>
                    <a:pt x="337" y="316"/>
                  </a:cubicBezTo>
                  <a:cubicBezTo>
                    <a:pt x="337" y="316"/>
                    <a:pt x="337" y="316"/>
                    <a:pt x="337" y="316"/>
                  </a:cubicBezTo>
                  <a:cubicBezTo>
                    <a:pt x="337" y="316"/>
                    <a:pt x="337" y="316"/>
                    <a:pt x="337" y="316"/>
                  </a:cubicBezTo>
                  <a:cubicBezTo>
                    <a:pt x="337" y="317"/>
                    <a:pt x="337" y="317"/>
                    <a:pt x="337" y="317"/>
                  </a:cubicBezTo>
                  <a:cubicBezTo>
                    <a:pt x="337" y="317"/>
                    <a:pt x="337" y="317"/>
                    <a:pt x="337" y="317"/>
                  </a:cubicBezTo>
                  <a:cubicBezTo>
                    <a:pt x="337" y="317"/>
                    <a:pt x="337" y="317"/>
                    <a:pt x="337" y="317"/>
                  </a:cubicBezTo>
                  <a:cubicBezTo>
                    <a:pt x="337" y="317"/>
                    <a:pt x="337" y="317"/>
                    <a:pt x="337" y="317"/>
                  </a:cubicBezTo>
                  <a:cubicBezTo>
                    <a:pt x="336" y="318"/>
                    <a:pt x="336" y="318"/>
                    <a:pt x="336" y="318"/>
                  </a:cubicBezTo>
                  <a:cubicBezTo>
                    <a:pt x="336" y="318"/>
                    <a:pt x="336" y="318"/>
                    <a:pt x="336" y="318"/>
                  </a:cubicBezTo>
                  <a:cubicBezTo>
                    <a:pt x="336" y="318"/>
                    <a:pt x="336" y="318"/>
                    <a:pt x="336" y="318"/>
                  </a:cubicBezTo>
                  <a:cubicBezTo>
                    <a:pt x="336" y="318"/>
                    <a:pt x="336" y="318"/>
                    <a:pt x="336" y="318"/>
                  </a:cubicBezTo>
                  <a:cubicBezTo>
                    <a:pt x="336" y="319"/>
                    <a:pt x="336" y="319"/>
                    <a:pt x="336" y="319"/>
                  </a:cubicBezTo>
                  <a:cubicBezTo>
                    <a:pt x="336" y="319"/>
                    <a:pt x="336" y="319"/>
                    <a:pt x="336" y="319"/>
                  </a:cubicBezTo>
                  <a:cubicBezTo>
                    <a:pt x="335" y="319"/>
                    <a:pt x="335" y="319"/>
                    <a:pt x="335" y="319"/>
                  </a:cubicBezTo>
                  <a:cubicBezTo>
                    <a:pt x="335" y="319"/>
                    <a:pt x="335" y="319"/>
                    <a:pt x="335" y="319"/>
                  </a:cubicBezTo>
                  <a:cubicBezTo>
                    <a:pt x="335" y="319"/>
                    <a:pt x="335" y="319"/>
                    <a:pt x="335" y="319"/>
                  </a:cubicBezTo>
                  <a:cubicBezTo>
                    <a:pt x="335" y="319"/>
                    <a:pt x="335" y="319"/>
                    <a:pt x="335" y="319"/>
                  </a:cubicBezTo>
                  <a:cubicBezTo>
                    <a:pt x="335" y="320"/>
                    <a:pt x="335" y="320"/>
                    <a:pt x="335" y="320"/>
                  </a:cubicBezTo>
                  <a:cubicBezTo>
                    <a:pt x="335" y="320"/>
                    <a:pt x="335" y="320"/>
                    <a:pt x="335" y="320"/>
                  </a:cubicBezTo>
                  <a:cubicBezTo>
                    <a:pt x="335" y="320"/>
                    <a:pt x="335" y="320"/>
                    <a:pt x="335" y="320"/>
                  </a:cubicBezTo>
                  <a:cubicBezTo>
                    <a:pt x="335" y="321"/>
                    <a:pt x="335" y="321"/>
                    <a:pt x="335" y="321"/>
                  </a:cubicBezTo>
                  <a:cubicBezTo>
                    <a:pt x="334" y="321"/>
                    <a:pt x="334" y="321"/>
                    <a:pt x="334" y="321"/>
                  </a:cubicBezTo>
                  <a:cubicBezTo>
                    <a:pt x="335" y="322"/>
                    <a:pt x="335" y="322"/>
                    <a:pt x="335" y="322"/>
                  </a:cubicBezTo>
                  <a:cubicBezTo>
                    <a:pt x="334" y="322"/>
                    <a:pt x="334" y="322"/>
                    <a:pt x="334" y="322"/>
                  </a:cubicBezTo>
                  <a:cubicBezTo>
                    <a:pt x="335" y="322"/>
                    <a:pt x="335" y="322"/>
                    <a:pt x="335" y="322"/>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4"/>
                    <a:pt x="334" y="324"/>
                    <a:pt x="334" y="325"/>
                  </a:cubicBezTo>
                  <a:cubicBezTo>
                    <a:pt x="334" y="325"/>
                    <a:pt x="334" y="325"/>
                    <a:pt x="334" y="325"/>
                  </a:cubicBezTo>
                  <a:cubicBezTo>
                    <a:pt x="335" y="325"/>
                    <a:pt x="335" y="325"/>
                    <a:pt x="335" y="325"/>
                  </a:cubicBezTo>
                  <a:cubicBezTo>
                    <a:pt x="334" y="325"/>
                    <a:pt x="334" y="325"/>
                    <a:pt x="334" y="325"/>
                  </a:cubicBezTo>
                  <a:cubicBezTo>
                    <a:pt x="335" y="325"/>
                    <a:pt x="335" y="325"/>
                    <a:pt x="335" y="326"/>
                  </a:cubicBezTo>
                  <a:cubicBezTo>
                    <a:pt x="335" y="326"/>
                    <a:pt x="335" y="326"/>
                    <a:pt x="335" y="326"/>
                  </a:cubicBezTo>
                  <a:cubicBezTo>
                    <a:pt x="335" y="326"/>
                    <a:pt x="335" y="326"/>
                    <a:pt x="335" y="326"/>
                  </a:cubicBezTo>
                  <a:cubicBezTo>
                    <a:pt x="335" y="326"/>
                    <a:pt x="335" y="326"/>
                    <a:pt x="335" y="326"/>
                  </a:cubicBezTo>
                  <a:cubicBezTo>
                    <a:pt x="335" y="326"/>
                    <a:pt x="335" y="326"/>
                    <a:pt x="335" y="326"/>
                  </a:cubicBezTo>
                  <a:cubicBezTo>
                    <a:pt x="335" y="326"/>
                    <a:pt x="335" y="327"/>
                    <a:pt x="335" y="327"/>
                  </a:cubicBezTo>
                  <a:cubicBezTo>
                    <a:pt x="335" y="327"/>
                    <a:pt x="335" y="327"/>
                    <a:pt x="335" y="327"/>
                  </a:cubicBezTo>
                  <a:cubicBezTo>
                    <a:pt x="336" y="327"/>
                    <a:pt x="336" y="327"/>
                    <a:pt x="336" y="327"/>
                  </a:cubicBezTo>
                  <a:cubicBezTo>
                    <a:pt x="336" y="327"/>
                    <a:pt x="336" y="327"/>
                    <a:pt x="336" y="327"/>
                  </a:cubicBezTo>
                  <a:cubicBezTo>
                    <a:pt x="336" y="328"/>
                    <a:pt x="336" y="328"/>
                    <a:pt x="336" y="328"/>
                  </a:cubicBezTo>
                  <a:cubicBezTo>
                    <a:pt x="336" y="328"/>
                    <a:pt x="336" y="328"/>
                    <a:pt x="336" y="328"/>
                  </a:cubicBezTo>
                  <a:cubicBezTo>
                    <a:pt x="337" y="328"/>
                    <a:pt x="337" y="328"/>
                    <a:pt x="337" y="328"/>
                  </a:cubicBezTo>
                  <a:cubicBezTo>
                    <a:pt x="337" y="328"/>
                    <a:pt x="337" y="328"/>
                    <a:pt x="337" y="328"/>
                  </a:cubicBezTo>
                  <a:cubicBezTo>
                    <a:pt x="337" y="329"/>
                    <a:pt x="337" y="329"/>
                    <a:pt x="337" y="329"/>
                  </a:cubicBezTo>
                  <a:cubicBezTo>
                    <a:pt x="337" y="329"/>
                    <a:pt x="337" y="329"/>
                    <a:pt x="337" y="329"/>
                  </a:cubicBezTo>
                  <a:cubicBezTo>
                    <a:pt x="338" y="329"/>
                    <a:pt x="338" y="329"/>
                    <a:pt x="338" y="329"/>
                  </a:cubicBezTo>
                  <a:cubicBezTo>
                    <a:pt x="338" y="329"/>
                    <a:pt x="338" y="329"/>
                    <a:pt x="338" y="329"/>
                  </a:cubicBezTo>
                  <a:cubicBezTo>
                    <a:pt x="337" y="330"/>
                    <a:pt x="337" y="330"/>
                    <a:pt x="337" y="330"/>
                  </a:cubicBezTo>
                  <a:cubicBezTo>
                    <a:pt x="337" y="330"/>
                    <a:pt x="337" y="330"/>
                    <a:pt x="337" y="330"/>
                  </a:cubicBezTo>
                  <a:cubicBezTo>
                    <a:pt x="337" y="330"/>
                    <a:pt x="337" y="330"/>
                    <a:pt x="337" y="330"/>
                  </a:cubicBezTo>
                  <a:cubicBezTo>
                    <a:pt x="337" y="331"/>
                    <a:pt x="337" y="331"/>
                    <a:pt x="337" y="331"/>
                  </a:cubicBezTo>
                  <a:cubicBezTo>
                    <a:pt x="337" y="331"/>
                    <a:pt x="337" y="331"/>
                    <a:pt x="337" y="331"/>
                  </a:cubicBezTo>
                  <a:cubicBezTo>
                    <a:pt x="337" y="331"/>
                    <a:pt x="337" y="331"/>
                    <a:pt x="337" y="331"/>
                  </a:cubicBezTo>
                  <a:cubicBezTo>
                    <a:pt x="337" y="331"/>
                    <a:pt x="337" y="331"/>
                    <a:pt x="337" y="331"/>
                  </a:cubicBezTo>
                  <a:cubicBezTo>
                    <a:pt x="338" y="331"/>
                    <a:pt x="338" y="331"/>
                    <a:pt x="338" y="331"/>
                  </a:cubicBezTo>
                  <a:cubicBezTo>
                    <a:pt x="338" y="332"/>
                    <a:pt x="338" y="332"/>
                    <a:pt x="338" y="332"/>
                  </a:cubicBezTo>
                  <a:cubicBezTo>
                    <a:pt x="338" y="332"/>
                    <a:pt x="338" y="332"/>
                    <a:pt x="339" y="331"/>
                  </a:cubicBezTo>
                  <a:cubicBezTo>
                    <a:pt x="339" y="331"/>
                    <a:pt x="339" y="331"/>
                    <a:pt x="339" y="331"/>
                  </a:cubicBezTo>
                  <a:cubicBezTo>
                    <a:pt x="339" y="331"/>
                    <a:pt x="339" y="331"/>
                    <a:pt x="339" y="331"/>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8" y="332"/>
                    <a:pt x="338" y="332"/>
                    <a:pt x="338" y="332"/>
                  </a:cubicBezTo>
                  <a:cubicBezTo>
                    <a:pt x="338" y="332"/>
                    <a:pt x="338" y="332"/>
                    <a:pt x="338" y="332"/>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4"/>
                    <a:pt x="337" y="334"/>
                    <a:pt x="337" y="334"/>
                  </a:cubicBezTo>
                  <a:cubicBezTo>
                    <a:pt x="337" y="334"/>
                    <a:pt x="337" y="334"/>
                    <a:pt x="337" y="334"/>
                  </a:cubicBezTo>
                  <a:cubicBezTo>
                    <a:pt x="337" y="334"/>
                    <a:pt x="337" y="334"/>
                    <a:pt x="337" y="334"/>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6"/>
                    <a:pt x="337" y="336"/>
                    <a:pt x="337" y="336"/>
                  </a:cubicBezTo>
                  <a:cubicBezTo>
                    <a:pt x="337" y="336"/>
                    <a:pt x="337" y="336"/>
                    <a:pt x="337" y="336"/>
                  </a:cubicBezTo>
                  <a:cubicBezTo>
                    <a:pt x="338" y="336"/>
                    <a:pt x="338" y="336"/>
                    <a:pt x="338" y="336"/>
                  </a:cubicBezTo>
                  <a:cubicBezTo>
                    <a:pt x="338" y="336"/>
                    <a:pt x="338" y="336"/>
                    <a:pt x="338" y="336"/>
                  </a:cubicBezTo>
                  <a:cubicBezTo>
                    <a:pt x="338" y="337"/>
                    <a:pt x="338" y="337"/>
                    <a:pt x="338" y="337"/>
                  </a:cubicBezTo>
                  <a:cubicBezTo>
                    <a:pt x="338" y="337"/>
                    <a:pt x="338" y="337"/>
                    <a:pt x="338" y="337"/>
                  </a:cubicBezTo>
                  <a:cubicBezTo>
                    <a:pt x="338" y="337"/>
                    <a:pt x="338" y="337"/>
                    <a:pt x="338" y="337"/>
                  </a:cubicBezTo>
                  <a:cubicBezTo>
                    <a:pt x="339" y="337"/>
                    <a:pt x="339" y="337"/>
                    <a:pt x="339" y="337"/>
                  </a:cubicBezTo>
                  <a:cubicBezTo>
                    <a:pt x="339" y="337"/>
                    <a:pt x="339" y="337"/>
                    <a:pt x="339" y="337"/>
                  </a:cubicBezTo>
                  <a:cubicBezTo>
                    <a:pt x="340" y="338"/>
                    <a:pt x="340" y="338"/>
                    <a:pt x="340" y="338"/>
                  </a:cubicBezTo>
                  <a:cubicBezTo>
                    <a:pt x="340" y="338"/>
                    <a:pt x="340" y="338"/>
                    <a:pt x="340" y="338"/>
                  </a:cubicBezTo>
                  <a:cubicBezTo>
                    <a:pt x="339" y="338"/>
                    <a:pt x="339" y="338"/>
                    <a:pt x="339" y="338"/>
                  </a:cubicBezTo>
                  <a:cubicBezTo>
                    <a:pt x="339" y="338"/>
                    <a:pt x="339" y="338"/>
                    <a:pt x="339" y="338"/>
                  </a:cubicBezTo>
                  <a:cubicBezTo>
                    <a:pt x="338" y="337"/>
                    <a:pt x="338" y="337"/>
                    <a:pt x="338" y="337"/>
                  </a:cubicBezTo>
                  <a:cubicBezTo>
                    <a:pt x="338" y="337"/>
                    <a:pt x="338" y="337"/>
                    <a:pt x="338" y="337"/>
                  </a:cubicBezTo>
                  <a:cubicBezTo>
                    <a:pt x="338" y="337"/>
                    <a:pt x="338" y="337"/>
                    <a:pt x="338" y="337"/>
                  </a:cubicBezTo>
                  <a:cubicBezTo>
                    <a:pt x="338" y="337"/>
                    <a:pt x="338" y="337"/>
                    <a:pt x="338" y="337"/>
                  </a:cubicBezTo>
                  <a:cubicBezTo>
                    <a:pt x="337" y="337"/>
                    <a:pt x="337" y="337"/>
                    <a:pt x="337" y="337"/>
                  </a:cubicBezTo>
                  <a:cubicBezTo>
                    <a:pt x="337" y="337"/>
                    <a:pt x="337" y="337"/>
                    <a:pt x="337" y="337"/>
                  </a:cubicBezTo>
                  <a:cubicBezTo>
                    <a:pt x="337" y="337"/>
                    <a:pt x="337" y="337"/>
                    <a:pt x="337" y="337"/>
                  </a:cubicBezTo>
                  <a:cubicBezTo>
                    <a:pt x="336" y="338"/>
                    <a:pt x="336" y="338"/>
                    <a:pt x="336" y="338"/>
                  </a:cubicBezTo>
                  <a:cubicBezTo>
                    <a:pt x="337" y="338"/>
                    <a:pt x="337" y="338"/>
                    <a:pt x="337" y="338"/>
                  </a:cubicBezTo>
                  <a:cubicBezTo>
                    <a:pt x="337" y="338"/>
                    <a:pt x="337" y="338"/>
                    <a:pt x="337" y="338"/>
                  </a:cubicBezTo>
                  <a:cubicBezTo>
                    <a:pt x="337" y="339"/>
                    <a:pt x="337" y="339"/>
                    <a:pt x="337" y="339"/>
                  </a:cubicBezTo>
                  <a:cubicBezTo>
                    <a:pt x="337" y="339"/>
                    <a:pt x="337" y="339"/>
                    <a:pt x="337" y="339"/>
                  </a:cubicBezTo>
                  <a:cubicBezTo>
                    <a:pt x="337" y="339"/>
                    <a:pt x="337" y="339"/>
                    <a:pt x="337" y="339"/>
                  </a:cubicBezTo>
                  <a:cubicBezTo>
                    <a:pt x="337" y="339"/>
                    <a:pt x="337" y="339"/>
                    <a:pt x="337" y="339"/>
                  </a:cubicBezTo>
                  <a:cubicBezTo>
                    <a:pt x="338" y="339"/>
                    <a:pt x="338" y="339"/>
                    <a:pt x="338" y="339"/>
                  </a:cubicBezTo>
                  <a:cubicBezTo>
                    <a:pt x="337" y="340"/>
                    <a:pt x="337" y="340"/>
                    <a:pt x="337" y="340"/>
                  </a:cubicBezTo>
                  <a:cubicBezTo>
                    <a:pt x="337" y="340"/>
                    <a:pt x="337" y="340"/>
                    <a:pt x="337" y="340"/>
                  </a:cubicBezTo>
                  <a:cubicBezTo>
                    <a:pt x="337" y="341"/>
                    <a:pt x="337" y="341"/>
                    <a:pt x="337" y="341"/>
                  </a:cubicBezTo>
                  <a:cubicBezTo>
                    <a:pt x="337" y="340"/>
                    <a:pt x="337" y="340"/>
                    <a:pt x="337" y="340"/>
                  </a:cubicBezTo>
                  <a:cubicBezTo>
                    <a:pt x="337" y="340"/>
                    <a:pt x="337" y="340"/>
                    <a:pt x="337" y="340"/>
                  </a:cubicBezTo>
                  <a:cubicBezTo>
                    <a:pt x="336" y="340"/>
                    <a:pt x="336" y="340"/>
                    <a:pt x="336" y="340"/>
                  </a:cubicBezTo>
                  <a:cubicBezTo>
                    <a:pt x="336" y="340"/>
                    <a:pt x="336" y="340"/>
                    <a:pt x="336" y="340"/>
                  </a:cubicBezTo>
                  <a:cubicBezTo>
                    <a:pt x="337" y="341"/>
                    <a:pt x="337" y="341"/>
                    <a:pt x="337" y="341"/>
                  </a:cubicBezTo>
                  <a:cubicBezTo>
                    <a:pt x="338" y="342"/>
                    <a:pt x="338" y="342"/>
                    <a:pt x="338" y="342"/>
                  </a:cubicBezTo>
                  <a:cubicBezTo>
                    <a:pt x="338" y="341"/>
                    <a:pt x="338" y="341"/>
                    <a:pt x="338" y="341"/>
                  </a:cubicBezTo>
                  <a:cubicBezTo>
                    <a:pt x="338" y="341"/>
                    <a:pt x="338" y="341"/>
                    <a:pt x="338" y="341"/>
                  </a:cubicBezTo>
                  <a:cubicBezTo>
                    <a:pt x="338" y="342"/>
                    <a:pt x="338" y="342"/>
                    <a:pt x="338" y="342"/>
                  </a:cubicBezTo>
                  <a:cubicBezTo>
                    <a:pt x="338" y="342"/>
                    <a:pt x="338" y="342"/>
                    <a:pt x="338" y="342"/>
                  </a:cubicBezTo>
                  <a:cubicBezTo>
                    <a:pt x="338" y="342"/>
                    <a:pt x="338" y="342"/>
                    <a:pt x="338" y="342"/>
                  </a:cubicBezTo>
                  <a:cubicBezTo>
                    <a:pt x="339" y="342"/>
                    <a:pt x="339" y="342"/>
                    <a:pt x="339" y="342"/>
                  </a:cubicBezTo>
                  <a:cubicBezTo>
                    <a:pt x="339" y="342"/>
                    <a:pt x="339" y="342"/>
                    <a:pt x="339" y="342"/>
                  </a:cubicBezTo>
                  <a:cubicBezTo>
                    <a:pt x="339" y="342"/>
                    <a:pt x="339" y="342"/>
                    <a:pt x="339" y="342"/>
                  </a:cubicBezTo>
                  <a:cubicBezTo>
                    <a:pt x="340" y="343"/>
                    <a:pt x="340" y="343"/>
                    <a:pt x="340" y="344"/>
                  </a:cubicBezTo>
                  <a:cubicBezTo>
                    <a:pt x="340" y="344"/>
                    <a:pt x="340" y="344"/>
                    <a:pt x="340" y="344"/>
                  </a:cubicBezTo>
                  <a:cubicBezTo>
                    <a:pt x="341" y="344"/>
                    <a:pt x="341" y="344"/>
                    <a:pt x="341" y="344"/>
                  </a:cubicBezTo>
                  <a:cubicBezTo>
                    <a:pt x="340" y="345"/>
                    <a:pt x="340" y="345"/>
                    <a:pt x="340" y="345"/>
                  </a:cubicBezTo>
                  <a:cubicBezTo>
                    <a:pt x="341" y="345"/>
                    <a:pt x="341" y="346"/>
                    <a:pt x="341" y="346"/>
                  </a:cubicBezTo>
                  <a:cubicBezTo>
                    <a:pt x="342" y="347"/>
                    <a:pt x="342" y="347"/>
                    <a:pt x="342" y="347"/>
                  </a:cubicBezTo>
                  <a:cubicBezTo>
                    <a:pt x="342" y="347"/>
                    <a:pt x="342" y="347"/>
                    <a:pt x="342" y="347"/>
                  </a:cubicBezTo>
                  <a:cubicBezTo>
                    <a:pt x="342" y="347"/>
                    <a:pt x="342" y="347"/>
                    <a:pt x="342" y="347"/>
                  </a:cubicBezTo>
                  <a:cubicBezTo>
                    <a:pt x="342" y="347"/>
                    <a:pt x="342" y="347"/>
                    <a:pt x="342" y="347"/>
                  </a:cubicBezTo>
                  <a:cubicBezTo>
                    <a:pt x="342" y="348"/>
                    <a:pt x="342" y="348"/>
                    <a:pt x="342" y="348"/>
                  </a:cubicBezTo>
                  <a:cubicBezTo>
                    <a:pt x="342" y="348"/>
                    <a:pt x="342" y="348"/>
                    <a:pt x="342" y="348"/>
                  </a:cubicBezTo>
                  <a:cubicBezTo>
                    <a:pt x="341" y="348"/>
                    <a:pt x="342" y="348"/>
                    <a:pt x="342" y="348"/>
                  </a:cubicBezTo>
                  <a:cubicBezTo>
                    <a:pt x="342" y="349"/>
                    <a:pt x="342" y="349"/>
                    <a:pt x="342" y="349"/>
                  </a:cubicBezTo>
                  <a:cubicBezTo>
                    <a:pt x="342" y="349"/>
                    <a:pt x="342" y="349"/>
                    <a:pt x="342" y="350"/>
                  </a:cubicBezTo>
                  <a:cubicBezTo>
                    <a:pt x="342" y="350"/>
                    <a:pt x="342" y="350"/>
                    <a:pt x="342" y="351"/>
                  </a:cubicBezTo>
                  <a:cubicBezTo>
                    <a:pt x="342" y="351"/>
                    <a:pt x="342" y="351"/>
                    <a:pt x="342" y="351"/>
                  </a:cubicBezTo>
                  <a:cubicBezTo>
                    <a:pt x="342" y="351"/>
                    <a:pt x="342" y="351"/>
                    <a:pt x="342" y="351"/>
                  </a:cubicBezTo>
                  <a:cubicBezTo>
                    <a:pt x="343" y="351"/>
                    <a:pt x="343" y="351"/>
                    <a:pt x="343" y="351"/>
                  </a:cubicBezTo>
                  <a:cubicBezTo>
                    <a:pt x="343" y="351"/>
                    <a:pt x="343" y="351"/>
                    <a:pt x="343" y="351"/>
                  </a:cubicBezTo>
                  <a:cubicBezTo>
                    <a:pt x="343" y="350"/>
                    <a:pt x="343" y="350"/>
                    <a:pt x="343" y="350"/>
                  </a:cubicBezTo>
                  <a:cubicBezTo>
                    <a:pt x="342" y="350"/>
                    <a:pt x="342" y="350"/>
                    <a:pt x="342" y="350"/>
                  </a:cubicBezTo>
                  <a:cubicBezTo>
                    <a:pt x="342" y="350"/>
                    <a:pt x="342" y="350"/>
                    <a:pt x="342" y="350"/>
                  </a:cubicBezTo>
                  <a:cubicBezTo>
                    <a:pt x="343" y="350"/>
                    <a:pt x="343" y="350"/>
                    <a:pt x="343" y="350"/>
                  </a:cubicBezTo>
                  <a:cubicBezTo>
                    <a:pt x="343" y="351"/>
                    <a:pt x="344" y="351"/>
                    <a:pt x="344" y="351"/>
                  </a:cubicBezTo>
                  <a:cubicBezTo>
                    <a:pt x="345" y="351"/>
                    <a:pt x="345" y="351"/>
                    <a:pt x="345" y="351"/>
                  </a:cubicBezTo>
                  <a:cubicBezTo>
                    <a:pt x="345" y="351"/>
                    <a:pt x="345" y="351"/>
                    <a:pt x="345" y="351"/>
                  </a:cubicBezTo>
                  <a:cubicBezTo>
                    <a:pt x="346" y="350"/>
                    <a:pt x="345" y="351"/>
                    <a:pt x="345" y="350"/>
                  </a:cubicBezTo>
                  <a:cubicBezTo>
                    <a:pt x="345" y="350"/>
                    <a:pt x="345" y="350"/>
                    <a:pt x="345" y="350"/>
                  </a:cubicBezTo>
                  <a:cubicBezTo>
                    <a:pt x="345" y="350"/>
                    <a:pt x="345" y="350"/>
                    <a:pt x="345" y="350"/>
                  </a:cubicBezTo>
                  <a:cubicBezTo>
                    <a:pt x="346" y="349"/>
                    <a:pt x="346" y="349"/>
                    <a:pt x="346" y="349"/>
                  </a:cubicBezTo>
                  <a:cubicBezTo>
                    <a:pt x="346" y="349"/>
                    <a:pt x="346" y="349"/>
                    <a:pt x="346" y="349"/>
                  </a:cubicBezTo>
                  <a:cubicBezTo>
                    <a:pt x="346" y="349"/>
                    <a:pt x="346" y="349"/>
                    <a:pt x="346" y="349"/>
                  </a:cubicBezTo>
                  <a:cubicBezTo>
                    <a:pt x="347" y="349"/>
                    <a:pt x="347" y="349"/>
                    <a:pt x="347" y="349"/>
                  </a:cubicBezTo>
                  <a:cubicBezTo>
                    <a:pt x="347" y="349"/>
                    <a:pt x="347" y="349"/>
                    <a:pt x="347" y="349"/>
                  </a:cubicBezTo>
                  <a:cubicBezTo>
                    <a:pt x="348" y="349"/>
                    <a:pt x="348" y="349"/>
                    <a:pt x="348" y="349"/>
                  </a:cubicBezTo>
                  <a:cubicBezTo>
                    <a:pt x="347" y="350"/>
                    <a:pt x="347" y="350"/>
                    <a:pt x="347" y="350"/>
                  </a:cubicBezTo>
                  <a:cubicBezTo>
                    <a:pt x="347" y="350"/>
                    <a:pt x="347" y="350"/>
                    <a:pt x="347" y="350"/>
                  </a:cubicBezTo>
                  <a:cubicBezTo>
                    <a:pt x="347" y="350"/>
                    <a:pt x="347" y="350"/>
                    <a:pt x="347" y="350"/>
                  </a:cubicBezTo>
                  <a:cubicBezTo>
                    <a:pt x="347" y="351"/>
                    <a:pt x="347" y="351"/>
                    <a:pt x="347" y="351"/>
                  </a:cubicBezTo>
                  <a:cubicBezTo>
                    <a:pt x="347" y="351"/>
                    <a:pt x="347" y="351"/>
                    <a:pt x="347" y="351"/>
                  </a:cubicBezTo>
                  <a:cubicBezTo>
                    <a:pt x="347" y="351"/>
                    <a:pt x="347" y="351"/>
                    <a:pt x="347" y="351"/>
                  </a:cubicBezTo>
                  <a:cubicBezTo>
                    <a:pt x="347" y="351"/>
                    <a:pt x="347" y="351"/>
                    <a:pt x="347" y="351"/>
                  </a:cubicBezTo>
                  <a:cubicBezTo>
                    <a:pt x="346" y="351"/>
                    <a:pt x="346" y="351"/>
                    <a:pt x="345" y="351"/>
                  </a:cubicBezTo>
                  <a:cubicBezTo>
                    <a:pt x="345" y="351"/>
                    <a:pt x="345" y="351"/>
                    <a:pt x="345" y="351"/>
                  </a:cubicBezTo>
                  <a:cubicBezTo>
                    <a:pt x="345" y="352"/>
                    <a:pt x="345" y="352"/>
                    <a:pt x="345" y="352"/>
                  </a:cubicBezTo>
                  <a:cubicBezTo>
                    <a:pt x="345" y="352"/>
                    <a:pt x="345" y="352"/>
                    <a:pt x="345" y="352"/>
                  </a:cubicBezTo>
                  <a:cubicBezTo>
                    <a:pt x="345" y="352"/>
                    <a:pt x="345" y="352"/>
                    <a:pt x="345" y="352"/>
                  </a:cubicBezTo>
                  <a:cubicBezTo>
                    <a:pt x="345" y="353"/>
                    <a:pt x="345" y="352"/>
                    <a:pt x="344" y="352"/>
                  </a:cubicBezTo>
                  <a:cubicBezTo>
                    <a:pt x="344" y="352"/>
                    <a:pt x="344" y="352"/>
                    <a:pt x="344" y="352"/>
                  </a:cubicBezTo>
                  <a:cubicBezTo>
                    <a:pt x="344" y="352"/>
                    <a:pt x="344" y="352"/>
                    <a:pt x="344" y="352"/>
                  </a:cubicBezTo>
                  <a:cubicBezTo>
                    <a:pt x="343" y="352"/>
                    <a:pt x="343" y="352"/>
                    <a:pt x="343" y="352"/>
                  </a:cubicBezTo>
                  <a:cubicBezTo>
                    <a:pt x="343" y="352"/>
                    <a:pt x="343" y="352"/>
                    <a:pt x="343" y="352"/>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4" y="353"/>
                    <a:pt x="344" y="353"/>
                    <a:pt x="344" y="353"/>
                  </a:cubicBezTo>
                  <a:cubicBezTo>
                    <a:pt x="344" y="354"/>
                    <a:pt x="344" y="354"/>
                    <a:pt x="344" y="354"/>
                  </a:cubicBezTo>
                  <a:cubicBezTo>
                    <a:pt x="344" y="353"/>
                    <a:pt x="344" y="353"/>
                    <a:pt x="344" y="353"/>
                  </a:cubicBezTo>
                  <a:cubicBezTo>
                    <a:pt x="344" y="353"/>
                    <a:pt x="344" y="353"/>
                    <a:pt x="344" y="353"/>
                  </a:cubicBezTo>
                  <a:cubicBezTo>
                    <a:pt x="345" y="353"/>
                    <a:pt x="344" y="353"/>
                    <a:pt x="345" y="353"/>
                  </a:cubicBezTo>
                  <a:cubicBezTo>
                    <a:pt x="345" y="353"/>
                    <a:pt x="345" y="353"/>
                    <a:pt x="345" y="353"/>
                  </a:cubicBezTo>
                  <a:cubicBezTo>
                    <a:pt x="345" y="353"/>
                    <a:pt x="345" y="353"/>
                    <a:pt x="345" y="353"/>
                  </a:cubicBezTo>
                  <a:cubicBezTo>
                    <a:pt x="345" y="353"/>
                    <a:pt x="345" y="353"/>
                    <a:pt x="345" y="353"/>
                  </a:cubicBezTo>
                  <a:cubicBezTo>
                    <a:pt x="345" y="354"/>
                    <a:pt x="345" y="354"/>
                    <a:pt x="345" y="354"/>
                  </a:cubicBezTo>
                  <a:cubicBezTo>
                    <a:pt x="345" y="354"/>
                    <a:pt x="345" y="354"/>
                    <a:pt x="345" y="354"/>
                  </a:cubicBezTo>
                  <a:cubicBezTo>
                    <a:pt x="345" y="354"/>
                    <a:pt x="345" y="354"/>
                    <a:pt x="345" y="354"/>
                  </a:cubicBezTo>
                  <a:cubicBezTo>
                    <a:pt x="346" y="354"/>
                    <a:pt x="346" y="354"/>
                    <a:pt x="346" y="354"/>
                  </a:cubicBezTo>
                  <a:cubicBezTo>
                    <a:pt x="346" y="354"/>
                    <a:pt x="346" y="354"/>
                    <a:pt x="346" y="354"/>
                  </a:cubicBezTo>
                  <a:cubicBezTo>
                    <a:pt x="346" y="354"/>
                    <a:pt x="346" y="354"/>
                    <a:pt x="346" y="354"/>
                  </a:cubicBezTo>
                  <a:cubicBezTo>
                    <a:pt x="347" y="354"/>
                    <a:pt x="347" y="354"/>
                    <a:pt x="347" y="355"/>
                  </a:cubicBezTo>
                  <a:cubicBezTo>
                    <a:pt x="348" y="355"/>
                    <a:pt x="348" y="355"/>
                    <a:pt x="348" y="355"/>
                  </a:cubicBezTo>
                  <a:cubicBezTo>
                    <a:pt x="348" y="355"/>
                    <a:pt x="348" y="355"/>
                    <a:pt x="348" y="355"/>
                  </a:cubicBezTo>
                  <a:cubicBezTo>
                    <a:pt x="348" y="355"/>
                    <a:pt x="348" y="355"/>
                    <a:pt x="348" y="355"/>
                  </a:cubicBezTo>
                  <a:cubicBezTo>
                    <a:pt x="349" y="355"/>
                    <a:pt x="349" y="355"/>
                    <a:pt x="349" y="355"/>
                  </a:cubicBezTo>
                  <a:cubicBezTo>
                    <a:pt x="349" y="356"/>
                    <a:pt x="349" y="355"/>
                    <a:pt x="349" y="355"/>
                  </a:cubicBezTo>
                  <a:cubicBezTo>
                    <a:pt x="350" y="355"/>
                    <a:pt x="350" y="355"/>
                    <a:pt x="350" y="355"/>
                  </a:cubicBezTo>
                  <a:cubicBezTo>
                    <a:pt x="351" y="355"/>
                    <a:pt x="351" y="355"/>
                    <a:pt x="351" y="355"/>
                  </a:cubicBezTo>
                  <a:cubicBezTo>
                    <a:pt x="351" y="354"/>
                    <a:pt x="351" y="354"/>
                    <a:pt x="351" y="354"/>
                  </a:cubicBezTo>
                  <a:cubicBezTo>
                    <a:pt x="351" y="355"/>
                    <a:pt x="351" y="355"/>
                    <a:pt x="351" y="355"/>
                  </a:cubicBezTo>
                  <a:cubicBezTo>
                    <a:pt x="351" y="354"/>
                    <a:pt x="351" y="354"/>
                    <a:pt x="351" y="354"/>
                  </a:cubicBezTo>
                  <a:cubicBezTo>
                    <a:pt x="352" y="355"/>
                    <a:pt x="352" y="355"/>
                    <a:pt x="352" y="355"/>
                  </a:cubicBezTo>
                  <a:cubicBezTo>
                    <a:pt x="352" y="355"/>
                    <a:pt x="352" y="355"/>
                    <a:pt x="353" y="355"/>
                  </a:cubicBezTo>
                  <a:cubicBezTo>
                    <a:pt x="353" y="354"/>
                    <a:pt x="353" y="354"/>
                    <a:pt x="353" y="354"/>
                  </a:cubicBezTo>
                  <a:cubicBezTo>
                    <a:pt x="353" y="354"/>
                    <a:pt x="353" y="354"/>
                    <a:pt x="353" y="354"/>
                  </a:cubicBezTo>
                  <a:cubicBezTo>
                    <a:pt x="354" y="354"/>
                    <a:pt x="354" y="354"/>
                    <a:pt x="354" y="354"/>
                  </a:cubicBezTo>
                  <a:cubicBezTo>
                    <a:pt x="354" y="354"/>
                    <a:pt x="354" y="354"/>
                    <a:pt x="354" y="354"/>
                  </a:cubicBezTo>
                  <a:cubicBezTo>
                    <a:pt x="354" y="354"/>
                    <a:pt x="354" y="354"/>
                    <a:pt x="354" y="354"/>
                  </a:cubicBezTo>
                  <a:cubicBezTo>
                    <a:pt x="354" y="355"/>
                    <a:pt x="354" y="355"/>
                    <a:pt x="354" y="355"/>
                  </a:cubicBezTo>
                  <a:cubicBezTo>
                    <a:pt x="354" y="355"/>
                    <a:pt x="354" y="356"/>
                    <a:pt x="354" y="356"/>
                  </a:cubicBezTo>
                  <a:cubicBezTo>
                    <a:pt x="354" y="357"/>
                    <a:pt x="354" y="357"/>
                    <a:pt x="354" y="357"/>
                  </a:cubicBezTo>
                  <a:cubicBezTo>
                    <a:pt x="354" y="357"/>
                    <a:pt x="354" y="357"/>
                    <a:pt x="354" y="357"/>
                  </a:cubicBezTo>
                  <a:cubicBezTo>
                    <a:pt x="353" y="358"/>
                    <a:pt x="353" y="358"/>
                    <a:pt x="353" y="358"/>
                  </a:cubicBezTo>
                  <a:cubicBezTo>
                    <a:pt x="354" y="359"/>
                    <a:pt x="354" y="359"/>
                    <a:pt x="354" y="360"/>
                  </a:cubicBezTo>
                  <a:cubicBezTo>
                    <a:pt x="355" y="359"/>
                    <a:pt x="355" y="359"/>
                    <a:pt x="355" y="359"/>
                  </a:cubicBezTo>
                  <a:cubicBezTo>
                    <a:pt x="355" y="360"/>
                    <a:pt x="355" y="360"/>
                    <a:pt x="355" y="360"/>
                  </a:cubicBezTo>
                  <a:cubicBezTo>
                    <a:pt x="356" y="360"/>
                    <a:pt x="356" y="360"/>
                    <a:pt x="356" y="360"/>
                  </a:cubicBezTo>
                  <a:cubicBezTo>
                    <a:pt x="356" y="360"/>
                    <a:pt x="356" y="360"/>
                    <a:pt x="356" y="360"/>
                  </a:cubicBezTo>
                  <a:cubicBezTo>
                    <a:pt x="356" y="360"/>
                    <a:pt x="356" y="360"/>
                    <a:pt x="356" y="360"/>
                  </a:cubicBezTo>
                  <a:cubicBezTo>
                    <a:pt x="357" y="361"/>
                    <a:pt x="357" y="361"/>
                    <a:pt x="357" y="361"/>
                  </a:cubicBezTo>
                  <a:cubicBezTo>
                    <a:pt x="357" y="360"/>
                    <a:pt x="357" y="360"/>
                    <a:pt x="357" y="360"/>
                  </a:cubicBezTo>
                  <a:cubicBezTo>
                    <a:pt x="357" y="361"/>
                    <a:pt x="357" y="361"/>
                    <a:pt x="357" y="361"/>
                  </a:cubicBezTo>
                  <a:cubicBezTo>
                    <a:pt x="357" y="361"/>
                    <a:pt x="357" y="361"/>
                    <a:pt x="357" y="361"/>
                  </a:cubicBezTo>
                  <a:cubicBezTo>
                    <a:pt x="357" y="361"/>
                    <a:pt x="357" y="361"/>
                    <a:pt x="357" y="362"/>
                  </a:cubicBezTo>
                  <a:cubicBezTo>
                    <a:pt x="357" y="361"/>
                    <a:pt x="357" y="361"/>
                    <a:pt x="357" y="361"/>
                  </a:cubicBezTo>
                  <a:cubicBezTo>
                    <a:pt x="357" y="362"/>
                    <a:pt x="358" y="362"/>
                    <a:pt x="357" y="362"/>
                  </a:cubicBezTo>
                  <a:cubicBezTo>
                    <a:pt x="357" y="362"/>
                    <a:pt x="357" y="362"/>
                    <a:pt x="357" y="362"/>
                  </a:cubicBezTo>
                  <a:cubicBezTo>
                    <a:pt x="357" y="363"/>
                    <a:pt x="357" y="363"/>
                    <a:pt x="357" y="363"/>
                  </a:cubicBezTo>
                  <a:cubicBezTo>
                    <a:pt x="357" y="363"/>
                    <a:pt x="357" y="363"/>
                    <a:pt x="357" y="363"/>
                  </a:cubicBezTo>
                  <a:cubicBezTo>
                    <a:pt x="357" y="363"/>
                    <a:pt x="357" y="363"/>
                    <a:pt x="357" y="363"/>
                  </a:cubicBezTo>
                  <a:cubicBezTo>
                    <a:pt x="357" y="364"/>
                    <a:pt x="357" y="364"/>
                    <a:pt x="357" y="364"/>
                  </a:cubicBezTo>
                  <a:cubicBezTo>
                    <a:pt x="357" y="364"/>
                    <a:pt x="357" y="364"/>
                    <a:pt x="357" y="364"/>
                  </a:cubicBezTo>
                  <a:cubicBezTo>
                    <a:pt x="357" y="364"/>
                    <a:pt x="357" y="364"/>
                    <a:pt x="357" y="364"/>
                  </a:cubicBezTo>
                  <a:cubicBezTo>
                    <a:pt x="357" y="364"/>
                    <a:pt x="357" y="364"/>
                    <a:pt x="357" y="364"/>
                  </a:cubicBezTo>
                  <a:cubicBezTo>
                    <a:pt x="357" y="365"/>
                    <a:pt x="357" y="365"/>
                    <a:pt x="357" y="365"/>
                  </a:cubicBezTo>
                  <a:cubicBezTo>
                    <a:pt x="357" y="365"/>
                    <a:pt x="357" y="365"/>
                    <a:pt x="357" y="365"/>
                  </a:cubicBezTo>
                  <a:cubicBezTo>
                    <a:pt x="357" y="365"/>
                    <a:pt x="357" y="365"/>
                    <a:pt x="357" y="365"/>
                  </a:cubicBezTo>
                  <a:cubicBezTo>
                    <a:pt x="357" y="365"/>
                    <a:pt x="357" y="365"/>
                    <a:pt x="357" y="365"/>
                  </a:cubicBezTo>
                  <a:cubicBezTo>
                    <a:pt x="356" y="366"/>
                    <a:pt x="356" y="366"/>
                    <a:pt x="356" y="366"/>
                  </a:cubicBezTo>
                  <a:cubicBezTo>
                    <a:pt x="356" y="366"/>
                    <a:pt x="356" y="366"/>
                    <a:pt x="356" y="366"/>
                  </a:cubicBezTo>
                  <a:cubicBezTo>
                    <a:pt x="356" y="366"/>
                    <a:pt x="356" y="366"/>
                    <a:pt x="356" y="366"/>
                  </a:cubicBezTo>
                  <a:cubicBezTo>
                    <a:pt x="356" y="366"/>
                    <a:pt x="356" y="366"/>
                    <a:pt x="356" y="366"/>
                  </a:cubicBezTo>
                  <a:cubicBezTo>
                    <a:pt x="356" y="367"/>
                    <a:pt x="356" y="367"/>
                    <a:pt x="356" y="367"/>
                  </a:cubicBezTo>
                  <a:cubicBezTo>
                    <a:pt x="355" y="367"/>
                    <a:pt x="355" y="367"/>
                    <a:pt x="355" y="367"/>
                  </a:cubicBezTo>
                  <a:cubicBezTo>
                    <a:pt x="355" y="367"/>
                    <a:pt x="355" y="367"/>
                    <a:pt x="355" y="367"/>
                  </a:cubicBezTo>
                  <a:cubicBezTo>
                    <a:pt x="354" y="368"/>
                    <a:pt x="354" y="368"/>
                    <a:pt x="354" y="368"/>
                  </a:cubicBezTo>
                  <a:cubicBezTo>
                    <a:pt x="354" y="368"/>
                    <a:pt x="354" y="368"/>
                    <a:pt x="354" y="368"/>
                  </a:cubicBezTo>
                  <a:cubicBezTo>
                    <a:pt x="353" y="368"/>
                    <a:pt x="353" y="368"/>
                    <a:pt x="353"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70"/>
                    <a:pt x="351" y="370"/>
                    <a:pt x="351" y="370"/>
                  </a:cubicBezTo>
                  <a:cubicBezTo>
                    <a:pt x="350" y="370"/>
                    <a:pt x="350" y="370"/>
                    <a:pt x="350" y="370"/>
                  </a:cubicBezTo>
                  <a:cubicBezTo>
                    <a:pt x="350" y="370"/>
                    <a:pt x="350" y="371"/>
                    <a:pt x="351" y="371"/>
                  </a:cubicBezTo>
                  <a:cubicBezTo>
                    <a:pt x="350" y="371"/>
                    <a:pt x="350" y="371"/>
                    <a:pt x="350" y="371"/>
                  </a:cubicBezTo>
                  <a:cubicBezTo>
                    <a:pt x="350" y="372"/>
                    <a:pt x="350" y="372"/>
                    <a:pt x="350" y="372"/>
                  </a:cubicBezTo>
                  <a:cubicBezTo>
                    <a:pt x="350" y="372"/>
                    <a:pt x="350" y="372"/>
                    <a:pt x="350" y="372"/>
                  </a:cubicBezTo>
                  <a:cubicBezTo>
                    <a:pt x="350" y="372"/>
                    <a:pt x="350" y="372"/>
                    <a:pt x="350" y="372"/>
                  </a:cubicBezTo>
                  <a:cubicBezTo>
                    <a:pt x="350" y="373"/>
                    <a:pt x="351" y="373"/>
                    <a:pt x="351" y="374"/>
                  </a:cubicBezTo>
                  <a:cubicBezTo>
                    <a:pt x="351" y="374"/>
                    <a:pt x="351" y="374"/>
                    <a:pt x="351" y="374"/>
                  </a:cubicBezTo>
                  <a:cubicBezTo>
                    <a:pt x="351" y="374"/>
                    <a:pt x="351" y="374"/>
                    <a:pt x="351" y="374"/>
                  </a:cubicBezTo>
                  <a:cubicBezTo>
                    <a:pt x="352" y="375"/>
                    <a:pt x="352" y="375"/>
                    <a:pt x="352" y="375"/>
                  </a:cubicBezTo>
                  <a:cubicBezTo>
                    <a:pt x="353" y="375"/>
                    <a:pt x="353" y="375"/>
                    <a:pt x="353" y="375"/>
                  </a:cubicBezTo>
                  <a:cubicBezTo>
                    <a:pt x="353" y="375"/>
                    <a:pt x="353" y="375"/>
                    <a:pt x="353" y="375"/>
                  </a:cubicBezTo>
                  <a:cubicBezTo>
                    <a:pt x="354" y="376"/>
                    <a:pt x="354" y="376"/>
                    <a:pt x="354" y="376"/>
                  </a:cubicBezTo>
                  <a:cubicBezTo>
                    <a:pt x="354" y="377"/>
                    <a:pt x="354" y="377"/>
                    <a:pt x="354" y="377"/>
                  </a:cubicBezTo>
                  <a:cubicBezTo>
                    <a:pt x="354" y="377"/>
                    <a:pt x="354" y="377"/>
                    <a:pt x="354" y="377"/>
                  </a:cubicBezTo>
                  <a:cubicBezTo>
                    <a:pt x="354" y="377"/>
                    <a:pt x="354" y="377"/>
                    <a:pt x="354" y="377"/>
                  </a:cubicBezTo>
                  <a:cubicBezTo>
                    <a:pt x="355" y="377"/>
                    <a:pt x="355" y="377"/>
                    <a:pt x="355" y="377"/>
                  </a:cubicBezTo>
                  <a:cubicBezTo>
                    <a:pt x="355" y="377"/>
                    <a:pt x="355" y="377"/>
                    <a:pt x="355" y="377"/>
                  </a:cubicBezTo>
                  <a:cubicBezTo>
                    <a:pt x="354" y="377"/>
                    <a:pt x="354" y="377"/>
                    <a:pt x="354" y="377"/>
                  </a:cubicBezTo>
                  <a:cubicBezTo>
                    <a:pt x="354" y="377"/>
                    <a:pt x="354" y="377"/>
                    <a:pt x="354" y="377"/>
                  </a:cubicBezTo>
                  <a:cubicBezTo>
                    <a:pt x="354" y="378"/>
                    <a:pt x="354" y="378"/>
                    <a:pt x="354" y="378"/>
                  </a:cubicBezTo>
                  <a:cubicBezTo>
                    <a:pt x="353" y="377"/>
                    <a:pt x="353" y="377"/>
                    <a:pt x="353" y="377"/>
                  </a:cubicBezTo>
                  <a:cubicBezTo>
                    <a:pt x="353" y="378"/>
                    <a:pt x="353" y="378"/>
                    <a:pt x="353" y="378"/>
                  </a:cubicBezTo>
                  <a:cubicBezTo>
                    <a:pt x="353" y="378"/>
                    <a:pt x="353" y="378"/>
                    <a:pt x="353"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1" y="379"/>
                    <a:pt x="351" y="379"/>
                    <a:pt x="351" y="379"/>
                  </a:cubicBezTo>
                  <a:cubicBezTo>
                    <a:pt x="351" y="379"/>
                    <a:pt x="351" y="379"/>
                    <a:pt x="351" y="379"/>
                  </a:cubicBezTo>
                  <a:cubicBezTo>
                    <a:pt x="350" y="379"/>
                    <a:pt x="350" y="379"/>
                    <a:pt x="351" y="380"/>
                  </a:cubicBezTo>
                  <a:cubicBezTo>
                    <a:pt x="350" y="380"/>
                    <a:pt x="350" y="380"/>
                    <a:pt x="350" y="380"/>
                  </a:cubicBezTo>
                  <a:cubicBezTo>
                    <a:pt x="350" y="380"/>
                    <a:pt x="350" y="380"/>
                    <a:pt x="350" y="380"/>
                  </a:cubicBezTo>
                  <a:cubicBezTo>
                    <a:pt x="349" y="380"/>
                    <a:pt x="349" y="380"/>
                    <a:pt x="349" y="380"/>
                  </a:cubicBezTo>
                  <a:cubicBezTo>
                    <a:pt x="350" y="379"/>
                    <a:pt x="350" y="379"/>
                    <a:pt x="350" y="379"/>
                  </a:cubicBezTo>
                  <a:cubicBezTo>
                    <a:pt x="350" y="379"/>
                    <a:pt x="350" y="379"/>
                    <a:pt x="350" y="379"/>
                  </a:cubicBezTo>
                  <a:cubicBezTo>
                    <a:pt x="350" y="379"/>
                    <a:pt x="350" y="379"/>
                    <a:pt x="350" y="379"/>
                  </a:cubicBezTo>
                  <a:cubicBezTo>
                    <a:pt x="350" y="379"/>
                    <a:pt x="350" y="379"/>
                    <a:pt x="350" y="379"/>
                  </a:cubicBezTo>
                  <a:cubicBezTo>
                    <a:pt x="349" y="379"/>
                    <a:pt x="349" y="379"/>
                    <a:pt x="349" y="379"/>
                  </a:cubicBezTo>
                  <a:cubicBezTo>
                    <a:pt x="349" y="380"/>
                    <a:pt x="348" y="380"/>
                    <a:pt x="348" y="380"/>
                  </a:cubicBezTo>
                  <a:cubicBezTo>
                    <a:pt x="347" y="380"/>
                    <a:pt x="348" y="380"/>
                    <a:pt x="347" y="381"/>
                  </a:cubicBezTo>
                  <a:cubicBezTo>
                    <a:pt x="347" y="381"/>
                    <a:pt x="347" y="381"/>
                    <a:pt x="347" y="381"/>
                  </a:cubicBezTo>
                  <a:cubicBezTo>
                    <a:pt x="346" y="381"/>
                    <a:pt x="346" y="381"/>
                    <a:pt x="346" y="381"/>
                  </a:cubicBezTo>
                  <a:cubicBezTo>
                    <a:pt x="346" y="381"/>
                    <a:pt x="346" y="381"/>
                    <a:pt x="346" y="381"/>
                  </a:cubicBezTo>
                  <a:cubicBezTo>
                    <a:pt x="346" y="381"/>
                    <a:pt x="346" y="381"/>
                    <a:pt x="346" y="381"/>
                  </a:cubicBezTo>
                  <a:cubicBezTo>
                    <a:pt x="346" y="381"/>
                    <a:pt x="346" y="381"/>
                    <a:pt x="346" y="381"/>
                  </a:cubicBezTo>
                  <a:cubicBezTo>
                    <a:pt x="345" y="381"/>
                    <a:pt x="345" y="381"/>
                    <a:pt x="345" y="381"/>
                  </a:cubicBezTo>
                  <a:cubicBezTo>
                    <a:pt x="345" y="381"/>
                    <a:pt x="345" y="381"/>
                    <a:pt x="345" y="381"/>
                  </a:cubicBezTo>
                  <a:cubicBezTo>
                    <a:pt x="345" y="381"/>
                    <a:pt x="345" y="381"/>
                    <a:pt x="345" y="381"/>
                  </a:cubicBezTo>
                  <a:cubicBezTo>
                    <a:pt x="345" y="382"/>
                    <a:pt x="345" y="382"/>
                    <a:pt x="345" y="382"/>
                  </a:cubicBezTo>
                  <a:cubicBezTo>
                    <a:pt x="344" y="382"/>
                    <a:pt x="344" y="382"/>
                    <a:pt x="344" y="382"/>
                  </a:cubicBezTo>
                  <a:cubicBezTo>
                    <a:pt x="345" y="382"/>
                    <a:pt x="345" y="382"/>
                    <a:pt x="345" y="382"/>
                  </a:cubicBezTo>
                  <a:cubicBezTo>
                    <a:pt x="345" y="382"/>
                    <a:pt x="345" y="382"/>
                    <a:pt x="345" y="382"/>
                  </a:cubicBezTo>
                  <a:cubicBezTo>
                    <a:pt x="345" y="383"/>
                    <a:pt x="345" y="383"/>
                    <a:pt x="345" y="383"/>
                  </a:cubicBezTo>
                  <a:cubicBezTo>
                    <a:pt x="345" y="383"/>
                    <a:pt x="345" y="383"/>
                    <a:pt x="345" y="383"/>
                  </a:cubicBezTo>
                  <a:cubicBezTo>
                    <a:pt x="346" y="384"/>
                    <a:pt x="346" y="384"/>
                    <a:pt x="346" y="384"/>
                  </a:cubicBezTo>
                  <a:cubicBezTo>
                    <a:pt x="346" y="384"/>
                    <a:pt x="346" y="384"/>
                    <a:pt x="346" y="384"/>
                  </a:cubicBezTo>
                  <a:cubicBezTo>
                    <a:pt x="347" y="384"/>
                    <a:pt x="347" y="384"/>
                    <a:pt x="347" y="384"/>
                  </a:cubicBezTo>
                  <a:cubicBezTo>
                    <a:pt x="347" y="384"/>
                    <a:pt x="347" y="384"/>
                    <a:pt x="347" y="384"/>
                  </a:cubicBezTo>
                  <a:cubicBezTo>
                    <a:pt x="347" y="384"/>
                    <a:pt x="347" y="384"/>
                    <a:pt x="347" y="384"/>
                  </a:cubicBezTo>
                  <a:cubicBezTo>
                    <a:pt x="347" y="384"/>
                    <a:pt x="347" y="384"/>
                    <a:pt x="347" y="384"/>
                  </a:cubicBezTo>
                  <a:cubicBezTo>
                    <a:pt x="348" y="385"/>
                    <a:pt x="348" y="385"/>
                    <a:pt x="348" y="385"/>
                  </a:cubicBezTo>
                  <a:cubicBezTo>
                    <a:pt x="348" y="385"/>
                    <a:pt x="348" y="385"/>
                    <a:pt x="348" y="385"/>
                  </a:cubicBezTo>
                  <a:cubicBezTo>
                    <a:pt x="348" y="385"/>
                    <a:pt x="348" y="385"/>
                    <a:pt x="348" y="385"/>
                  </a:cubicBezTo>
                  <a:cubicBezTo>
                    <a:pt x="349" y="385"/>
                    <a:pt x="349" y="384"/>
                    <a:pt x="350" y="384"/>
                  </a:cubicBezTo>
                  <a:cubicBezTo>
                    <a:pt x="350" y="384"/>
                    <a:pt x="350" y="384"/>
                    <a:pt x="350" y="384"/>
                  </a:cubicBezTo>
                  <a:cubicBezTo>
                    <a:pt x="350" y="384"/>
                    <a:pt x="350" y="384"/>
                    <a:pt x="350" y="384"/>
                  </a:cubicBezTo>
                  <a:cubicBezTo>
                    <a:pt x="350" y="384"/>
                    <a:pt x="350" y="384"/>
                    <a:pt x="350" y="384"/>
                  </a:cubicBezTo>
                  <a:cubicBezTo>
                    <a:pt x="351" y="384"/>
                    <a:pt x="351" y="384"/>
                    <a:pt x="351" y="384"/>
                  </a:cubicBezTo>
                  <a:cubicBezTo>
                    <a:pt x="351" y="384"/>
                    <a:pt x="351" y="384"/>
                    <a:pt x="351" y="384"/>
                  </a:cubicBezTo>
                  <a:cubicBezTo>
                    <a:pt x="351" y="383"/>
                    <a:pt x="351" y="383"/>
                    <a:pt x="351" y="383"/>
                  </a:cubicBezTo>
                  <a:cubicBezTo>
                    <a:pt x="352" y="383"/>
                    <a:pt x="352" y="383"/>
                    <a:pt x="352" y="383"/>
                  </a:cubicBezTo>
                  <a:cubicBezTo>
                    <a:pt x="353" y="383"/>
                    <a:pt x="353" y="383"/>
                    <a:pt x="353" y="383"/>
                  </a:cubicBezTo>
                  <a:cubicBezTo>
                    <a:pt x="353" y="384"/>
                    <a:pt x="353" y="384"/>
                    <a:pt x="353" y="384"/>
                  </a:cubicBezTo>
                  <a:cubicBezTo>
                    <a:pt x="353" y="384"/>
                    <a:pt x="353" y="384"/>
                    <a:pt x="353" y="384"/>
                  </a:cubicBezTo>
                  <a:cubicBezTo>
                    <a:pt x="353" y="384"/>
                    <a:pt x="353" y="384"/>
                    <a:pt x="353" y="384"/>
                  </a:cubicBezTo>
                  <a:cubicBezTo>
                    <a:pt x="353" y="384"/>
                    <a:pt x="353" y="384"/>
                    <a:pt x="353" y="384"/>
                  </a:cubicBezTo>
                  <a:cubicBezTo>
                    <a:pt x="354" y="385"/>
                    <a:pt x="354" y="385"/>
                    <a:pt x="354" y="385"/>
                  </a:cubicBezTo>
                  <a:cubicBezTo>
                    <a:pt x="354" y="385"/>
                    <a:pt x="354" y="385"/>
                    <a:pt x="354" y="385"/>
                  </a:cubicBezTo>
                  <a:cubicBezTo>
                    <a:pt x="354" y="385"/>
                    <a:pt x="354" y="385"/>
                    <a:pt x="355" y="385"/>
                  </a:cubicBezTo>
                  <a:cubicBezTo>
                    <a:pt x="355" y="385"/>
                    <a:pt x="355" y="385"/>
                    <a:pt x="355" y="385"/>
                  </a:cubicBezTo>
                  <a:cubicBezTo>
                    <a:pt x="355" y="385"/>
                    <a:pt x="355" y="385"/>
                    <a:pt x="355" y="386"/>
                  </a:cubicBezTo>
                  <a:cubicBezTo>
                    <a:pt x="356" y="386"/>
                    <a:pt x="356" y="386"/>
                    <a:pt x="356" y="386"/>
                  </a:cubicBezTo>
                  <a:cubicBezTo>
                    <a:pt x="356" y="386"/>
                    <a:pt x="356" y="386"/>
                    <a:pt x="357" y="387"/>
                  </a:cubicBezTo>
                  <a:cubicBezTo>
                    <a:pt x="356" y="387"/>
                    <a:pt x="356" y="387"/>
                    <a:pt x="356" y="387"/>
                  </a:cubicBezTo>
                  <a:cubicBezTo>
                    <a:pt x="356" y="388"/>
                    <a:pt x="356" y="388"/>
                    <a:pt x="356" y="388"/>
                  </a:cubicBezTo>
                  <a:cubicBezTo>
                    <a:pt x="356" y="388"/>
                    <a:pt x="356" y="388"/>
                    <a:pt x="356" y="388"/>
                  </a:cubicBezTo>
                  <a:cubicBezTo>
                    <a:pt x="356" y="388"/>
                    <a:pt x="356" y="388"/>
                    <a:pt x="356" y="388"/>
                  </a:cubicBezTo>
                  <a:cubicBezTo>
                    <a:pt x="356" y="388"/>
                    <a:pt x="356" y="388"/>
                    <a:pt x="356" y="388"/>
                  </a:cubicBezTo>
                  <a:cubicBezTo>
                    <a:pt x="357" y="389"/>
                    <a:pt x="357" y="389"/>
                    <a:pt x="357" y="389"/>
                  </a:cubicBezTo>
                  <a:cubicBezTo>
                    <a:pt x="356" y="389"/>
                    <a:pt x="357" y="390"/>
                    <a:pt x="356" y="391"/>
                  </a:cubicBezTo>
                  <a:cubicBezTo>
                    <a:pt x="356" y="391"/>
                    <a:pt x="356" y="391"/>
                    <a:pt x="356" y="391"/>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3"/>
                    <a:pt x="356" y="393"/>
                    <a:pt x="356" y="393"/>
                  </a:cubicBezTo>
                  <a:cubicBezTo>
                    <a:pt x="356" y="393"/>
                    <a:pt x="356" y="393"/>
                    <a:pt x="356" y="393"/>
                  </a:cubicBezTo>
                  <a:cubicBezTo>
                    <a:pt x="355" y="393"/>
                    <a:pt x="355" y="393"/>
                    <a:pt x="355" y="393"/>
                  </a:cubicBezTo>
                  <a:cubicBezTo>
                    <a:pt x="355" y="393"/>
                    <a:pt x="355" y="393"/>
                    <a:pt x="355" y="393"/>
                  </a:cubicBezTo>
                  <a:cubicBezTo>
                    <a:pt x="355" y="393"/>
                    <a:pt x="355" y="393"/>
                    <a:pt x="355" y="393"/>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5"/>
                    <a:pt x="355" y="395"/>
                    <a:pt x="355" y="395"/>
                  </a:cubicBezTo>
                  <a:cubicBezTo>
                    <a:pt x="355" y="395"/>
                    <a:pt x="355" y="395"/>
                    <a:pt x="355" y="395"/>
                  </a:cubicBezTo>
                  <a:cubicBezTo>
                    <a:pt x="354" y="395"/>
                    <a:pt x="354" y="395"/>
                    <a:pt x="354" y="395"/>
                  </a:cubicBezTo>
                  <a:cubicBezTo>
                    <a:pt x="354" y="395"/>
                    <a:pt x="354" y="395"/>
                    <a:pt x="354" y="395"/>
                  </a:cubicBezTo>
                  <a:cubicBezTo>
                    <a:pt x="353" y="396"/>
                    <a:pt x="353" y="396"/>
                    <a:pt x="353" y="396"/>
                  </a:cubicBezTo>
                  <a:cubicBezTo>
                    <a:pt x="353" y="396"/>
                    <a:pt x="353" y="396"/>
                    <a:pt x="353" y="396"/>
                  </a:cubicBezTo>
                  <a:cubicBezTo>
                    <a:pt x="352" y="396"/>
                    <a:pt x="352" y="396"/>
                    <a:pt x="352" y="396"/>
                  </a:cubicBezTo>
                  <a:cubicBezTo>
                    <a:pt x="353" y="396"/>
                    <a:pt x="353" y="396"/>
                    <a:pt x="353" y="396"/>
                  </a:cubicBezTo>
                  <a:cubicBezTo>
                    <a:pt x="352" y="397"/>
                    <a:pt x="352" y="397"/>
                    <a:pt x="352" y="397"/>
                  </a:cubicBezTo>
                  <a:cubicBezTo>
                    <a:pt x="352" y="397"/>
                    <a:pt x="352" y="397"/>
                    <a:pt x="352" y="397"/>
                  </a:cubicBezTo>
                  <a:cubicBezTo>
                    <a:pt x="351" y="397"/>
                    <a:pt x="351" y="397"/>
                    <a:pt x="351" y="397"/>
                  </a:cubicBezTo>
                  <a:cubicBezTo>
                    <a:pt x="351" y="398"/>
                    <a:pt x="351" y="398"/>
                    <a:pt x="351" y="398"/>
                  </a:cubicBezTo>
                  <a:cubicBezTo>
                    <a:pt x="350" y="398"/>
                    <a:pt x="350" y="398"/>
                    <a:pt x="350" y="398"/>
                  </a:cubicBezTo>
                  <a:cubicBezTo>
                    <a:pt x="350" y="399"/>
                    <a:pt x="350" y="399"/>
                    <a:pt x="350" y="399"/>
                  </a:cubicBezTo>
                  <a:cubicBezTo>
                    <a:pt x="350" y="398"/>
                    <a:pt x="350" y="398"/>
                    <a:pt x="350" y="398"/>
                  </a:cubicBezTo>
                  <a:cubicBezTo>
                    <a:pt x="349" y="399"/>
                    <a:pt x="349" y="399"/>
                    <a:pt x="349" y="399"/>
                  </a:cubicBezTo>
                  <a:cubicBezTo>
                    <a:pt x="349" y="398"/>
                    <a:pt x="349" y="398"/>
                    <a:pt x="349" y="398"/>
                  </a:cubicBezTo>
                  <a:cubicBezTo>
                    <a:pt x="348" y="399"/>
                    <a:pt x="348" y="398"/>
                    <a:pt x="348" y="399"/>
                  </a:cubicBezTo>
                  <a:cubicBezTo>
                    <a:pt x="348" y="399"/>
                    <a:pt x="348" y="399"/>
                    <a:pt x="348" y="399"/>
                  </a:cubicBezTo>
                  <a:cubicBezTo>
                    <a:pt x="348" y="399"/>
                    <a:pt x="348" y="399"/>
                    <a:pt x="348" y="399"/>
                  </a:cubicBezTo>
                  <a:cubicBezTo>
                    <a:pt x="348" y="399"/>
                    <a:pt x="348" y="399"/>
                    <a:pt x="348" y="399"/>
                  </a:cubicBezTo>
                  <a:cubicBezTo>
                    <a:pt x="347" y="399"/>
                    <a:pt x="347" y="399"/>
                    <a:pt x="347" y="399"/>
                  </a:cubicBezTo>
                  <a:cubicBezTo>
                    <a:pt x="347" y="399"/>
                    <a:pt x="347" y="399"/>
                    <a:pt x="347" y="399"/>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1"/>
                    <a:pt x="347" y="401"/>
                    <a:pt x="347" y="401"/>
                  </a:cubicBezTo>
                  <a:cubicBezTo>
                    <a:pt x="347" y="401"/>
                    <a:pt x="347" y="401"/>
                    <a:pt x="347"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5" y="402"/>
                    <a:pt x="345" y="402"/>
                    <a:pt x="345" y="402"/>
                  </a:cubicBezTo>
                  <a:cubicBezTo>
                    <a:pt x="344" y="401"/>
                    <a:pt x="345" y="402"/>
                    <a:pt x="344" y="401"/>
                  </a:cubicBezTo>
                  <a:cubicBezTo>
                    <a:pt x="344" y="402"/>
                    <a:pt x="344" y="402"/>
                    <a:pt x="344" y="402"/>
                  </a:cubicBezTo>
                  <a:cubicBezTo>
                    <a:pt x="344" y="401"/>
                    <a:pt x="344" y="401"/>
                    <a:pt x="344" y="401"/>
                  </a:cubicBezTo>
                  <a:cubicBezTo>
                    <a:pt x="344" y="401"/>
                    <a:pt x="344" y="401"/>
                    <a:pt x="344"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2" y="401"/>
                    <a:pt x="342" y="401"/>
                    <a:pt x="342" y="401"/>
                  </a:cubicBezTo>
                  <a:cubicBezTo>
                    <a:pt x="342" y="401"/>
                    <a:pt x="342" y="401"/>
                    <a:pt x="342" y="401"/>
                  </a:cubicBezTo>
                  <a:cubicBezTo>
                    <a:pt x="342" y="400"/>
                    <a:pt x="342" y="400"/>
                    <a:pt x="342" y="400"/>
                  </a:cubicBezTo>
                  <a:cubicBezTo>
                    <a:pt x="342" y="401"/>
                    <a:pt x="342" y="401"/>
                    <a:pt x="342" y="401"/>
                  </a:cubicBezTo>
                  <a:cubicBezTo>
                    <a:pt x="341" y="400"/>
                    <a:pt x="341" y="400"/>
                    <a:pt x="341" y="400"/>
                  </a:cubicBezTo>
                  <a:cubicBezTo>
                    <a:pt x="341" y="400"/>
                    <a:pt x="341" y="400"/>
                    <a:pt x="341" y="400"/>
                  </a:cubicBezTo>
                  <a:cubicBezTo>
                    <a:pt x="341" y="400"/>
                    <a:pt x="341" y="400"/>
                    <a:pt x="341" y="400"/>
                  </a:cubicBezTo>
                  <a:cubicBezTo>
                    <a:pt x="341" y="401"/>
                    <a:pt x="341" y="401"/>
                    <a:pt x="341" y="401"/>
                  </a:cubicBezTo>
                  <a:cubicBezTo>
                    <a:pt x="341" y="400"/>
                    <a:pt x="341" y="400"/>
                    <a:pt x="341" y="400"/>
                  </a:cubicBezTo>
                  <a:cubicBezTo>
                    <a:pt x="340" y="401"/>
                    <a:pt x="340" y="401"/>
                    <a:pt x="340" y="401"/>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39" y="400"/>
                    <a:pt x="339" y="400"/>
                    <a:pt x="339" y="400"/>
                  </a:cubicBezTo>
                  <a:cubicBezTo>
                    <a:pt x="339" y="400"/>
                    <a:pt x="339" y="400"/>
                    <a:pt x="339" y="400"/>
                  </a:cubicBezTo>
                  <a:cubicBezTo>
                    <a:pt x="339" y="400"/>
                    <a:pt x="339" y="400"/>
                    <a:pt x="339" y="400"/>
                  </a:cubicBezTo>
                  <a:cubicBezTo>
                    <a:pt x="339" y="399"/>
                    <a:pt x="339" y="399"/>
                    <a:pt x="339" y="399"/>
                  </a:cubicBezTo>
                  <a:cubicBezTo>
                    <a:pt x="338" y="399"/>
                    <a:pt x="338" y="399"/>
                    <a:pt x="338" y="399"/>
                  </a:cubicBezTo>
                  <a:cubicBezTo>
                    <a:pt x="338" y="399"/>
                    <a:pt x="338" y="399"/>
                    <a:pt x="338" y="399"/>
                  </a:cubicBezTo>
                  <a:cubicBezTo>
                    <a:pt x="338" y="399"/>
                    <a:pt x="338" y="399"/>
                    <a:pt x="338" y="399"/>
                  </a:cubicBezTo>
                  <a:cubicBezTo>
                    <a:pt x="338" y="398"/>
                    <a:pt x="338" y="398"/>
                    <a:pt x="338" y="398"/>
                  </a:cubicBezTo>
                  <a:cubicBezTo>
                    <a:pt x="338" y="398"/>
                    <a:pt x="338" y="398"/>
                    <a:pt x="338" y="398"/>
                  </a:cubicBezTo>
                  <a:cubicBezTo>
                    <a:pt x="337" y="398"/>
                    <a:pt x="337" y="398"/>
                    <a:pt x="337" y="398"/>
                  </a:cubicBezTo>
                  <a:cubicBezTo>
                    <a:pt x="337" y="397"/>
                    <a:pt x="337" y="397"/>
                    <a:pt x="337" y="397"/>
                  </a:cubicBezTo>
                  <a:cubicBezTo>
                    <a:pt x="337" y="397"/>
                    <a:pt x="337" y="397"/>
                    <a:pt x="337" y="397"/>
                  </a:cubicBezTo>
                  <a:cubicBezTo>
                    <a:pt x="337" y="396"/>
                    <a:pt x="337" y="396"/>
                    <a:pt x="336"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5"/>
                    <a:pt x="337" y="395"/>
                    <a:pt x="337" y="395"/>
                  </a:cubicBezTo>
                  <a:cubicBezTo>
                    <a:pt x="337" y="395"/>
                    <a:pt x="337" y="395"/>
                    <a:pt x="337" y="395"/>
                  </a:cubicBezTo>
                  <a:cubicBezTo>
                    <a:pt x="336" y="395"/>
                    <a:pt x="336" y="395"/>
                    <a:pt x="336" y="395"/>
                  </a:cubicBezTo>
                  <a:cubicBezTo>
                    <a:pt x="336" y="395"/>
                    <a:pt x="336" y="395"/>
                    <a:pt x="336" y="395"/>
                  </a:cubicBezTo>
                  <a:cubicBezTo>
                    <a:pt x="336" y="395"/>
                    <a:pt x="336" y="395"/>
                    <a:pt x="336" y="395"/>
                  </a:cubicBezTo>
                  <a:cubicBezTo>
                    <a:pt x="335" y="395"/>
                    <a:pt x="335" y="395"/>
                    <a:pt x="335" y="395"/>
                  </a:cubicBezTo>
                  <a:cubicBezTo>
                    <a:pt x="335" y="395"/>
                    <a:pt x="335" y="395"/>
                    <a:pt x="335" y="394"/>
                  </a:cubicBezTo>
                  <a:cubicBezTo>
                    <a:pt x="335" y="394"/>
                    <a:pt x="335" y="394"/>
                    <a:pt x="335" y="394"/>
                  </a:cubicBezTo>
                  <a:cubicBezTo>
                    <a:pt x="335" y="394"/>
                    <a:pt x="335" y="394"/>
                    <a:pt x="335" y="394"/>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4"/>
                    <a:pt x="335" y="394"/>
                    <a:pt x="335" y="394"/>
                  </a:cubicBezTo>
                  <a:cubicBezTo>
                    <a:pt x="335" y="394"/>
                    <a:pt x="334" y="394"/>
                    <a:pt x="334" y="394"/>
                  </a:cubicBezTo>
                  <a:cubicBezTo>
                    <a:pt x="334" y="394"/>
                    <a:pt x="334" y="394"/>
                    <a:pt x="334" y="394"/>
                  </a:cubicBezTo>
                  <a:cubicBezTo>
                    <a:pt x="334" y="394"/>
                    <a:pt x="334" y="394"/>
                    <a:pt x="334" y="394"/>
                  </a:cubicBezTo>
                  <a:cubicBezTo>
                    <a:pt x="334" y="394"/>
                    <a:pt x="334" y="394"/>
                    <a:pt x="334" y="394"/>
                  </a:cubicBezTo>
                  <a:cubicBezTo>
                    <a:pt x="334" y="394"/>
                    <a:pt x="334" y="394"/>
                    <a:pt x="334" y="394"/>
                  </a:cubicBezTo>
                  <a:cubicBezTo>
                    <a:pt x="334" y="395"/>
                    <a:pt x="334" y="395"/>
                    <a:pt x="334" y="395"/>
                  </a:cubicBezTo>
                  <a:cubicBezTo>
                    <a:pt x="334" y="395"/>
                    <a:pt x="334" y="395"/>
                    <a:pt x="334" y="395"/>
                  </a:cubicBezTo>
                  <a:cubicBezTo>
                    <a:pt x="335" y="395"/>
                    <a:pt x="335" y="395"/>
                    <a:pt x="335" y="395"/>
                  </a:cubicBezTo>
                  <a:cubicBezTo>
                    <a:pt x="334" y="395"/>
                    <a:pt x="334" y="395"/>
                    <a:pt x="334" y="395"/>
                  </a:cubicBezTo>
                  <a:cubicBezTo>
                    <a:pt x="334" y="396"/>
                    <a:pt x="334" y="396"/>
                    <a:pt x="334" y="396"/>
                  </a:cubicBezTo>
                  <a:cubicBezTo>
                    <a:pt x="334" y="396"/>
                    <a:pt x="334" y="396"/>
                    <a:pt x="334" y="396"/>
                  </a:cubicBezTo>
                  <a:cubicBezTo>
                    <a:pt x="334" y="396"/>
                    <a:pt x="334" y="395"/>
                    <a:pt x="334" y="395"/>
                  </a:cubicBezTo>
                  <a:cubicBezTo>
                    <a:pt x="333" y="395"/>
                    <a:pt x="333" y="395"/>
                    <a:pt x="333" y="395"/>
                  </a:cubicBezTo>
                  <a:cubicBezTo>
                    <a:pt x="333" y="394"/>
                    <a:pt x="333" y="394"/>
                    <a:pt x="333" y="394"/>
                  </a:cubicBezTo>
                  <a:cubicBezTo>
                    <a:pt x="333" y="394"/>
                    <a:pt x="333" y="394"/>
                    <a:pt x="333" y="394"/>
                  </a:cubicBezTo>
                  <a:cubicBezTo>
                    <a:pt x="333" y="394"/>
                    <a:pt x="333" y="394"/>
                    <a:pt x="333" y="394"/>
                  </a:cubicBezTo>
                  <a:cubicBezTo>
                    <a:pt x="333" y="394"/>
                    <a:pt x="333" y="394"/>
                    <a:pt x="333" y="394"/>
                  </a:cubicBezTo>
                  <a:cubicBezTo>
                    <a:pt x="332" y="394"/>
                    <a:pt x="332" y="394"/>
                    <a:pt x="332" y="394"/>
                  </a:cubicBezTo>
                  <a:cubicBezTo>
                    <a:pt x="333" y="394"/>
                    <a:pt x="333" y="394"/>
                    <a:pt x="333" y="394"/>
                  </a:cubicBezTo>
                  <a:cubicBezTo>
                    <a:pt x="332" y="393"/>
                    <a:pt x="332" y="393"/>
                    <a:pt x="332" y="393"/>
                  </a:cubicBezTo>
                  <a:cubicBezTo>
                    <a:pt x="332" y="394"/>
                    <a:pt x="332" y="394"/>
                    <a:pt x="332" y="394"/>
                  </a:cubicBezTo>
                  <a:cubicBezTo>
                    <a:pt x="332" y="393"/>
                    <a:pt x="332" y="393"/>
                    <a:pt x="332" y="393"/>
                  </a:cubicBezTo>
                  <a:cubicBezTo>
                    <a:pt x="332" y="393"/>
                    <a:pt x="332" y="393"/>
                    <a:pt x="332" y="393"/>
                  </a:cubicBezTo>
                  <a:cubicBezTo>
                    <a:pt x="332" y="393"/>
                    <a:pt x="332" y="393"/>
                    <a:pt x="332" y="393"/>
                  </a:cubicBezTo>
                  <a:cubicBezTo>
                    <a:pt x="332" y="393"/>
                    <a:pt x="332" y="393"/>
                    <a:pt x="332" y="393"/>
                  </a:cubicBezTo>
                  <a:cubicBezTo>
                    <a:pt x="331" y="392"/>
                    <a:pt x="331" y="392"/>
                    <a:pt x="331" y="392"/>
                  </a:cubicBezTo>
                  <a:cubicBezTo>
                    <a:pt x="331" y="393"/>
                    <a:pt x="331" y="393"/>
                    <a:pt x="331" y="393"/>
                  </a:cubicBezTo>
                  <a:cubicBezTo>
                    <a:pt x="331" y="392"/>
                    <a:pt x="331" y="392"/>
                    <a:pt x="331" y="392"/>
                  </a:cubicBezTo>
                  <a:cubicBezTo>
                    <a:pt x="331" y="392"/>
                    <a:pt x="331" y="392"/>
                    <a:pt x="331" y="392"/>
                  </a:cubicBezTo>
                  <a:cubicBezTo>
                    <a:pt x="331" y="392"/>
                    <a:pt x="331" y="392"/>
                    <a:pt x="331" y="392"/>
                  </a:cubicBezTo>
                  <a:cubicBezTo>
                    <a:pt x="330" y="391"/>
                    <a:pt x="330" y="391"/>
                    <a:pt x="330" y="391"/>
                  </a:cubicBezTo>
                  <a:cubicBezTo>
                    <a:pt x="330" y="391"/>
                    <a:pt x="330" y="391"/>
                    <a:pt x="330" y="391"/>
                  </a:cubicBezTo>
                  <a:cubicBezTo>
                    <a:pt x="331" y="391"/>
                    <a:pt x="331" y="391"/>
                    <a:pt x="330" y="390"/>
                  </a:cubicBezTo>
                  <a:cubicBezTo>
                    <a:pt x="330" y="390"/>
                    <a:pt x="330" y="390"/>
                    <a:pt x="330" y="390"/>
                  </a:cubicBezTo>
                  <a:cubicBezTo>
                    <a:pt x="330" y="389"/>
                    <a:pt x="330" y="389"/>
                    <a:pt x="330" y="389"/>
                  </a:cubicBezTo>
                  <a:cubicBezTo>
                    <a:pt x="330" y="389"/>
                    <a:pt x="330" y="389"/>
                    <a:pt x="330" y="389"/>
                  </a:cubicBezTo>
                  <a:cubicBezTo>
                    <a:pt x="330" y="389"/>
                    <a:pt x="330" y="389"/>
                    <a:pt x="330" y="389"/>
                  </a:cubicBezTo>
                  <a:cubicBezTo>
                    <a:pt x="330" y="388"/>
                    <a:pt x="330" y="388"/>
                    <a:pt x="330" y="388"/>
                  </a:cubicBezTo>
                  <a:cubicBezTo>
                    <a:pt x="330" y="388"/>
                    <a:pt x="330" y="388"/>
                    <a:pt x="330" y="388"/>
                  </a:cubicBezTo>
                  <a:cubicBezTo>
                    <a:pt x="329" y="388"/>
                    <a:pt x="329" y="388"/>
                    <a:pt x="329" y="388"/>
                  </a:cubicBezTo>
                  <a:cubicBezTo>
                    <a:pt x="328" y="387"/>
                    <a:pt x="329" y="387"/>
                    <a:pt x="329" y="387"/>
                  </a:cubicBezTo>
                  <a:cubicBezTo>
                    <a:pt x="329" y="386"/>
                    <a:pt x="329" y="386"/>
                    <a:pt x="329" y="386"/>
                  </a:cubicBezTo>
                  <a:cubicBezTo>
                    <a:pt x="329" y="386"/>
                    <a:pt x="329" y="386"/>
                    <a:pt x="329" y="386"/>
                  </a:cubicBezTo>
                  <a:cubicBezTo>
                    <a:pt x="329" y="386"/>
                    <a:pt x="329" y="386"/>
                    <a:pt x="329" y="386"/>
                  </a:cubicBezTo>
                  <a:cubicBezTo>
                    <a:pt x="329" y="385"/>
                    <a:pt x="330" y="385"/>
                    <a:pt x="330" y="385"/>
                  </a:cubicBezTo>
                  <a:cubicBezTo>
                    <a:pt x="330" y="385"/>
                    <a:pt x="330" y="385"/>
                    <a:pt x="330" y="385"/>
                  </a:cubicBezTo>
                  <a:cubicBezTo>
                    <a:pt x="331" y="384"/>
                    <a:pt x="331" y="384"/>
                    <a:pt x="331" y="384"/>
                  </a:cubicBezTo>
                  <a:cubicBezTo>
                    <a:pt x="331" y="384"/>
                    <a:pt x="331" y="384"/>
                    <a:pt x="331" y="384"/>
                  </a:cubicBezTo>
                  <a:cubicBezTo>
                    <a:pt x="331" y="384"/>
                    <a:pt x="331" y="384"/>
                    <a:pt x="331" y="384"/>
                  </a:cubicBezTo>
                  <a:cubicBezTo>
                    <a:pt x="331" y="384"/>
                    <a:pt x="331" y="384"/>
                    <a:pt x="331" y="384"/>
                  </a:cubicBezTo>
                  <a:cubicBezTo>
                    <a:pt x="330" y="384"/>
                    <a:pt x="330" y="384"/>
                    <a:pt x="330" y="384"/>
                  </a:cubicBezTo>
                  <a:cubicBezTo>
                    <a:pt x="331" y="383"/>
                    <a:pt x="331" y="383"/>
                    <a:pt x="331" y="383"/>
                  </a:cubicBezTo>
                  <a:cubicBezTo>
                    <a:pt x="332" y="383"/>
                    <a:pt x="332" y="383"/>
                    <a:pt x="332" y="382"/>
                  </a:cubicBezTo>
                  <a:cubicBezTo>
                    <a:pt x="332" y="382"/>
                    <a:pt x="332" y="382"/>
                    <a:pt x="332" y="382"/>
                  </a:cubicBezTo>
                  <a:cubicBezTo>
                    <a:pt x="332" y="382"/>
                    <a:pt x="332" y="382"/>
                    <a:pt x="332" y="382"/>
                  </a:cubicBezTo>
                  <a:cubicBezTo>
                    <a:pt x="332" y="382"/>
                    <a:pt x="332" y="382"/>
                    <a:pt x="332" y="382"/>
                  </a:cubicBezTo>
                  <a:cubicBezTo>
                    <a:pt x="332" y="382"/>
                    <a:pt x="332" y="382"/>
                    <a:pt x="332" y="382"/>
                  </a:cubicBezTo>
                  <a:cubicBezTo>
                    <a:pt x="332" y="381"/>
                    <a:pt x="332" y="381"/>
                    <a:pt x="332" y="381"/>
                  </a:cubicBezTo>
                  <a:cubicBezTo>
                    <a:pt x="332" y="381"/>
                    <a:pt x="332" y="381"/>
                    <a:pt x="332" y="381"/>
                  </a:cubicBezTo>
                  <a:cubicBezTo>
                    <a:pt x="332" y="381"/>
                    <a:pt x="332" y="381"/>
                    <a:pt x="332" y="381"/>
                  </a:cubicBezTo>
                  <a:cubicBezTo>
                    <a:pt x="333" y="381"/>
                    <a:pt x="333" y="381"/>
                    <a:pt x="333" y="381"/>
                  </a:cubicBezTo>
                  <a:cubicBezTo>
                    <a:pt x="333" y="380"/>
                    <a:pt x="333" y="380"/>
                    <a:pt x="333" y="380"/>
                  </a:cubicBezTo>
                  <a:cubicBezTo>
                    <a:pt x="333" y="380"/>
                    <a:pt x="333" y="380"/>
                    <a:pt x="333" y="380"/>
                  </a:cubicBezTo>
                  <a:cubicBezTo>
                    <a:pt x="333" y="379"/>
                    <a:pt x="333" y="379"/>
                    <a:pt x="333" y="379"/>
                  </a:cubicBezTo>
                  <a:cubicBezTo>
                    <a:pt x="333" y="379"/>
                    <a:pt x="333" y="379"/>
                    <a:pt x="333" y="379"/>
                  </a:cubicBezTo>
                  <a:cubicBezTo>
                    <a:pt x="333" y="379"/>
                    <a:pt x="333" y="379"/>
                    <a:pt x="333" y="379"/>
                  </a:cubicBezTo>
                  <a:cubicBezTo>
                    <a:pt x="333" y="378"/>
                    <a:pt x="333" y="378"/>
                    <a:pt x="333" y="378"/>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1" y="379"/>
                    <a:pt x="331" y="379"/>
                    <a:pt x="331" y="379"/>
                  </a:cubicBezTo>
                  <a:cubicBezTo>
                    <a:pt x="331" y="380"/>
                    <a:pt x="331" y="380"/>
                    <a:pt x="331" y="380"/>
                  </a:cubicBezTo>
                  <a:cubicBezTo>
                    <a:pt x="331" y="379"/>
                    <a:pt x="331" y="379"/>
                    <a:pt x="331" y="379"/>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29" y="381"/>
                    <a:pt x="329" y="381"/>
                    <a:pt x="329" y="381"/>
                  </a:cubicBezTo>
                  <a:cubicBezTo>
                    <a:pt x="329" y="382"/>
                    <a:pt x="329" y="382"/>
                    <a:pt x="329" y="382"/>
                  </a:cubicBezTo>
                  <a:cubicBezTo>
                    <a:pt x="329" y="382"/>
                    <a:pt x="329" y="382"/>
                    <a:pt x="329" y="382"/>
                  </a:cubicBezTo>
                  <a:cubicBezTo>
                    <a:pt x="329" y="382"/>
                    <a:pt x="329" y="382"/>
                    <a:pt x="329" y="382"/>
                  </a:cubicBezTo>
                  <a:cubicBezTo>
                    <a:pt x="328" y="382"/>
                    <a:pt x="328" y="382"/>
                    <a:pt x="328" y="382"/>
                  </a:cubicBezTo>
                  <a:cubicBezTo>
                    <a:pt x="328" y="382"/>
                    <a:pt x="328" y="382"/>
                    <a:pt x="328" y="382"/>
                  </a:cubicBezTo>
                  <a:cubicBezTo>
                    <a:pt x="328" y="382"/>
                    <a:pt x="328" y="382"/>
                    <a:pt x="328" y="382"/>
                  </a:cubicBezTo>
                  <a:cubicBezTo>
                    <a:pt x="328" y="383"/>
                    <a:pt x="328" y="383"/>
                    <a:pt x="328" y="383"/>
                  </a:cubicBezTo>
                  <a:cubicBezTo>
                    <a:pt x="328" y="383"/>
                    <a:pt x="328" y="383"/>
                    <a:pt x="328" y="383"/>
                  </a:cubicBezTo>
                  <a:cubicBezTo>
                    <a:pt x="328" y="383"/>
                    <a:pt x="328" y="383"/>
                    <a:pt x="328" y="383"/>
                  </a:cubicBezTo>
                  <a:cubicBezTo>
                    <a:pt x="328" y="383"/>
                    <a:pt x="328" y="383"/>
                    <a:pt x="328" y="383"/>
                  </a:cubicBezTo>
                  <a:cubicBezTo>
                    <a:pt x="328" y="384"/>
                    <a:pt x="328" y="384"/>
                    <a:pt x="328" y="384"/>
                  </a:cubicBezTo>
                  <a:cubicBezTo>
                    <a:pt x="327" y="384"/>
                    <a:pt x="327" y="384"/>
                    <a:pt x="327" y="384"/>
                  </a:cubicBezTo>
                  <a:cubicBezTo>
                    <a:pt x="328" y="384"/>
                    <a:pt x="328" y="384"/>
                    <a:pt x="328" y="384"/>
                  </a:cubicBezTo>
                  <a:cubicBezTo>
                    <a:pt x="327" y="384"/>
                    <a:pt x="327" y="384"/>
                    <a:pt x="327" y="384"/>
                  </a:cubicBezTo>
                  <a:cubicBezTo>
                    <a:pt x="327" y="384"/>
                    <a:pt x="327" y="384"/>
                    <a:pt x="327" y="384"/>
                  </a:cubicBezTo>
                  <a:cubicBezTo>
                    <a:pt x="326" y="385"/>
                    <a:pt x="326" y="385"/>
                    <a:pt x="326" y="385"/>
                  </a:cubicBezTo>
                  <a:cubicBezTo>
                    <a:pt x="326" y="385"/>
                    <a:pt x="326" y="385"/>
                    <a:pt x="326" y="385"/>
                  </a:cubicBezTo>
                  <a:cubicBezTo>
                    <a:pt x="326" y="385"/>
                    <a:pt x="326" y="385"/>
                    <a:pt x="326" y="385"/>
                  </a:cubicBezTo>
                  <a:cubicBezTo>
                    <a:pt x="326" y="385"/>
                    <a:pt x="326" y="385"/>
                    <a:pt x="326" y="385"/>
                  </a:cubicBezTo>
                  <a:cubicBezTo>
                    <a:pt x="326" y="386"/>
                    <a:pt x="326" y="386"/>
                    <a:pt x="326" y="386"/>
                  </a:cubicBezTo>
                  <a:cubicBezTo>
                    <a:pt x="326" y="386"/>
                    <a:pt x="326" y="386"/>
                    <a:pt x="326" y="386"/>
                  </a:cubicBezTo>
                  <a:cubicBezTo>
                    <a:pt x="326" y="386"/>
                    <a:pt x="326" y="386"/>
                    <a:pt x="326" y="386"/>
                  </a:cubicBezTo>
                  <a:cubicBezTo>
                    <a:pt x="325" y="386"/>
                    <a:pt x="325" y="386"/>
                    <a:pt x="325" y="386"/>
                  </a:cubicBezTo>
                  <a:cubicBezTo>
                    <a:pt x="325" y="386"/>
                    <a:pt x="325" y="386"/>
                    <a:pt x="325" y="386"/>
                  </a:cubicBezTo>
                  <a:cubicBezTo>
                    <a:pt x="324" y="387"/>
                    <a:pt x="324" y="387"/>
                    <a:pt x="324" y="387"/>
                  </a:cubicBezTo>
                  <a:cubicBezTo>
                    <a:pt x="324" y="387"/>
                    <a:pt x="324" y="387"/>
                    <a:pt x="324" y="387"/>
                  </a:cubicBezTo>
                  <a:cubicBezTo>
                    <a:pt x="324" y="387"/>
                    <a:pt x="324" y="387"/>
                    <a:pt x="324" y="387"/>
                  </a:cubicBezTo>
                  <a:cubicBezTo>
                    <a:pt x="323" y="387"/>
                    <a:pt x="323" y="387"/>
                    <a:pt x="323" y="387"/>
                  </a:cubicBezTo>
                  <a:cubicBezTo>
                    <a:pt x="323" y="387"/>
                    <a:pt x="323" y="387"/>
                    <a:pt x="323" y="387"/>
                  </a:cubicBezTo>
                  <a:cubicBezTo>
                    <a:pt x="322" y="387"/>
                    <a:pt x="322" y="387"/>
                    <a:pt x="322" y="387"/>
                  </a:cubicBezTo>
                  <a:cubicBezTo>
                    <a:pt x="321" y="387"/>
                    <a:pt x="321" y="387"/>
                    <a:pt x="321" y="387"/>
                  </a:cubicBezTo>
                  <a:cubicBezTo>
                    <a:pt x="321" y="386"/>
                    <a:pt x="321" y="386"/>
                    <a:pt x="321" y="386"/>
                  </a:cubicBezTo>
                  <a:cubicBezTo>
                    <a:pt x="320" y="387"/>
                    <a:pt x="320" y="387"/>
                    <a:pt x="320" y="387"/>
                  </a:cubicBezTo>
                  <a:cubicBezTo>
                    <a:pt x="320" y="386"/>
                    <a:pt x="320" y="386"/>
                    <a:pt x="320" y="386"/>
                  </a:cubicBezTo>
                  <a:cubicBezTo>
                    <a:pt x="320" y="386"/>
                    <a:pt x="319" y="386"/>
                    <a:pt x="319" y="387"/>
                  </a:cubicBezTo>
                  <a:cubicBezTo>
                    <a:pt x="319" y="386"/>
                    <a:pt x="319" y="386"/>
                    <a:pt x="319" y="386"/>
                  </a:cubicBezTo>
                  <a:cubicBezTo>
                    <a:pt x="318" y="386"/>
                    <a:pt x="318" y="386"/>
                    <a:pt x="318" y="386"/>
                  </a:cubicBezTo>
                  <a:cubicBezTo>
                    <a:pt x="318" y="386"/>
                    <a:pt x="318" y="386"/>
                    <a:pt x="318" y="386"/>
                  </a:cubicBezTo>
                  <a:cubicBezTo>
                    <a:pt x="318" y="386"/>
                    <a:pt x="318" y="386"/>
                    <a:pt x="318" y="386"/>
                  </a:cubicBezTo>
                  <a:cubicBezTo>
                    <a:pt x="317" y="385"/>
                    <a:pt x="317" y="385"/>
                    <a:pt x="317" y="385"/>
                  </a:cubicBezTo>
                  <a:cubicBezTo>
                    <a:pt x="317" y="386"/>
                    <a:pt x="317" y="385"/>
                    <a:pt x="316" y="386"/>
                  </a:cubicBezTo>
                  <a:cubicBezTo>
                    <a:pt x="316" y="385"/>
                    <a:pt x="316" y="385"/>
                    <a:pt x="316" y="385"/>
                  </a:cubicBezTo>
                  <a:cubicBezTo>
                    <a:pt x="316" y="385"/>
                    <a:pt x="316" y="385"/>
                    <a:pt x="316" y="385"/>
                  </a:cubicBezTo>
                  <a:cubicBezTo>
                    <a:pt x="315" y="386"/>
                    <a:pt x="315" y="386"/>
                    <a:pt x="315" y="386"/>
                  </a:cubicBezTo>
                  <a:cubicBezTo>
                    <a:pt x="315" y="386"/>
                    <a:pt x="315" y="386"/>
                    <a:pt x="315" y="386"/>
                  </a:cubicBezTo>
                  <a:cubicBezTo>
                    <a:pt x="315" y="386"/>
                    <a:pt x="315" y="386"/>
                    <a:pt x="315" y="386"/>
                  </a:cubicBezTo>
                  <a:cubicBezTo>
                    <a:pt x="315" y="386"/>
                    <a:pt x="315" y="386"/>
                    <a:pt x="315" y="386"/>
                  </a:cubicBezTo>
                  <a:cubicBezTo>
                    <a:pt x="314" y="386"/>
                    <a:pt x="314" y="386"/>
                    <a:pt x="314" y="386"/>
                  </a:cubicBezTo>
                  <a:cubicBezTo>
                    <a:pt x="314" y="387"/>
                    <a:pt x="314" y="387"/>
                    <a:pt x="314" y="387"/>
                  </a:cubicBezTo>
                  <a:cubicBezTo>
                    <a:pt x="314" y="386"/>
                    <a:pt x="314" y="386"/>
                    <a:pt x="314" y="386"/>
                  </a:cubicBezTo>
                  <a:cubicBezTo>
                    <a:pt x="314" y="386"/>
                    <a:pt x="314" y="386"/>
                    <a:pt x="314" y="386"/>
                  </a:cubicBezTo>
                  <a:cubicBezTo>
                    <a:pt x="314" y="386"/>
                    <a:pt x="314" y="386"/>
                    <a:pt x="314" y="386"/>
                  </a:cubicBezTo>
                  <a:cubicBezTo>
                    <a:pt x="314" y="385"/>
                    <a:pt x="314" y="385"/>
                    <a:pt x="314" y="385"/>
                  </a:cubicBezTo>
                  <a:cubicBezTo>
                    <a:pt x="313" y="385"/>
                    <a:pt x="313" y="385"/>
                    <a:pt x="313" y="385"/>
                  </a:cubicBezTo>
                  <a:cubicBezTo>
                    <a:pt x="313" y="385"/>
                    <a:pt x="313" y="385"/>
                    <a:pt x="313" y="385"/>
                  </a:cubicBezTo>
                  <a:cubicBezTo>
                    <a:pt x="313" y="385"/>
                    <a:pt x="313" y="385"/>
                    <a:pt x="313" y="385"/>
                  </a:cubicBezTo>
                  <a:cubicBezTo>
                    <a:pt x="313" y="385"/>
                    <a:pt x="313" y="385"/>
                    <a:pt x="313" y="385"/>
                  </a:cubicBezTo>
                  <a:cubicBezTo>
                    <a:pt x="313" y="386"/>
                    <a:pt x="313" y="386"/>
                    <a:pt x="313" y="386"/>
                  </a:cubicBezTo>
                  <a:cubicBezTo>
                    <a:pt x="313" y="386"/>
                    <a:pt x="313" y="386"/>
                    <a:pt x="313" y="386"/>
                  </a:cubicBezTo>
                  <a:cubicBezTo>
                    <a:pt x="313" y="387"/>
                    <a:pt x="313" y="387"/>
                    <a:pt x="313" y="387"/>
                  </a:cubicBezTo>
                  <a:cubicBezTo>
                    <a:pt x="313" y="387"/>
                    <a:pt x="313" y="387"/>
                    <a:pt x="313" y="387"/>
                  </a:cubicBezTo>
                  <a:cubicBezTo>
                    <a:pt x="312" y="386"/>
                    <a:pt x="312" y="386"/>
                    <a:pt x="312" y="386"/>
                  </a:cubicBezTo>
                  <a:cubicBezTo>
                    <a:pt x="312" y="386"/>
                    <a:pt x="312" y="386"/>
                    <a:pt x="312" y="386"/>
                  </a:cubicBezTo>
                  <a:cubicBezTo>
                    <a:pt x="312" y="387"/>
                    <a:pt x="312" y="387"/>
                    <a:pt x="312" y="387"/>
                  </a:cubicBezTo>
                  <a:cubicBezTo>
                    <a:pt x="312" y="387"/>
                    <a:pt x="312" y="387"/>
                    <a:pt x="312" y="387"/>
                  </a:cubicBezTo>
                  <a:cubicBezTo>
                    <a:pt x="312" y="387"/>
                    <a:pt x="312" y="387"/>
                    <a:pt x="312" y="387"/>
                  </a:cubicBezTo>
                  <a:cubicBezTo>
                    <a:pt x="312" y="388"/>
                    <a:pt x="312" y="388"/>
                    <a:pt x="312" y="388"/>
                  </a:cubicBezTo>
                  <a:cubicBezTo>
                    <a:pt x="312" y="388"/>
                    <a:pt x="312" y="388"/>
                    <a:pt x="312" y="388"/>
                  </a:cubicBezTo>
                  <a:cubicBezTo>
                    <a:pt x="312" y="389"/>
                    <a:pt x="312" y="389"/>
                    <a:pt x="312" y="389"/>
                  </a:cubicBezTo>
                  <a:cubicBezTo>
                    <a:pt x="312" y="389"/>
                    <a:pt x="312" y="389"/>
                    <a:pt x="312" y="389"/>
                  </a:cubicBezTo>
                  <a:cubicBezTo>
                    <a:pt x="311" y="388"/>
                    <a:pt x="311" y="388"/>
                    <a:pt x="311" y="388"/>
                  </a:cubicBezTo>
                  <a:cubicBezTo>
                    <a:pt x="311" y="388"/>
                    <a:pt x="311" y="389"/>
                    <a:pt x="311" y="389"/>
                  </a:cubicBezTo>
                  <a:cubicBezTo>
                    <a:pt x="311" y="389"/>
                    <a:pt x="311" y="389"/>
                    <a:pt x="311" y="389"/>
                  </a:cubicBezTo>
                  <a:cubicBezTo>
                    <a:pt x="311" y="389"/>
                    <a:pt x="311" y="389"/>
                    <a:pt x="311" y="389"/>
                  </a:cubicBezTo>
                  <a:cubicBezTo>
                    <a:pt x="310" y="389"/>
                    <a:pt x="310" y="389"/>
                    <a:pt x="310" y="389"/>
                  </a:cubicBezTo>
                  <a:cubicBezTo>
                    <a:pt x="310" y="390"/>
                    <a:pt x="310" y="390"/>
                    <a:pt x="310" y="390"/>
                  </a:cubicBezTo>
                  <a:cubicBezTo>
                    <a:pt x="310" y="390"/>
                    <a:pt x="310" y="390"/>
                    <a:pt x="310" y="390"/>
                  </a:cubicBezTo>
                  <a:cubicBezTo>
                    <a:pt x="310" y="390"/>
                    <a:pt x="310" y="390"/>
                    <a:pt x="310" y="390"/>
                  </a:cubicBezTo>
                  <a:cubicBezTo>
                    <a:pt x="310" y="390"/>
                    <a:pt x="310" y="390"/>
                    <a:pt x="310" y="390"/>
                  </a:cubicBezTo>
                  <a:cubicBezTo>
                    <a:pt x="309" y="390"/>
                    <a:pt x="309" y="390"/>
                    <a:pt x="309" y="390"/>
                  </a:cubicBezTo>
                  <a:cubicBezTo>
                    <a:pt x="309" y="391"/>
                    <a:pt x="309" y="391"/>
                    <a:pt x="309" y="391"/>
                  </a:cubicBezTo>
                  <a:cubicBezTo>
                    <a:pt x="308" y="391"/>
                    <a:pt x="308" y="391"/>
                    <a:pt x="308" y="391"/>
                  </a:cubicBezTo>
                  <a:cubicBezTo>
                    <a:pt x="308" y="391"/>
                    <a:pt x="308" y="391"/>
                    <a:pt x="308" y="391"/>
                  </a:cubicBezTo>
                  <a:cubicBezTo>
                    <a:pt x="307" y="391"/>
                    <a:pt x="307" y="391"/>
                    <a:pt x="307" y="391"/>
                  </a:cubicBezTo>
                  <a:cubicBezTo>
                    <a:pt x="307" y="391"/>
                    <a:pt x="307" y="391"/>
                    <a:pt x="307" y="391"/>
                  </a:cubicBezTo>
                  <a:cubicBezTo>
                    <a:pt x="307" y="390"/>
                    <a:pt x="307" y="390"/>
                    <a:pt x="307" y="390"/>
                  </a:cubicBezTo>
                  <a:cubicBezTo>
                    <a:pt x="307" y="390"/>
                    <a:pt x="307" y="390"/>
                    <a:pt x="307" y="390"/>
                  </a:cubicBezTo>
                  <a:cubicBezTo>
                    <a:pt x="307" y="390"/>
                    <a:pt x="307" y="390"/>
                    <a:pt x="307" y="390"/>
                  </a:cubicBezTo>
                  <a:cubicBezTo>
                    <a:pt x="306" y="390"/>
                    <a:pt x="306" y="390"/>
                    <a:pt x="306" y="390"/>
                  </a:cubicBezTo>
                  <a:cubicBezTo>
                    <a:pt x="306" y="390"/>
                    <a:pt x="306" y="390"/>
                    <a:pt x="306" y="390"/>
                  </a:cubicBezTo>
                  <a:cubicBezTo>
                    <a:pt x="307" y="390"/>
                    <a:pt x="307" y="390"/>
                    <a:pt x="307" y="390"/>
                  </a:cubicBezTo>
                  <a:cubicBezTo>
                    <a:pt x="307" y="390"/>
                    <a:pt x="307" y="390"/>
                    <a:pt x="308" y="390"/>
                  </a:cubicBezTo>
                  <a:cubicBezTo>
                    <a:pt x="308" y="390"/>
                    <a:pt x="308" y="390"/>
                    <a:pt x="308" y="390"/>
                  </a:cubicBezTo>
                  <a:cubicBezTo>
                    <a:pt x="308" y="390"/>
                    <a:pt x="308" y="390"/>
                    <a:pt x="308" y="390"/>
                  </a:cubicBezTo>
                  <a:cubicBezTo>
                    <a:pt x="308" y="390"/>
                    <a:pt x="308" y="390"/>
                    <a:pt x="308" y="390"/>
                  </a:cubicBezTo>
                  <a:cubicBezTo>
                    <a:pt x="308" y="390"/>
                    <a:pt x="308" y="390"/>
                    <a:pt x="308" y="390"/>
                  </a:cubicBezTo>
                  <a:cubicBezTo>
                    <a:pt x="309" y="390"/>
                    <a:pt x="309" y="390"/>
                    <a:pt x="309" y="390"/>
                  </a:cubicBezTo>
                  <a:cubicBezTo>
                    <a:pt x="309" y="389"/>
                    <a:pt x="309" y="389"/>
                    <a:pt x="309" y="389"/>
                  </a:cubicBezTo>
                  <a:cubicBezTo>
                    <a:pt x="309" y="390"/>
                    <a:pt x="309" y="390"/>
                    <a:pt x="309" y="390"/>
                  </a:cubicBezTo>
                  <a:cubicBezTo>
                    <a:pt x="310" y="389"/>
                    <a:pt x="310" y="389"/>
                    <a:pt x="310" y="389"/>
                  </a:cubicBezTo>
                  <a:cubicBezTo>
                    <a:pt x="309" y="389"/>
                    <a:pt x="309" y="389"/>
                    <a:pt x="309" y="389"/>
                  </a:cubicBezTo>
                  <a:cubicBezTo>
                    <a:pt x="310" y="389"/>
                    <a:pt x="310" y="389"/>
                    <a:pt x="310" y="389"/>
                  </a:cubicBezTo>
                  <a:cubicBezTo>
                    <a:pt x="310" y="389"/>
                    <a:pt x="310" y="389"/>
                    <a:pt x="310" y="389"/>
                  </a:cubicBezTo>
                  <a:cubicBezTo>
                    <a:pt x="310" y="389"/>
                    <a:pt x="310" y="389"/>
                    <a:pt x="310" y="389"/>
                  </a:cubicBezTo>
                  <a:cubicBezTo>
                    <a:pt x="310" y="389"/>
                    <a:pt x="310" y="389"/>
                    <a:pt x="310" y="389"/>
                  </a:cubicBezTo>
                  <a:cubicBezTo>
                    <a:pt x="309" y="389"/>
                    <a:pt x="309" y="389"/>
                    <a:pt x="309" y="389"/>
                  </a:cubicBezTo>
                  <a:cubicBezTo>
                    <a:pt x="309" y="388"/>
                    <a:pt x="309" y="388"/>
                    <a:pt x="309" y="388"/>
                  </a:cubicBezTo>
                  <a:cubicBezTo>
                    <a:pt x="310" y="388"/>
                    <a:pt x="310" y="388"/>
                    <a:pt x="310" y="388"/>
                  </a:cubicBezTo>
                  <a:cubicBezTo>
                    <a:pt x="309" y="387"/>
                    <a:pt x="309" y="387"/>
                    <a:pt x="309" y="387"/>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7" y="388"/>
                    <a:pt x="308" y="388"/>
                    <a:pt x="307" y="388"/>
                  </a:cubicBezTo>
                  <a:cubicBezTo>
                    <a:pt x="307" y="389"/>
                    <a:pt x="307" y="389"/>
                    <a:pt x="307" y="389"/>
                  </a:cubicBezTo>
                  <a:cubicBezTo>
                    <a:pt x="306" y="389"/>
                    <a:pt x="306" y="389"/>
                    <a:pt x="306" y="389"/>
                  </a:cubicBezTo>
                  <a:cubicBezTo>
                    <a:pt x="306" y="388"/>
                    <a:pt x="306" y="388"/>
                    <a:pt x="306" y="388"/>
                  </a:cubicBezTo>
                  <a:cubicBezTo>
                    <a:pt x="305" y="388"/>
                    <a:pt x="305" y="388"/>
                    <a:pt x="305" y="388"/>
                  </a:cubicBezTo>
                  <a:cubicBezTo>
                    <a:pt x="305" y="388"/>
                    <a:pt x="305" y="388"/>
                    <a:pt x="305" y="388"/>
                  </a:cubicBezTo>
                  <a:cubicBezTo>
                    <a:pt x="304" y="388"/>
                    <a:pt x="304" y="388"/>
                    <a:pt x="304" y="388"/>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2" y="389"/>
                    <a:pt x="302" y="389"/>
                    <a:pt x="302" y="389"/>
                  </a:cubicBezTo>
                  <a:cubicBezTo>
                    <a:pt x="302" y="389"/>
                    <a:pt x="302" y="389"/>
                    <a:pt x="302" y="389"/>
                  </a:cubicBezTo>
                  <a:cubicBezTo>
                    <a:pt x="302" y="389"/>
                    <a:pt x="302" y="389"/>
                    <a:pt x="302" y="389"/>
                  </a:cubicBezTo>
                  <a:cubicBezTo>
                    <a:pt x="301" y="389"/>
                    <a:pt x="301" y="389"/>
                    <a:pt x="301" y="389"/>
                  </a:cubicBezTo>
                  <a:cubicBezTo>
                    <a:pt x="301" y="389"/>
                    <a:pt x="301" y="389"/>
                    <a:pt x="301" y="389"/>
                  </a:cubicBezTo>
                  <a:cubicBezTo>
                    <a:pt x="301" y="389"/>
                    <a:pt x="301" y="389"/>
                    <a:pt x="301" y="389"/>
                  </a:cubicBezTo>
                  <a:cubicBezTo>
                    <a:pt x="301" y="389"/>
                    <a:pt x="301" y="389"/>
                    <a:pt x="301" y="389"/>
                  </a:cubicBezTo>
                  <a:cubicBezTo>
                    <a:pt x="300" y="388"/>
                    <a:pt x="300" y="388"/>
                    <a:pt x="300" y="388"/>
                  </a:cubicBezTo>
                  <a:cubicBezTo>
                    <a:pt x="300" y="389"/>
                    <a:pt x="300" y="389"/>
                    <a:pt x="300" y="389"/>
                  </a:cubicBezTo>
                  <a:cubicBezTo>
                    <a:pt x="300" y="388"/>
                    <a:pt x="300" y="388"/>
                    <a:pt x="299" y="388"/>
                  </a:cubicBezTo>
                  <a:cubicBezTo>
                    <a:pt x="300" y="388"/>
                    <a:pt x="300" y="388"/>
                    <a:pt x="300" y="388"/>
                  </a:cubicBezTo>
                  <a:cubicBezTo>
                    <a:pt x="299" y="387"/>
                    <a:pt x="299" y="387"/>
                    <a:pt x="299" y="387"/>
                  </a:cubicBezTo>
                  <a:cubicBezTo>
                    <a:pt x="299" y="387"/>
                    <a:pt x="299" y="387"/>
                    <a:pt x="299" y="387"/>
                  </a:cubicBezTo>
                  <a:cubicBezTo>
                    <a:pt x="299" y="387"/>
                    <a:pt x="299" y="387"/>
                    <a:pt x="299" y="387"/>
                  </a:cubicBezTo>
                  <a:cubicBezTo>
                    <a:pt x="299" y="388"/>
                    <a:pt x="299" y="388"/>
                    <a:pt x="299" y="388"/>
                  </a:cubicBezTo>
                  <a:cubicBezTo>
                    <a:pt x="299" y="388"/>
                    <a:pt x="299" y="388"/>
                    <a:pt x="299" y="388"/>
                  </a:cubicBezTo>
                  <a:cubicBezTo>
                    <a:pt x="298" y="388"/>
                    <a:pt x="298" y="388"/>
                    <a:pt x="298" y="388"/>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6"/>
                    <a:pt x="298" y="386"/>
                    <a:pt x="298" y="386"/>
                  </a:cubicBezTo>
                  <a:cubicBezTo>
                    <a:pt x="298" y="387"/>
                    <a:pt x="298" y="387"/>
                    <a:pt x="298" y="387"/>
                  </a:cubicBezTo>
                  <a:cubicBezTo>
                    <a:pt x="298" y="387"/>
                    <a:pt x="298" y="387"/>
                    <a:pt x="298" y="387"/>
                  </a:cubicBezTo>
                  <a:cubicBezTo>
                    <a:pt x="298" y="388"/>
                    <a:pt x="298" y="388"/>
                    <a:pt x="298" y="388"/>
                  </a:cubicBezTo>
                  <a:cubicBezTo>
                    <a:pt x="297" y="388"/>
                    <a:pt x="297" y="388"/>
                    <a:pt x="297" y="388"/>
                  </a:cubicBezTo>
                  <a:cubicBezTo>
                    <a:pt x="297" y="388"/>
                    <a:pt x="297" y="388"/>
                    <a:pt x="297" y="388"/>
                  </a:cubicBezTo>
                  <a:cubicBezTo>
                    <a:pt x="296" y="388"/>
                    <a:pt x="296" y="388"/>
                    <a:pt x="296" y="388"/>
                  </a:cubicBezTo>
                  <a:cubicBezTo>
                    <a:pt x="296" y="388"/>
                    <a:pt x="296" y="388"/>
                    <a:pt x="296" y="388"/>
                  </a:cubicBezTo>
                  <a:cubicBezTo>
                    <a:pt x="296" y="388"/>
                    <a:pt x="296" y="388"/>
                    <a:pt x="296" y="388"/>
                  </a:cubicBezTo>
                  <a:cubicBezTo>
                    <a:pt x="296" y="388"/>
                    <a:pt x="296" y="388"/>
                    <a:pt x="296" y="388"/>
                  </a:cubicBezTo>
                  <a:cubicBezTo>
                    <a:pt x="295" y="388"/>
                    <a:pt x="295" y="388"/>
                    <a:pt x="295" y="388"/>
                  </a:cubicBezTo>
                  <a:cubicBezTo>
                    <a:pt x="295" y="388"/>
                    <a:pt x="295" y="388"/>
                    <a:pt x="295" y="388"/>
                  </a:cubicBezTo>
                  <a:cubicBezTo>
                    <a:pt x="294" y="389"/>
                    <a:pt x="294" y="389"/>
                    <a:pt x="294" y="389"/>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3" y="387"/>
                    <a:pt x="293" y="387"/>
                    <a:pt x="293" y="387"/>
                  </a:cubicBezTo>
                  <a:cubicBezTo>
                    <a:pt x="293" y="388"/>
                    <a:pt x="293" y="388"/>
                    <a:pt x="292" y="388"/>
                  </a:cubicBezTo>
                  <a:cubicBezTo>
                    <a:pt x="292" y="388"/>
                    <a:pt x="292" y="388"/>
                    <a:pt x="292" y="388"/>
                  </a:cubicBezTo>
                  <a:cubicBezTo>
                    <a:pt x="292" y="388"/>
                    <a:pt x="292" y="388"/>
                    <a:pt x="292" y="388"/>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6"/>
                    <a:pt x="292" y="386"/>
                    <a:pt x="292" y="386"/>
                  </a:cubicBezTo>
                  <a:cubicBezTo>
                    <a:pt x="292" y="387"/>
                    <a:pt x="292" y="387"/>
                    <a:pt x="292" y="387"/>
                  </a:cubicBezTo>
                  <a:cubicBezTo>
                    <a:pt x="291" y="386"/>
                    <a:pt x="291" y="386"/>
                    <a:pt x="291" y="386"/>
                  </a:cubicBezTo>
                  <a:cubicBezTo>
                    <a:pt x="291" y="386"/>
                    <a:pt x="291" y="386"/>
                    <a:pt x="291" y="386"/>
                  </a:cubicBezTo>
                  <a:cubicBezTo>
                    <a:pt x="290" y="386"/>
                    <a:pt x="290" y="386"/>
                    <a:pt x="290" y="386"/>
                  </a:cubicBezTo>
                  <a:cubicBezTo>
                    <a:pt x="290" y="386"/>
                    <a:pt x="290" y="387"/>
                    <a:pt x="290" y="387"/>
                  </a:cubicBezTo>
                  <a:cubicBezTo>
                    <a:pt x="290" y="387"/>
                    <a:pt x="290" y="387"/>
                    <a:pt x="290" y="387"/>
                  </a:cubicBezTo>
                  <a:cubicBezTo>
                    <a:pt x="289" y="387"/>
                    <a:pt x="289" y="386"/>
                    <a:pt x="289" y="386"/>
                  </a:cubicBezTo>
                  <a:cubicBezTo>
                    <a:pt x="289" y="386"/>
                    <a:pt x="289" y="386"/>
                    <a:pt x="289" y="386"/>
                  </a:cubicBezTo>
                  <a:cubicBezTo>
                    <a:pt x="289" y="386"/>
                    <a:pt x="289" y="386"/>
                    <a:pt x="289" y="386"/>
                  </a:cubicBezTo>
                  <a:cubicBezTo>
                    <a:pt x="289" y="386"/>
                    <a:pt x="289" y="386"/>
                    <a:pt x="289" y="386"/>
                  </a:cubicBezTo>
                  <a:cubicBezTo>
                    <a:pt x="289" y="386"/>
                    <a:pt x="289" y="386"/>
                    <a:pt x="289" y="386"/>
                  </a:cubicBezTo>
                  <a:cubicBezTo>
                    <a:pt x="288" y="386"/>
                    <a:pt x="288" y="386"/>
                    <a:pt x="288" y="386"/>
                  </a:cubicBezTo>
                  <a:cubicBezTo>
                    <a:pt x="289" y="386"/>
                    <a:pt x="289" y="386"/>
                    <a:pt x="289"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7" y="385"/>
                    <a:pt x="287" y="385"/>
                    <a:pt x="287" y="385"/>
                  </a:cubicBezTo>
                  <a:cubicBezTo>
                    <a:pt x="287" y="385"/>
                    <a:pt x="287" y="385"/>
                    <a:pt x="286" y="386"/>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4"/>
                    <a:pt x="286" y="384"/>
                    <a:pt x="285" y="383"/>
                  </a:cubicBezTo>
                  <a:cubicBezTo>
                    <a:pt x="286" y="383"/>
                    <a:pt x="286" y="383"/>
                    <a:pt x="286" y="383"/>
                  </a:cubicBezTo>
                  <a:cubicBezTo>
                    <a:pt x="286" y="383"/>
                    <a:pt x="286" y="383"/>
                    <a:pt x="286" y="383"/>
                  </a:cubicBezTo>
                  <a:cubicBezTo>
                    <a:pt x="286" y="383"/>
                    <a:pt x="286" y="383"/>
                    <a:pt x="286" y="383"/>
                  </a:cubicBezTo>
                  <a:cubicBezTo>
                    <a:pt x="286" y="383"/>
                    <a:pt x="286" y="383"/>
                    <a:pt x="286" y="383"/>
                  </a:cubicBezTo>
                  <a:cubicBezTo>
                    <a:pt x="287" y="383"/>
                    <a:pt x="286" y="383"/>
                    <a:pt x="287" y="383"/>
                  </a:cubicBezTo>
                  <a:cubicBezTo>
                    <a:pt x="287" y="383"/>
                    <a:pt x="287" y="383"/>
                    <a:pt x="287" y="383"/>
                  </a:cubicBezTo>
                  <a:cubicBezTo>
                    <a:pt x="287" y="384"/>
                    <a:pt x="287" y="384"/>
                    <a:pt x="287" y="384"/>
                  </a:cubicBezTo>
                  <a:cubicBezTo>
                    <a:pt x="287" y="384"/>
                    <a:pt x="287" y="384"/>
                    <a:pt x="287" y="384"/>
                  </a:cubicBezTo>
                  <a:cubicBezTo>
                    <a:pt x="288" y="384"/>
                    <a:pt x="288" y="384"/>
                    <a:pt x="288" y="384"/>
                  </a:cubicBezTo>
                  <a:cubicBezTo>
                    <a:pt x="288" y="385"/>
                    <a:pt x="288" y="384"/>
                    <a:pt x="289" y="384"/>
                  </a:cubicBezTo>
                  <a:cubicBezTo>
                    <a:pt x="289" y="384"/>
                    <a:pt x="289" y="384"/>
                    <a:pt x="289" y="384"/>
                  </a:cubicBezTo>
                  <a:cubicBezTo>
                    <a:pt x="289" y="385"/>
                    <a:pt x="289" y="385"/>
                    <a:pt x="289" y="385"/>
                  </a:cubicBezTo>
                  <a:cubicBezTo>
                    <a:pt x="289" y="385"/>
                    <a:pt x="289" y="385"/>
                    <a:pt x="289" y="385"/>
                  </a:cubicBezTo>
                  <a:cubicBezTo>
                    <a:pt x="290" y="385"/>
                    <a:pt x="290" y="385"/>
                    <a:pt x="290" y="385"/>
                  </a:cubicBezTo>
                  <a:cubicBezTo>
                    <a:pt x="290" y="385"/>
                    <a:pt x="290" y="385"/>
                    <a:pt x="290" y="385"/>
                  </a:cubicBezTo>
                  <a:cubicBezTo>
                    <a:pt x="290" y="385"/>
                    <a:pt x="290" y="385"/>
                    <a:pt x="290" y="385"/>
                  </a:cubicBezTo>
                  <a:cubicBezTo>
                    <a:pt x="291" y="384"/>
                    <a:pt x="291" y="384"/>
                    <a:pt x="291" y="384"/>
                  </a:cubicBezTo>
                  <a:cubicBezTo>
                    <a:pt x="291" y="384"/>
                    <a:pt x="291" y="384"/>
                    <a:pt x="291" y="384"/>
                  </a:cubicBezTo>
                  <a:cubicBezTo>
                    <a:pt x="291" y="384"/>
                    <a:pt x="291" y="384"/>
                    <a:pt x="291" y="384"/>
                  </a:cubicBezTo>
                  <a:cubicBezTo>
                    <a:pt x="290" y="383"/>
                    <a:pt x="291" y="383"/>
                    <a:pt x="291" y="383"/>
                  </a:cubicBezTo>
                  <a:cubicBezTo>
                    <a:pt x="290" y="383"/>
                    <a:pt x="290" y="383"/>
                    <a:pt x="290" y="383"/>
                  </a:cubicBezTo>
                  <a:cubicBezTo>
                    <a:pt x="290" y="383"/>
                    <a:pt x="290" y="383"/>
                    <a:pt x="290" y="383"/>
                  </a:cubicBezTo>
                  <a:cubicBezTo>
                    <a:pt x="290" y="383"/>
                    <a:pt x="290" y="383"/>
                    <a:pt x="290" y="383"/>
                  </a:cubicBezTo>
                  <a:cubicBezTo>
                    <a:pt x="290" y="382"/>
                    <a:pt x="290" y="382"/>
                    <a:pt x="290" y="382"/>
                  </a:cubicBezTo>
                  <a:cubicBezTo>
                    <a:pt x="290" y="382"/>
                    <a:pt x="290" y="382"/>
                    <a:pt x="290" y="382"/>
                  </a:cubicBezTo>
                  <a:cubicBezTo>
                    <a:pt x="290" y="382"/>
                    <a:pt x="290" y="382"/>
                    <a:pt x="290" y="382"/>
                  </a:cubicBezTo>
                  <a:cubicBezTo>
                    <a:pt x="289" y="382"/>
                    <a:pt x="289" y="382"/>
                    <a:pt x="289" y="382"/>
                  </a:cubicBezTo>
                  <a:cubicBezTo>
                    <a:pt x="289" y="382"/>
                    <a:pt x="289" y="382"/>
                    <a:pt x="289" y="382"/>
                  </a:cubicBezTo>
                  <a:cubicBezTo>
                    <a:pt x="289" y="382"/>
                    <a:pt x="289" y="382"/>
                    <a:pt x="289" y="382"/>
                  </a:cubicBezTo>
                  <a:cubicBezTo>
                    <a:pt x="289" y="382"/>
                    <a:pt x="289" y="382"/>
                    <a:pt x="289" y="382"/>
                  </a:cubicBezTo>
                  <a:cubicBezTo>
                    <a:pt x="288" y="382"/>
                    <a:pt x="288" y="382"/>
                    <a:pt x="288" y="382"/>
                  </a:cubicBezTo>
                  <a:cubicBezTo>
                    <a:pt x="288" y="382"/>
                    <a:pt x="288" y="382"/>
                    <a:pt x="288" y="382"/>
                  </a:cubicBezTo>
                  <a:cubicBezTo>
                    <a:pt x="288" y="382"/>
                    <a:pt x="288" y="382"/>
                    <a:pt x="288" y="382"/>
                  </a:cubicBezTo>
                  <a:cubicBezTo>
                    <a:pt x="288" y="382"/>
                    <a:pt x="288" y="382"/>
                    <a:pt x="288" y="382"/>
                  </a:cubicBezTo>
                  <a:cubicBezTo>
                    <a:pt x="287" y="382"/>
                    <a:pt x="287" y="382"/>
                    <a:pt x="287" y="382"/>
                  </a:cubicBezTo>
                  <a:cubicBezTo>
                    <a:pt x="288" y="382"/>
                    <a:pt x="288" y="382"/>
                    <a:pt x="288" y="382"/>
                  </a:cubicBezTo>
                  <a:cubicBezTo>
                    <a:pt x="288" y="381"/>
                    <a:pt x="288" y="381"/>
                    <a:pt x="288" y="381"/>
                  </a:cubicBezTo>
                  <a:cubicBezTo>
                    <a:pt x="287" y="382"/>
                    <a:pt x="287" y="382"/>
                    <a:pt x="287" y="382"/>
                  </a:cubicBezTo>
                  <a:cubicBezTo>
                    <a:pt x="287" y="382"/>
                    <a:pt x="287" y="382"/>
                    <a:pt x="287" y="382"/>
                  </a:cubicBezTo>
                  <a:cubicBezTo>
                    <a:pt x="287" y="382"/>
                    <a:pt x="287" y="382"/>
                    <a:pt x="287" y="382"/>
                  </a:cubicBezTo>
                  <a:cubicBezTo>
                    <a:pt x="287" y="381"/>
                    <a:pt x="286" y="381"/>
                    <a:pt x="286" y="381"/>
                  </a:cubicBezTo>
                  <a:cubicBezTo>
                    <a:pt x="285" y="381"/>
                    <a:pt x="285" y="381"/>
                    <a:pt x="285" y="381"/>
                  </a:cubicBezTo>
                  <a:cubicBezTo>
                    <a:pt x="285" y="381"/>
                    <a:pt x="285" y="381"/>
                    <a:pt x="285" y="381"/>
                  </a:cubicBezTo>
                  <a:cubicBezTo>
                    <a:pt x="284" y="381"/>
                    <a:pt x="284" y="381"/>
                    <a:pt x="284" y="381"/>
                  </a:cubicBezTo>
                  <a:cubicBezTo>
                    <a:pt x="284" y="381"/>
                    <a:pt x="284" y="381"/>
                    <a:pt x="284" y="381"/>
                  </a:cubicBezTo>
                  <a:cubicBezTo>
                    <a:pt x="284" y="381"/>
                    <a:pt x="284" y="381"/>
                    <a:pt x="284" y="381"/>
                  </a:cubicBezTo>
                  <a:cubicBezTo>
                    <a:pt x="284" y="380"/>
                    <a:pt x="284" y="380"/>
                    <a:pt x="284" y="380"/>
                  </a:cubicBezTo>
                  <a:cubicBezTo>
                    <a:pt x="284" y="381"/>
                    <a:pt x="284" y="381"/>
                    <a:pt x="284" y="381"/>
                  </a:cubicBezTo>
                  <a:cubicBezTo>
                    <a:pt x="284" y="381"/>
                    <a:pt x="284" y="381"/>
                    <a:pt x="284" y="381"/>
                  </a:cubicBezTo>
                  <a:cubicBezTo>
                    <a:pt x="283" y="382"/>
                    <a:pt x="283" y="382"/>
                    <a:pt x="283" y="382"/>
                  </a:cubicBezTo>
                  <a:cubicBezTo>
                    <a:pt x="283" y="382"/>
                    <a:pt x="284" y="382"/>
                    <a:pt x="285" y="382"/>
                  </a:cubicBezTo>
                  <a:cubicBezTo>
                    <a:pt x="285" y="382"/>
                    <a:pt x="285" y="382"/>
                    <a:pt x="285" y="382"/>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4" y="384"/>
                    <a:pt x="284" y="384"/>
                    <a:pt x="284" y="384"/>
                  </a:cubicBezTo>
                  <a:cubicBezTo>
                    <a:pt x="285" y="384"/>
                    <a:pt x="285" y="384"/>
                    <a:pt x="285" y="384"/>
                  </a:cubicBezTo>
                  <a:cubicBezTo>
                    <a:pt x="284" y="384"/>
                    <a:pt x="284" y="384"/>
                    <a:pt x="284" y="384"/>
                  </a:cubicBezTo>
                  <a:cubicBezTo>
                    <a:pt x="285" y="385"/>
                    <a:pt x="285" y="385"/>
                    <a:pt x="285" y="385"/>
                  </a:cubicBezTo>
                  <a:cubicBezTo>
                    <a:pt x="285" y="385"/>
                    <a:pt x="285" y="385"/>
                    <a:pt x="285" y="385"/>
                  </a:cubicBezTo>
                  <a:cubicBezTo>
                    <a:pt x="285" y="385"/>
                    <a:pt x="285" y="385"/>
                    <a:pt x="285" y="385"/>
                  </a:cubicBezTo>
                  <a:cubicBezTo>
                    <a:pt x="285" y="385"/>
                    <a:pt x="285" y="385"/>
                    <a:pt x="285" y="385"/>
                  </a:cubicBezTo>
                  <a:cubicBezTo>
                    <a:pt x="285" y="386"/>
                    <a:pt x="285" y="386"/>
                    <a:pt x="285" y="386"/>
                  </a:cubicBezTo>
                  <a:cubicBezTo>
                    <a:pt x="284" y="386"/>
                    <a:pt x="284" y="386"/>
                    <a:pt x="284" y="386"/>
                  </a:cubicBezTo>
                  <a:cubicBezTo>
                    <a:pt x="285" y="386"/>
                    <a:pt x="285" y="386"/>
                    <a:pt x="285" y="386"/>
                  </a:cubicBezTo>
                  <a:cubicBezTo>
                    <a:pt x="284" y="386"/>
                    <a:pt x="284" y="386"/>
                    <a:pt x="284" y="386"/>
                  </a:cubicBezTo>
                  <a:cubicBezTo>
                    <a:pt x="284" y="386"/>
                    <a:pt x="284" y="386"/>
                    <a:pt x="284" y="386"/>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3" y="387"/>
                    <a:pt x="283" y="387"/>
                    <a:pt x="283" y="387"/>
                  </a:cubicBezTo>
                  <a:cubicBezTo>
                    <a:pt x="283" y="387"/>
                    <a:pt x="283" y="387"/>
                    <a:pt x="283" y="387"/>
                  </a:cubicBezTo>
                  <a:cubicBezTo>
                    <a:pt x="283" y="388"/>
                    <a:pt x="283" y="388"/>
                    <a:pt x="283" y="388"/>
                  </a:cubicBezTo>
                  <a:cubicBezTo>
                    <a:pt x="283" y="388"/>
                    <a:pt x="283" y="388"/>
                    <a:pt x="283" y="388"/>
                  </a:cubicBezTo>
                  <a:cubicBezTo>
                    <a:pt x="283" y="388"/>
                    <a:pt x="283" y="388"/>
                    <a:pt x="284" y="389"/>
                  </a:cubicBezTo>
                  <a:cubicBezTo>
                    <a:pt x="284" y="388"/>
                    <a:pt x="284" y="388"/>
                    <a:pt x="284" y="388"/>
                  </a:cubicBezTo>
                  <a:cubicBezTo>
                    <a:pt x="284" y="389"/>
                    <a:pt x="284" y="389"/>
                    <a:pt x="284" y="389"/>
                  </a:cubicBezTo>
                  <a:cubicBezTo>
                    <a:pt x="284" y="389"/>
                    <a:pt x="284" y="389"/>
                    <a:pt x="284" y="389"/>
                  </a:cubicBezTo>
                  <a:cubicBezTo>
                    <a:pt x="284" y="389"/>
                    <a:pt x="284" y="389"/>
                    <a:pt x="284" y="389"/>
                  </a:cubicBezTo>
                  <a:cubicBezTo>
                    <a:pt x="284" y="390"/>
                    <a:pt x="284" y="390"/>
                    <a:pt x="284" y="390"/>
                  </a:cubicBezTo>
                  <a:cubicBezTo>
                    <a:pt x="283" y="390"/>
                    <a:pt x="283" y="390"/>
                    <a:pt x="283" y="390"/>
                  </a:cubicBezTo>
                  <a:cubicBezTo>
                    <a:pt x="283" y="390"/>
                    <a:pt x="283" y="390"/>
                    <a:pt x="283" y="390"/>
                  </a:cubicBezTo>
                  <a:cubicBezTo>
                    <a:pt x="283" y="389"/>
                    <a:pt x="283" y="389"/>
                    <a:pt x="283" y="389"/>
                  </a:cubicBezTo>
                  <a:cubicBezTo>
                    <a:pt x="283" y="389"/>
                    <a:pt x="283" y="389"/>
                    <a:pt x="283" y="389"/>
                  </a:cubicBezTo>
                  <a:cubicBezTo>
                    <a:pt x="283" y="389"/>
                    <a:pt x="283" y="389"/>
                    <a:pt x="283" y="389"/>
                  </a:cubicBezTo>
                  <a:cubicBezTo>
                    <a:pt x="283" y="389"/>
                    <a:pt x="283" y="389"/>
                    <a:pt x="283" y="389"/>
                  </a:cubicBezTo>
                  <a:cubicBezTo>
                    <a:pt x="283" y="388"/>
                    <a:pt x="283" y="388"/>
                    <a:pt x="283" y="388"/>
                  </a:cubicBezTo>
                  <a:cubicBezTo>
                    <a:pt x="282" y="389"/>
                    <a:pt x="282" y="389"/>
                    <a:pt x="282" y="389"/>
                  </a:cubicBezTo>
                  <a:cubicBezTo>
                    <a:pt x="282" y="389"/>
                    <a:pt x="282" y="389"/>
                    <a:pt x="282" y="389"/>
                  </a:cubicBezTo>
                  <a:cubicBezTo>
                    <a:pt x="281" y="388"/>
                    <a:pt x="281" y="388"/>
                    <a:pt x="281" y="388"/>
                  </a:cubicBezTo>
                  <a:cubicBezTo>
                    <a:pt x="281" y="388"/>
                    <a:pt x="281" y="388"/>
                    <a:pt x="281" y="388"/>
                  </a:cubicBezTo>
                  <a:cubicBezTo>
                    <a:pt x="281" y="388"/>
                    <a:pt x="281" y="388"/>
                    <a:pt x="281" y="388"/>
                  </a:cubicBezTo>
                  <a:cubicBezTo>
                    <a:pt x="281" y="389"/>
                    <a:pt x="281" y="389"/>
                    <a:pt x="281" y="389"/>
                  </a:cubicBezTo>
                  <a:cubicBezTo>
                    <a:pt x="281" y="388"/>
                    <a:pt x="281" y="388"/>
                    <a:pt x="281" y="388"/>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90"/>
                    <a:pt x="280" y="390"/>
                    <a:pt x="280" y="390"/>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2" y="392"/>
                    <a:pt x="282" y="392"/>
                    <a:pt x="282" y="392"/>
                  </a:cubicBezTo>
                  <a:cubicBezTo>
                    <a:pt x="282" y="392"/>
                    <a:pt x="282" y="392"/>
                    <a:pt x="282" y="392"/>
                  </a:cubicBezTo>
                  <a:cubicBezTo>
                    <a:pt x="282" y="392"/>
                    <a:pt x="282" y="392"/>
                    <a:pt x="282" y="392"/>
                  </a:cubicBezTo>
                  <a:cubicBezTo>
                    <a:pt x="282" y="392"/>
                    <a:pt x="282" y="392"/>
                    <a:pt x="282" y="392"/>
                  </a:cubicBezTo>
                  <a:cubicBezTo>
                    <a:pt x="283" y="392"/>
                    <a:pt x="283" y="392"/>
                    <a:pt x="283" y="392"/>
                  </a:cubicBezTo>
                  <a:cubicBezTo>
                    <a:pt x="283" y="392"/>
                    <a:pt x="283" y="392"/>
                    <a:pt x="283" y="392"/>
                  </a:cubicBezTo>
                  <a:cubicBezTo>
                    <a:pt x="283" y="393"/>
                    <a:pt x="283" y="393"/>
                    <a:pt x="283" y="393"/>
                  </a:cubicBezTo>
                  <a:cubicBezTo>
                    <a:pt x="284" y="393"/>
                    <a:pt x="284" y="393"/>
                    <a:pt x="284" y="393"/>
                  </a:cubicBezTo>
                  <a:cubicBezTo>
                    <a:pt x="284" y="393"/>
                    <a:pt x="284" y="393"/>
                    <a:pt x="284" y="393"/>
                  </a:cubicBezTo>
                  <a:cubicBezTo>
                    <a:pt x="284" y="393"/>
                    <a:pt x="284" y="393"/>
                    <a:pt x="284" y="393"/>
                  </a:cubicBezTo>
                  <a:cubicBezTo>
                    <a:pt x="284" y="393"/>
                    <a:pt x="284" y="393"/>
                    <a:pt x="284" y="393"/>
                  </a:cubicBezTo>
                  <a:cubicBezTo>
                    <a:pt x="285" y="393"/>
                    <a:pt x="285" y="393"/>
                    <a:pt x="285" y="393"/>
                  </a:cubicBezTo>
                  <a:cubicBezTo>
                    <a:pt x="286" y="393"/>
                    <a:pt x="286" y="393"/>
                    <a:pt x="286" y="393"/>
                  </a:cubicBezTo>
                  <a:cubicBezTo>
                    <a:pt x="286" y="393"/>
                    <a:pt x="286" y="393"/>
                    <a:pt x="286" y="393"/>
                  </a:cubicBezTo>
                  <a:cubicBezTo>
                    <a:pt x="286" y="393"/>
                    <a:pt x="286" y="393"/>
                    <a:pt x="286" y="393"/>
                  </a:cubicBezTo>
                  <a:cubicBezTo>
                    <a:pt x="287" y="393"/>
                    <a:pt x="287" y="393"/>
                    <a:pt x="287" y="393"/>
                  </a:cubicBezTo>
                  <a:cubicBezTo>
                    <a:pt x="287" y="394"/>
                    <a:pt x="287" y="394"/>
                    <a:pt x="287" y="394"/>
                  </a:cubicBezTo>
                  <a:cubicBezTo>
                    <a:pt x="288" y="393"/>
                    <a:pt x="288" y="393"/>
                    <a:pt x="289" y="393"/>
                  </a:cubicBezTo>
                  <a:cubicBezTo>
                    <a:pt x="289" y="394"/>
                    <a:pt x="289" y="393"/>
                    <a:pt x="289" y="393"/>
                  </a:cubicBezTo>
                  <a:cubicBezTo>
                    <a:pt x="290" y="393"/>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89" y="393"/>
                    <a:pt x="289" y="393"/>
                    <a:pt x="289" y="393"/>
                  </a:cubicBezTo>
                  <a:cubicBezTo>
                    <a:pt x="289" y="393"/>
                    <a:pt x="289" y="393"/>
                    <a:pt x="289" y="393"/>
                  </a:cubicBezTo>
                  <a:cubicBezTo>
                    <a:pt x="289" y="394"/>
                    <a:pt x="289" y="394"/>
                    <a:pt x="289" y="394"/>
                  </a:cubicBezTo>
                  <a:cubicBezTo>
                    <a:pt x="289" y="393"/>
                    <a:pt x="289" y="393"/>
                    <a:pt x="289" y="393"/>
                  </a:cubicBezTo>
                  <a:cubicBezTo>
                    <a:pt x="289" y="394"/>
                    <a:pt x="289" y="394"/>
                    <a:pt x="289" y="394"/>
                  </a:cubicBezTo>
                  <a:cubicBezTo>
                    <a:pt x="288" y="394"/>
                    <a:pt x="288" y="394"/>
                    <a:pt x="288" y="394"/>
                  </a:cubicBezTo>
                  <a:cubicBezTo>
                    <a:pt x="288" y="394"/>
                    <a:pt x="288" y="394"/>
                    <a:pt x="288" y="394"/>
                  </a:cubicBezTo>
                  <a:cubicBezTo>
                    <a:pt x="288" y="394"/>
                    <a:pt x="288" y="394"/>
                    <a:pt x="288" y="394"/>
                  </a:cubicBezTo>
                  <a:cubicBezTo>
                    <a:pt x="288" y="394"/>
                    <a:pt x="288" y="394"/>
                    <a:pt x="288" y="394"/>
                  </a:cubicBezTo>
                  <a:cubicBezTo>
                    <a:pt x="287" y="394"/>
                    <a:pt x="287" y="394"/>
                    <a:pt x="287" y="394"/>
                  </a:cubicBezTo>
                  <a:cubicBezTo>
                    <a:pt x="287" y="394"/>
                    <a:pt x="287" y="394"/>
                    <a:pt x="287" y="394"/>
                  </a:cubicBezTo>
                  <a:cubicBezTo>
                    <a:pt x="287" y="395"/>
                    <a:pt x="287" y="395"/>
                    <a:pt x="287" y="395"/>
                  </a:cubicBezTo>
                  <a:cubicBezTo>
                    <a:pt x="287" y="395"/>
                    <a:pt x="287" y="395"/>
                    <a:pt x="287" y="395"/>
                  </a:cubicBezTo>
                  <a:cubicBezTo>
                    <a:pt x="286" y="394"/>
                    <a:pt x="286" y="394"/>
                    <a:pt x="286" y="394"/>
                  </a:cubicBezTo>
                  <a:cubicBezTo>
                    <a:pt x="286" y="394"/>
                    <a:pt x="286" y="394"/>
                    <a:pt x="286" y="394"/>
                  </a:cubicBezTo>
                  <a:cubicBezTo>
                    <a:pt x="286" y="394"/>
                    <a:pt x="286" y="394"/>
                    <a:pt x="285" y="394"/>
                  </a:cubicBezTo>
                  <a:cubicBezTo>
                    <a:pt x="285" y="394"/>
                    <a:pt x="285" y="394"/>
                    <a:pt x="285" y="394"/>
                  </a:cubicBezTo>
                  <a:cubicBezTo>
                    <a:pt x="285" y="394"/>
                    <a:pt x="285" y="394"/>
                    <a:pt x="285" y="394"/>
                  </a:cubicBezTo>
                  <a:cubicBezTo>
                    <a:pt x="285" y="394"/>
                    <a:pt x="285" y="394"/>
                    <a:pt x="285"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3" y="393"/>
                    <a:pt x="283" y="393"/>
                    <a:pt x="283" y="393"/>
                  </a:cubicBezTo>
                  <a:cubicBezTo>
                    <a:pt x="283" y="394"/>
                    <a:pt x="283" y="394"/>
                    <a:pt x="283" y="394"/>
                  </a:cubicBezTo>
                  <a:cubicBezTo>
                    <a:pt x="282" y="393"/>
                    <a:pt x="282" y="393"/>
                    <a:pt x="282" y="393"/>
                  </a:cubicBezTo>
                  <a:cubicBezTo>
                    <a:pt x="281" y="393"/>
                    <a:pt x="281" y="393"/>
                    <a:pt x="281" y="393"/>
                  </a:cubicBezTo>
                  <a:cubicBezTo>
                    <a:pt x="281" y="394"/>
                    <a:pt x="281" y="394"/>
                    <a:pt x="281" y="394"/>
                  </a:cubicBezTo>
                  <a:cubicBezTo>
                    <a:pt x="281" y="393"/>
                    <a:pt x="281" y="393"/>
                    <a:pt x="281" y="393"/>
                  </a:cubicBezTo>
                  <a:cubicBezTo>
                    <a:pt x="281" y="394"/>
                    <a:pt x="281" y="394"/>
                    <a:pt x="281" y="394"/>
                  </a:cubicBezTo>
                  <a:cubicBezTo>
                    <a:pt x="280" y="393"/>
                    <a:pt x="280" y="393"/>
                    <a:pt x="280" y="393"/>
                  </a:cubicBezTo>
                  <a:cubicBezTo>
                    <a:pt x="280" y="393"/>
                    <a:pt x="280" y="393"/>
                    <a:pt x="280" y="393"/>
                  </a:cubicBezTo>
                  <a:cubicBezTo>
                    <a:pt x="280" y="393"/>
                    <a:pt x="280" y="393"/>
                    <a:pt x="280" y="393"/>
                  </a:cubicBezTo>
                  <a:cubicBezTo>
                    <a:pt x="280" y="393"/>
                    <a:pt x="280" y="393"/>
                    <a:pt x="280" y="393"/>
                  </a:cubicBezTo>
                  <a:cubicBezTo>
                    <a:pt x="279" y="392"/>
                    <a:pt x="279" y="392"/>
                    <a:pt x="279" y="392"/>
                  </a:cubicBezTo>
                  <a:cubicBezTo>
                    <a:pt x="279" y="392"/>
                    <a:pt x="279" y="392"/>
                    <a:pt x="279" y="392"/>
                  </a:cubicBezTo>
                  <a:cubicBezTo>
                    <a:pt x="279" y="391"/>
                    <a:pt x="279" y="391"/>
                    <a:pt x="279" y="391"/>
                  </a:cubicBezTo>
                  <a:cubicBezTo>
                    <a:pt x="279" y="391"/>
                    <a:pt x="279" y="391"/>
                    <a:pt x="279"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0"/>
                    <a:pt x="278" y="390"/>
                    <a:pt x="278" y="390"/>
                  </a:cubicBezTo>
                  <a:cubicBezTo>
                    <a:pt x="277" y="390"/>
                    <a:pt x="277" y="390"/>
                    <a:pt x="277" y="390"/>
                  </a:cubicBezTo>
                  <a:cubicBezTo>
                    <a:pt x="277" y="389"/>
                    <a:pt x="277" y="389"/>
                    <a:pt x="277" y="389"/>
                  </a:cubicBezTo>
                  <a:cubicBezTo>
                    <a:pt x="277" y="390"/>
                    <a:pt x="277" y="390"/>
                    <a:pt x="277" y="390"/>
                  </a:cubicBezTo>
                  <a:cubicBezTo>
                    <a:pt x="276" y="389"/>
                    <a:pt x="276" y="389"/>
                    <a:pt x="276" y="389"/>
                  </a:cubicBezTo>
                  <a:cubicBezTo>
                    <a:pt x="276" y="389"/>
                    <a:pt x="276" y="389"/>
                    <a:pt x="276" y="389"/>
                  </a:cubicBezTo>
                  <a:cubicBezTo>
                    <a:pt x="276" y="388"/>
                    <a:pt x="276" y="388"/>
                    <a:pt x="276" y="388"/>
                  </a:cubicBezTo>
                  <a:cubicBezTo>
                    <a:pt x="276" y="388"/>
                    <a:pt x="276" y="388"/>
                    <a:pt x="276" y="388"/>
                  </a:cubicBezTo>
                  <a:cubicBezTo>
                    <a:pt x="276" y="388"/>
                    <a:pt x="276" y="388"/>
                    <a:pt x="276" y="388"/>
                  </a:cubicBezTo>
                  <a:cubicBezTo>
                    <a:pt x="276" y="388"/>
                    <a:pt x="276" y="388"/>
                    <a:pt x="276" y="388"/>
                  </a:cubicBezTo>
                  <a:cubicBezTo>
                    <a:pt x="275" y="388"/>
                    <a:pt x="275" y="388"/>
                    <a:pt x="275" y="388"/>
                  </a:cubicBezTo>
                  <a:cubicBezTo>
                    <a:pt x="276" y="387"/>
                    <a:pt x="276" y="387"/>
                    <a:pt x="276"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6"/>
                    <a:pt x="275" y="386"/>
                    <a:pt x="275" y="386"/>
                  </a:cubicBezTo>
                  <a:cubicBezTo>
                    <a:pt x="275" y="386"/>
                    <a:pt x="275" y="386"/>
                    <a:pt x="275" y="386"/>
                  </a:cubicBezTo>
                  <a:cubicBezTo>
                    <a:pt x="274" y="386"/>
                    <a:pt x="274" y="386"/>
                    <a:pt x="274" y="386"/>
                  </a:cubicBezTo>
                  <a:cubicBezTo>
                    <a:pt x="274" y="386"/>
                    <a:pt x="274" y="386"/>
                    <a:pt x="274" y="386"/>
                  </a:cubicBezTo>
                  <a:cubicBezTo>
                    <a:pt x="274" y="386"/>
                    <a:pt x="274" y="386"/>
                    <a:pt x="274" y="386"/>
                  </a:cubicBezTo>
                  <a:cubicBezTo>
                    <a:pt x="274" y="386"/>
                    <a:pt x="274" y="386"/>
                    <a:pt x="274" y="386"/>
                  </a:cubicBezTo>
                  <a:cubicBezTo>
                    <a:pt x="273" y="385"/>
                    <a:pt x="273" y="385"/>
                    <a:pt x="273" y="385"/>
                  </a:cubicBezTo>
                  <a:cubicBezTo>
                    <a:pt x="273" y="385"/>
                    <a:pt x="273" y="385"/>
                    <a:pt x="273" y="385"/>
                  </a:cubicBezTo>
                  <a:cubicBezTo>
                    <a:pt x="273" y="386"/>
                    <a:pt x="273" y="386"/>
                    <a:pt x="273" y="386"/>
                  </a:cubicBezTo>
                  <a:cubicBezTo>
                    <a:pt x="272" y="386"/>
                    <a:pt x="272" y="386"/>
                    <a:pt x="272" y="386"/>
                  </a:cubicBezTo>
                  <a:cubicBezTo>
                    <a:pt x="273" y="386"/>
                    <a:pt x="273" y="386"/>
                    <a:pt x="273" y="386"/>
                  </a:cubicBezTo>
                  <a:cubicBezTo>
                    <a:pt x="272" y="385"/>
                    <a:pt x="272" y="385"/>
                    <a:pt x="272" y="385"/>
                  </a:cubicBezTo>
                  <a:cubicBezTo>
                    <a:pt x="271" y="386"/>
                    <a:pt x="271" y="386"/>
                    <a:pt x="271" y="386"/>
                  </a:cubicBezTo>
                  <a:cubicBezTo>
                    <a:pt x="271" y="385"/>
                    <a:pt x="271" y="385"/>
                    <a:pt x="271" y="385"/>
                  </a:cubicBezTo>
                  <a:cubicBezTo>
                    <a:pt x="271" y="386"/>
                    <a:pt x="271" y="385"/>
                    <a:pt x="270" y="386"/>
                  </a:cubicBezTo>
                  <a:cubicBezTo>
                    <a:pt x="270" y="385"/>
                    <a:pt x="270" y="385"/>
                    <a:pt x="270" y="385"/>
                  </a:cubicBezTo>
                  <a:cubicBezTo>
                    <a:pt x="270" y="386"/>
                    <a:pt x="270" y="386"/>
                    <a:pt x="270" y="386"/>
                  </a:cubicBezTo>
                  <a:cubicBezTo>
                    <a:pt x="269" y="385"/>
                    <a:pt x="269" y="385"/>
                    <a:pt x="269" y="385"/>
                  </a:cubicBezTo>
                  <a:cubicBezTo>
                    <a:pt x="269" y="385"/>
                    <a:pt x="269" y="385"/>
                    <a:pt x="269" y="385"/>
                  </a:cubicBezTo>
                  <a:cubicBezTo>
                    <a:pt x="268" y="384"/>
                    <a:pt x="268" y="384"/>
                    <a:pt x="268" y="384"/>
                  </a:cubicBezTo>
                  <a:cubicBezTo>
                    <a:pt x="268" y="384"/>
                    <a:pt x="268" y="384"/>
                    <a:pt x="268" y="384"/>
                  </a:cubicBezTo>
                  <a:cubicBezTo>
                    <a:pt x="267" y="384"/>
                    <a:pt x="267" y="384"/>
                    <a:pt x="267" y="384"/>
                  </a:cubicBezTo>
                  <a:cubicBezTo>
                    <a:pt x="267" y="384"/>
                    <a:pt x="267" y="384"/>
                    <a:pt x="267" y="384"/>
                  </a:cubicBezTo>
                  <a:cubicBezTo>
                    <a:pt x="267" y="384"/>
                    <a:pt x="267" y="384"/>
                    <a:pt x="267" y="384"/>
                  </a:cubicBezTo>
                  <a:cubicBezTo>
                    <a:pt x="266" y="384"/>
                    <a:pt x="266" y="384"/>
                    <a:pt x="266" y="384"/>
                  </a:cubicBezTo>
                  <a:cubicBezTo>
                    <a:pt x="266" y="384"/>
                    <a:pt x="266" y="384"/>
                    <a:pt x="266" y="384"/>
                  </a:cubicBezTo>
                  <a:cubicBezTo>
                    <a:pt x="266" y="384"/>
                    <a:pt x="266" y="384"/>
                    <a:pt x="265" y="384"/>
                  </a:cubicBezTo>
                  <a:cubicBezTo>
                    <a:pt x="265" y="384"/>
                    <a:pt x="265" y="384"/>
                    <a:pt x="265" y="384"/>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6"/>
                    <a:pt x="265" y="386"/>
                    <a:pt x="265" y="386"/>
                  </a:cubicBezTo>
                  <a:cubicBezTo>
                    <a:pt x="265" y="386"/>
                    <a:pt x="265" y="386"/>
                    <a:pt x="265" y="386"/>
                  </a:cubicBezTo>
                  <a:cubicBezTo>
                    <a:pt x="265" y="386"/>
                    <a:pt x="265" y="386"/>
                    <a:pt x="265" y="386"/>
                  </a:cubicBezTo>
                  <a:cubicBezTo>
                    <a:pt x="265" y="386"/>
                    <a:pt x="265" y="386"/>
                    <a:pt x="265" y="386"/>
                  </a:cubicBezTo>
                  <a:cubicBezTo>
                    <a:pt x="265" y="387"/>
                    <a:pt x="265" y="387"/>
                    <a:pt x="265" y="387"/>
                  </a:cubicBezTo>
                  <a:cubicBezTo>
                    <a:pt x="265" y="387"/>
                    <a:pt x="265" y="387"/>
                    <a:pt x="265" y="387"/>
                  </a:cubicBezTo>
                  <a:cubicBezTo>
                    <a:pt x="265" y="387"/>
                    <a:pt x="265" y="387"/>
                    <a:pt x="265" y="387"/>
                  </a:cubicBezTo>
                  <a:cubicBezTo>
                    <a:pt x="265" y="388"/>
                    <a:pt x="265" y="388"/>
                    <a:pt x="265" y="388"/>
                  </a:cubicBezTo>
                  <a:cubicBezTo>
                    <a:pt x="266" y="388"/>
                    <a:pt x="266" y="388"/>
                    <a:pt x="266" y="388"/>
                  </a:cubicBezTo>
                  <a:cubicBezTo>
                    <a:pt x="267" y="388"/>
                    <a:pt x="267" y="388"/>
                    <a:pt x="267" y="388"/>
                  </a:cubicBezTo>
                  <a:cubicBezTo>
                    <a:pt x="267" y="388"/>
                    <a:pt x="267" y="388"/>
                    <a:pt x="267" y="388"/>
                  </a:cubicBezTo>
                  <a:cubicBezTo>
                    <a:pt x="267" y="389"/>
                    <a:pt x="267" y="389"/>
                    <a:pt x="267"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9" y="389"/>
                    <a:pt x="269" y="389"/>
                    <a:pt x="269" y="389"/>
                  </a:cubicBezTo>
                  <a:cubicBezTo>
                    <a:pt x="270" y="390"/>
                    <a:pt x="270" y="390"/>
                    <a:pt x="270" y="390"/>
                  </a:cubicBezTo>
                  <a:cubicBezTo>
                    <a:pt x="269" y="390"/>
                    <a:pt x="270" y="390"/>
                    <a:pt x="269" y="390"/>
                  </a:cubicBezTo>
                  <a:cubicBezTo>
                    <a:pt x="269" y="390"/>
                    <a:pt x="269" y="390"/>
                    <a:pt x="269" y="390"/>
                  </a:cubicBezTo>
                  <a:cubicBezTo>
                    <a:pt x="269" y="390"/>
                    <a:pt x="269" y="390"/>
                    <a:pt x="269" y="390"/>
                  </a:cubicBezTo>
                  <a:cubicBezTo>
                    <a:pt x="268" y="389"/>
                    <a:pt x="268" y="389"/>
                    <a:pt x="268" y="389"/>
                  </a:cubicBezTo>
                  <a:cubicBezTo>
                    <a:pt x="268" y="390"/>
                    <a:pt x="268" y="390"/>
                    <a:pt x="268" y="390"/>
                  </a:cubicBezTo>
                  <a:cubicBezTo>
                    <a:pt x="268" y="389"/>
                    <a:pt x="268" y="389"/>
                    <a:pt x="268" y="389"/>
                  </a:cubicBezTo>
                  <a:cubicBezTo>
                    <a:pt x="268" y="389"/>
                    <a:pt x="268" y="389"/>
                    <a:pt x="268" y="389"/>
                  </a:cubicBezTo>
                  <a:cubicBezTo>
                    <a:pt x="267" y="389"/>
                    <a:pt x="267" y="389"/>
                    <a:pt x="267" y="389"/>
                  </a:cubicBezTo>
                  <a:cubicBezTo>
                    <a:pt x="267" y="389"/>
                    <a:pt x="267" y="389"/>
                    <a:pt x="267" y="389"/>
                  </a:cubicBezTo>
                  <a:cubicBezTo>
                    <a:pt x="267" y="389"/>
                    <a:pt x="267" y="389"/>
                    <a:pt x="267" y="389"/>
                  </a:cubicBezTo>
                  <a:cubicBezTo>
                    <a:pt x="266" y="389"/>
                    <a:pt x="266" y="389"/>
                    <a:pt x="266" y="389"/>
                  </a:cubicBezTo>
                  <a:cubicBezTo>
                    <a:pt x="266" y="389"/>
                    <a:pt x="266" y="389"/>
                    <a:pt x="266" y="389"/>
                  </a:cubicBezTo>
                  <a:cubicBezTo>
                    <a:pt x="266" y="389"/>
                    <a:pt x="266" y="389"/>
                    <a:pt x="266" y="389"/>
                  </a:cubicBezTo>
                  <a:cubicBezTo>
                    <a:pt x="266" y="388"/>
                    <a:pt x="266" y="388"/>
                    <a:pt x="266" y="388"/>
                  </a:cubicBezTo>
                  <a:cubicBezTo>
                    <a:pt x="266" y="388"/>
                    <a:pt x="266" y="388"/>
                    <a:pt x="266" y="388"/>
                  </a:cubicBezTo>
                  <a:cubicBezTo>
                    <a:pt x="266" y="388"/>
                    <a:pt x="266" y="388"/>
                    <a:pt x="266" y="388"/>
                  </a:cubicBezTo>
                  <a:cubicBezTo>
                    <a:pt x="266" y="388"/>
                    <a:pt x="266" y="388"/>
                    <a:pt x="266"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4" y="388"/>
                    <a:pt x="264" y="388"/>
                    <a:pt x="264" y="388"/>
                  </a:cubicBezTo>
                  <a:cubicBezTo>
                    <a:pt x="265" y="388"/>
                    <a:pt x="265" y="388"/>
                    <a:pt x="265" y="388"/>
                  </a:cubicBezTo>
                  <a:cubicBezTo>
                    <a:pt x="265" y="388"/>
                    <a:pt x="265" y="388"/>
                    <a:pt x="265" y="388"/>
                  </a:cubicBezTo>
                  <a:cubicBezTo>
                    <a:pt x="265" y="388"/>
                    <a:pt x="265" y="388"/>
                    <a:pt x="265" y="388"/>
                  </a:cubicBezTo>
                  <a:cubicBezTo>
                    <a:pt x="265" y="389"/>
                    <a:pt x="265" y="389"/>
                    <a:pt x="265"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5" y="389"/>
                    <a:pt x="265" y="389"/>
                    <a:pt x="265" y="389"/>
                  </a:cubicBezTo>
                  <a:cubicBezTo>
                    <a:pt x="265" y="390"/>
                    <a:pt x="265" y="390"/>
                    <a:pt x="265" y="390"/>
                  </a:cubicBezTo>
                  <a:cubicBezTo>
                    <a:pt x="265" y="390"/>
                    <a:pt x="265" y="390"/>
                    <a:pt x="265" y="391"/>
                  </a:cubicBezTo>
                  <a:cubicBezTo>
                    <a:pt x="265" y="391"/>
                    <a:pt x="265" y="391"/>
                    <a:pt x="265" y="391"/>
                  </a:cubicBezTo>
                  <a:cubicBezTo>
                    <a:pt x="265" y="391"/>
                    <a:pt x="265" y="391"/>
                    <a:pt x="265" y="391"/>
                  </a:cubicBezTo>
                  <a:cubicBezTo>
                    <a:pt x="266" y="391"/>
                    <a:pt x="266" y="391"/>
                    <a:pt x="266" y="391"/>
                  </a:cubicBezTo>
                  <a:cubicBezTo>
                    <a:pt x="266" y="391"/>
                    <a:pt x="266" y="391"/>
                    <a:pt x="266" y="391"/>
                  </a:cubicBezTo>
                  <a:cubicBezTo>
                    <a:pt x="266" y="391"/>
                    <a:pt x="266" y="391"/>
                    <a:pt x="266" y="391"/>
                  </a:cubicBezTo>
                  <a:cubicBezTo>
                    <a:pt x="266" y="391"/>
                    <a:pt x="266" y="391"/>
                    <a:pt x="266" y="391"/>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3"/>
                    <a:pt x="266" y="393"/>
                    <a:pt x="266" y="393"/>
                  </a:cubicBezTo>
                  <a:cubicBezTo>
                    <a:pt x="266" y="393"/>
                    <a:pt x="266" y="393"/>
                    <a:pt x="266" y="393"/>
                  </a:cubicBezTo>
                  <a:cubicBezTo>
                    <a:pt x="265" y="393"/>
                    <a:pt x="265" y="393"/>
                    <a:pt x="265" y="393"/>
                  </a:cubicBezTo>
                  <a:cubicBezTo>
                    <a:pt x="266" y="394"/>
                    <a:pt x="266" y="394"/>
                    <a:pt x="266" y="394"/>
                  </a:cubicBezTo>
                  <a:cubicBezTo>
                    <a:pt x="265" y="394"/>
                    <a:pt x="265" y="394"/>
                    <a:pt x="265" y="394"/>
                  </a:cubicBezTo>
                  <a:cubicBezTo>
                    <a:pt x="266" y="395"/>
                    <a:pt x="266" y="395"/>
                    <a:pt x="266" y="395"/>
                  </a:cubicBezTo>
                  <a:cubicBezTo>
                    <a:pt x="265" y="395"/>
                    <a:pt x="265" y="395"/>
                    <a:pt x="265" y="395"/>
                  </a:cubicBezTo>
                  <a:cubicBezTo>
                    <a:pt x="266" y="396"/>
                    <a:pt x="266" y="396"/>
                    <a:pt x="266" y="396"/>
                  </a:cubicBezTo>
                  <a:cubicBezTo>
                    <a:pt x="265" y="396"/>
                    <a:pt x="265" y="396"/>
                    <a:pt x="265" y="396"/>
                  </a:cubicBezTo>
                  <a:cubicBezTo>
                    <a:pt x="266" y="396"/>
                    <a:pt x="266" y="396"/>
                    <a:pt x="266" y="396"/>
                  </a:cubicBezTo>
                  <a:cubicBezTo>
                    <a:pt x="266" y="396"/>
                    <a:pt x="266" y="396"/>
                    <a:pt x="266" y="396"/>
                  </a:cubicBezTo>
                  <a:cubicBezTo>
                    <a:pt x="265" y="396"/>
                    <a:pt x="265" y="396"/>
                    <a:pt x="265" y="396"/>
                  </a:cubicBezTo>
                  <a:cubicBezTo>
                    <a:pt x="265" y="397"/>
                    <a:pt x="265" y="397"/>
                    <a:pt x="265" y="397"/>
                  </a:cubicBezTo>
                  <a:cubicBezTo>
                    <a:pt x="265" y="397"/>
                    <a:pt x="265" y="397"/>
                    <a:pt x="265" y="397"/>
                  </a:cubicBezTo>
                  <a:cubicBezTo>
                    <a:pt x="265" y="397"/>
                    <a:pt x="265" y="397"/>
                    <a:pt x="265" y="397"/>
                  </a:cubicBezTo>
                  <a:cubicBezTo>
                    <a:pt x="265" y="396"/>
                    <a:pt x="265" y="396"/>
                    <a:pt x="265"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7"/>
                    <a:pt x="264" y="397"/>
                    <a:pt x="264" y="397"/>
                  </a:cubicBezTo>
                  <a:cubicBezTo>
                    <a:pt x="264" y="397"/>
                    <a:pt x="264" y="397"/>
                    <a:pt x="264" y="397"/>
                  </a:cubicBezTo>
                  <a:cubicBezTo>
                    <a:pt x="264" y="397"/>
                    <a:pt x="264" y="397"/>
                    <a:pt x="264" y="397"/>
                  </a:cubicBezTo>
                  <a:cubicBezTo>
                    <a:pt x="264" y="397"/>
                    <a:pt x="264" y="397"/>
                    <a:pt x="264" y="397"/>
                  </a:cubicBezTo>
                  <a:cubicBezTo>
                    <a:pt x="264" y="398"/>
                    <a:pt x="264" y="398"/>
                    <a:pt x="264" y="398"/>
                  </a:cubicBezTo>
                  <a:cubicBezTo>
                    <a:pt x="264" y="398"/>
                    <a:pt x="264" y="398"/>
                    <a:pt x="264" y="398"/>
                  </a:cubicBezTo>
                  <a:cubicBezTo>
                    <a:pt x="264" y="398"/>
                    <a:pt x="264" y="398"/>
                    <a:pt x="264" y="398"/>
                  </a:cubicBezTo>
                  <a:cubicBezTo>
                    <a:pt x="263" y="398"/>
                    <a:pt x="263" y="398"/>
                    <a:pt x="263" y="398"/>
                  </a:cubicBezTo>
                  <a:cubicBezTo>
                    <a:pt x="263" y="399"/>
                    <a:pt x="263" y="399"/>
                    <a:pt x="263" y="399"/>
                  </a:cubicBezTo>
                  <a:cubicBezTo>
                    <a:pt x="263" y="399"/>
                    <a:pt x="263" y="399"/>
                    <a:pt x="263" y="399"/>
                  </a:cubicBezTo>
                  <a:cubicBezTo>
                    <a:pt x="263" y="399"/>
                    <a:pt x="263" y="399"/>
                    <a:pt x="263" y="399"/>
                  </a:cubicBezTo>
                  <a:cubicBezTo>
                    <a:pt x="263" y="399"/>
                    <a:pt x="263" y="399"/>
                    <a:pt x="263" y="399"/>
                  </a:cubicBezTo>
                  <a:cubicBezTo>
                    <a:pt x="263" y="400"/>
                    <a:pt x="263" y="400"/>
                    <a:pt x="263" y="400"/>
                  </a:cubicBezTo>
                  <a:cubicBezTo>
                    <a:pt x="263" y="400"/>
                    <a:pt x="263" y="400"/>
                    <a:pt x="263" y="400"/>
                  </a:cubicBezTo>
                  <a:cubicBezTo>
                    <a:pt x="263" y="400"/>
                    <a:pt x="263" y="400"/>
                    <a:pt x="263" y="400"/>
                  </a:cubicBezTo>
                  <a:cubicBezTo>
                    <a:pt x="262" y="400"/>
                    <a:pt x="262" y="400"/>
                    <a:pt x="262" y="400"/>
                  </a:cubicBezTo>
                  <a:cubicBezTo>
                    <a:pt x="263" y="401"/>
                    <a:pt x="263" y="401"/>
                    <a:pt x="263" y="401"/>
                  </a:cubicBezTo>
                  <a:cubicBezTo>
                    <a:pt x="263" y="401"/>
                    <a:pt x="263" y="401"/>
                    <a:pt x="263" y="401"/>
                  </a:cubicBezTo>
                  <a:cubicBezTo>
                    <a:pt x="263" y="401"/>
                    <a:pt x="263" y="401"/>
                    <a:pt x="263" y="401"/>
                  </a:cubicBezTo>
                  <a:cubicBezTo>
                    <a:pt x="263" y="401"/>
                    <a:pt x="263" y="401"/>
                    <a:pt x="262" y="401"/>
                  </a:cubicBezTo>
                  <a:cubicBezTo>
                    <a:pt x="262" y="401"/>
                    <a:pt x="262" y="401"/>
                    <a:pt x="262" y="401"/>
                  </a:cubicBezTo>
                  <a:cubicBezTo>
                    <a:pt x="262" y="401"/>
                    <a:pt x="262" y="401"/>
                    <a:pt x="262" y="401"/>
                  </a:cubicBezTo>
                  <a:cubicBezTo>
                    <a:pt x="262" y="401"/>
                    <a:pt x="262" y="401"/>
                    <a:pt x="262" y="401"/>
                  </a:cubicBezTo>
                  <a:cubicBezTo>
                    <a:pt x="262" y="401"/>
                    <a:pt x="262" y="401"/>
                    <a:pt x="262" y="401"/>
                  </a:cubicBezTo>
                  <a:cubicBezTo>
                    <a:pt x="262" y="402"/>
                    <a:pt x="262" y="402"/>
                    <a:pt x="262" y="402"/>
                  </a:cubicBezTo>
                  <a:cubicBezTo>
                    <a:pt x="262" y="402"/>
                    <a:pt x="262" y="402"/>
                    <a:pt x="262" y="402"/>
                  </a:cubicBezTo>
                  <a:cubicBezTo>
                    <a:pt x="262" y="402"/>
                    <a:pt x="262" y="402"/>
                    <a:pt x="262" y="402"/>
                  </a:cubicBezTo>
                  <a:cubicBezTo>
                    <a:pt x="261" y="402"/>
                    <a:pt x="261" y="402"/>
                    <a:pt x="261" y="402"/>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1" y="404"/>
                    <a:pt x="261" y="404"/>
                    <a:pt x="261" y="404"/>
                  </a:cubicBezTo>
                  <a:cubicBezTo>
                    <a:pt x="261" y="405"/>
                    <a:pt x="261" y="405"/>
                    <a:pt x="261" y="405"/>
                  </a:cubicBezTo>
                  <a:cubicBezTo>
                    <a:pt x="260" y="405"/>
                    <a:pt x="260" y="405"/>
                    <a:pt x="260" y="405"/>
                  </a:cubicBezTo>
                  <a:cubicBezTo>
                    <a:pt x="260" y="405"/>
                    <a:pt x="260" y="405"/>
                    <a:pt x="260" y="405"/>
                  </a:cubicBezTo>
                  <a:cubicBezTo>
                    <a:pt x="260" y="405"/>
                    <a:pt x="260" y="405"/>
                    <a:pt x="260" y="405"/>
                  </a:cubicBezTo>
                  <a:cubicBezTo>
                    <a:pt x="260" y="406"/>
                    <a:pt x="260" y="406"/>
                    <a:pt x="260" y="406"/>
                  </a:cubicBezTo>
                  <a:cubicBezTo>
                    <a:pt x="261" y="405"/>
                    <a:pt x="261" y="405"/>
                    <a:pt x="261" y="405"/>
                  </a:cubicBezTo>
                  <a:cubicBezTo>
                    <a:pt x="261" y="406"/>
                    <a:pt x="261" y="406"/>
                    <a:pt x="261" y="406"/>
                  </a:cubicBezTo>
                  <a:cubicBezTo>
                    <a:pt x="261" y="406"/>
                    <a:pt x="261" y="406"/>
                    <a:pt x="261" y="406"/>
                  </a:cubicBezTo>
                  <a:cubicBezTo>
                    <a:pt x="262" y="405"/>
                    <a:pt x="262" y="405"/>
                    <a:pt x="262" y="405"/>
                  </a:cubicBezTo>
                  <a:cubicBezTo>
                    <a:pt x="262" y="405"/>
                    <a:pt x="262" y="405"/>
                    <a:pt x="262" y="405"/>
                  </a:cubicBezTo>
                  <a:cubicBezTo>
                    <a:pt x="262" y="405"/>
                    <a:pt x="262" y="405"/>
                    <a:pt x="262" y="405"/>
                  </a:cubicBezTo>
                  <a:cubicBezTo>
                    <a:pt x="262" y="405"/>
                    <a:pt x="262" y="405"/>
                    <a:pt x="262" y="405"/>
                  </a:cubicBezTo>
                  <a:cubicBezTo>
                    <a:pt x="263" y="405"/>
                    <a:pt x="263" y="405"/>
                    <a:pt x="263" y="405"/>
                  </a:cubicBezTo>
                  <a:cubicBezTo>
                    <a:pt x="263" y="405"/>
                    <a:pt x="263" y="405"/>
                    <a:pt x="263" y="405"/>
                  </a:cubicBezTo>
                  <a:cubicBezTo>
                    <a:pt x="264" y="405"/>
                    <a:pt x="264" y="405"/>
                    <a:pt x="264" y="405"/>
                  </a:cubicBezTo>
                  <a:cubicBezTo>
                    <a:pt x="264" y="405"/>
                    <a:pt x="264" y="405"/>
                    <a:pt x="264"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7" y="405"/>
                    <a:pt x="267" y="405"/>
                    <a:pt x="267" y="405"/>
                  </a:cubicBezTo>
                  <a:cubicBezTo>
                    <a:pt x="266" y="406"/>
                    <a:pt x="266" y="406"/>
                    <a:pt x="266" y="406"/>
                  </a:cubicBezTo>
                  <a:cubicBezTo>
                    <a:pt x="266" y="406"/>
                    <a:pt x="266" y="406"/>
                    <a:pt x="266" y="406"/>
                  </a:cubicBezTo>
                  <a:cubicBezTo>
                    <a:pt x="266" y="407"/>
                    <a:pt x="266" y="407"/>
                    <a:pt x="266" y="407"/>
                  </a:cubicBezTo>
                  <a:cubicBezTo>
                    <a:pt x="267" y="407"/>
                    <a:pt x="267" y="407"/>
                    <a:pt x="267" y="407"/>
                  </a:cubicBezTo>
                  <a:cubicBezTo>
                    <a:pt x="267" y="407"/>
                    <a:pt x="267" y="407"/>
                    <a:pt x="267" y="407"/>
                  </a:cubicBezTo>
                  <a:cubicBezTo>
                    <a:pt x="267" y="407"/>
                    <a:pt x="267" y="407"/>
                    <a:pt x="267" y="407"/>
                  </a:cubicBezTo>
                  <a:cubicBezTo>
                    <a:pt x="267" y="407"/>
                    <a:pt x="267" y="407"/>
                    <a:pt x="267" y="407"/>
                  </a:cubicBezTo>
                  <a:cubicBezTo>
                    <a:pt x="266" y="407"/>
                    <a:pt x="266" y="407"/>
                    <a:pt x="266" y="407"/>
                  </a:cubicBezTo>
                  <a:cubicBezTo>
                    <a:pt x="266" y="408"/>
                    <a:pt x="266" y="408"/>
                    <a:pt x="266" y="408"/>
                  </a:cubicBezTo>
                  <a:cubicBezTo>
                    <a:pt x="266" y="408"/>
                    <a:pt x="266" y="408"/>
                    <a:pt x="266" y="408"/>
                  </a:cubicBezTo>
                  <a:cubicBezTo>
                    <a:pt x="267" y="409"/>
                    <a:pt x="267" y="409"/>
                    <a:pt x="267" y="409"/>
                  </a:cubicBezTo>
                  <a:cubicBezTo>
                    <a:pt x="267" y="409"/>
                    <a:pt x="267" y="409"/>
                    <a:pt x="267" y="409"/>
                  </a:cubicBezTo>
                  <a:cubicBezTo>
                    <a:pt x="267" y="409"/>
                    <a:pt x="267" y="409"/>
                    <a:pt x="267" y="409"/>
                  </a:cubicBezTo>
                  <a:cubicBezTo>
                    <a:pt x="267" y="409"/>
                    <a:pt x="267" y="410"/>
                    <a:pt x="267" y="410"/>
                  </a:cubicBezTo>
                  <a:cubicBezTo>
                    <a:pt x="267" y="410"/>
                    <a:pt x="267" y="410"/>
                    <a:pt x="267" y="410"/>
                  </a:cubicBezTo>
                  <a:cubicBezTo>
                    <a:pt x="267" y="410"/>
                    <a:pt x="266" y="410"/>
                    <a:pt x="266" y="411"/>
                  </a:cubicBezTo>
                  <a:cubicBezTo>
                    <a:pt x="266" y="411"/>
                    <a:pt x="266" y="411"/>
                    <a:pt x="266"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2"/>
                    <a:pt x="265" y="412"/>
                    <a:pt x="265"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3" y="412"/>
                    <a:pt x="263" y="412"/>
                    <a:pt x="263"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5" y="413"/>
                    <a:pt x="265" y="413"/>
                    <a:pt x="265"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4"/>
                    <a:pt x="264" y="414"/>
                    <a:pt x="264" y="414"/>
                  </a:cubicBezTo>
                  <a:cubicBezTo>
                    <a:pt x="264" y="414"/>
                    <a:pt x="264" y="414"/>
                    <a:pt x="264" y="414"/>
                  </a:cubicBezTo>
                  <a:cubicBezTo>
                    <a:pt x="264" y="414"/>
                    <a:pt x="264" y="414"/>
                    <a:pt x="264" y="414"/>
                  </a:cubicBezTo>
                  <a:cubicBezTo>
                    <a:pt x="264" y="414"/>
                    <a:pt x="264" y="414"/>
                    <a:pt x="264" y="414"/>
                  </a:cubicBezTo>
                  <a:cubicBezTo>
                    <a:pt x="265" y="415"/>
                    <a:pt x="265" y="415"/>
                    <a:pt x="265" y="415"/>
                  </a:cubicBezTo>
                  <a:cubicBezTo>
                    <a:pt x="265" y="416"/>
                    <a:pt x="265" y="416"/>
                    <a:pt x="265" y="416"/>
                  </a:cubicBezTo>
                  <a:cubicBezTo>
                    <a:pt x="265" y="416"/>
                    <a:pt x="265" y="416"/>
                    <a:pt x="265" y="416"/>
                  </a:cubicBezTo>
                  <a:cubicBezTo>
                    <a:pt x="264" y="416"/>
                    <a:pt x="264" y="416"/>
                    <a:pt x="264" y="416"/>
                  </a:cubicBezTo>
                  <a:cubicBezTo>
                    <a:pt x="265" y="417"/>
                    <a:pt x="265" y="417"/>
                    <a:pt x="265" y="417"/>
                  </a:cubicBezTo>
                  <a:cubicBezTo>
                    <a:pt x="264" y="417"/>
                    <a:pt x="264" y="417"/>
                    <a:pt x="264" y="417"/>
                  </a:cubicBezTo>
                  <a:cubicBezTo>
                    <a:pt x="264" y="418"/>
                    <a:pt x="264" y="418"/>
                    <a:pt x="264" y="418"/>
                  </a:cubicBezTo>
                  <a:cubicBezTo>
                    <a:pt x="264" y="418"/>
                    <a:pt x="264" y="418"/>
                    <a:pt x="264" y="418"/>
                  </a:cubicBezTo>
                  <a:cubicBezTo>
                    <a:pt x="265" y="419"/>
                    <a:pt x="265" y="419"/>
                    <a:pt x="265" y="419"/>
                  </a:cubicBezTo>
                  <a:cubicBezTo>
                    <a:pt x="265" y="419"/>
                    <a:pt x="265" y="419"/>
                    <a:pt x="265" y="419"/>
                  </a:cubicBezTo>
                  <a:cubicBezTo>
                    <a:pt x="265" y="419"/>
                    <a:pt x="265" y="419"/>
                    <a:pt x="265" y="419"/>
                  </a:cubicBezTo>
                  <a:cubicBezTo>
                    <a:pt x="265" y="419"/>
                    <a:pt x="265" y="419"/>
                    <a:pt x="265" y="419"/>
                  </a:cubicBezTo>
                  <a:cubicBezTo>
                    <a:pt x="265" y="419"/>
                    <a:pt x="266" y="420"/>
                    <a:pt x="266" y="420"/>
                  </a:cubicBezTo>
                  <a:cubicBezTo>
                    <a:pt x="267" y="420"/>
                    <a:pt x="267" y="420"/>
                    <a:pt x="267" y="421"/>
                  </a:cubicBezTo>
                  <a:cubicBezTo>
                    <a:pt x="268" y="422"/>
                    <a:pt x="268" y="422"/>
                    <a:pt x="268" y="422"/>
                  </a:cubicBezTo>
                  <a:cubicBezTo>
                    <a:pt x="268" y="422"/>
                    <a:pt x="268" y="422"/>
                    <a:pt x="268" y="422"/>
                  </a:cubicBezTo>
                  <a:cubicBezTo>
                    <a:pt x="268" y="422"/>
                    <a:pt x="268" y="422"/>
                    <a:pt x="268" y="422"/>
                  </a:cubicBezTo>
                  <a:cubicBezTo>
                    <a:pt x="268" y="422"/>
                    <a:pt x="268" y="422"/>
                    <a:pt x="268" y="422"/>
                  </a:cubicBezTo>
                  <a:cubicBezTo>
                    <a:pt x="268" y="423"/>
                    <a:pt x="268" y="423"/>
                    <a:pt x="268" y="423"/>
                  </a:cubicBezTo>
                  <a:cubicBezTo>
                    <a:pt x="269" y="423"/>
                    <a:pt x="269" y="423"/>
                    <a:pt x="269" y="423"/>
                  </a:cubicBezTo>
                  <a:cubicBezTo>
                    <a:pt x="269" y="423"/>
                    <a:pt x="269" y="423"/>
                    <a:pt x="269" y="423"/>
                  </a:cubicBezTo>
                  <a:cubicBezTo>
                    <a:pt x="269" y="424"/>
                    <a:pt x="269" y="424"/>
                    <a:pt x="269" y="424"/>
                  </a:cubicBezTo>
                  <a:cubicBezTo>
                    <a:pt x="269" y="423"/>
                    <a:pt x="269" y="423"/>
                    <a:pt x="269" y="423"/>
                  </a:cubicBezTo>
                  <a:cubicBezTo>
                    <a:pt x="269" y="424"/>
                    <a:pt x="269" y="424"/>
                    <a:pt x="269" y="424"/>
                  </a:cubicBezTo>
                  <a:cubicBezTo>
                    <a:pt x="270" y="424"/>
                    <a:pt x="270" y="424"/>
                    <a:pt x="270" y="424"/>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1" y="422"/>
                    <a:pt x="271" y="422"/>
                    <a:pt x="271" y="422"/>
                  </a:cubicBezTo>
                  <a:cubicBezTo>
                    <a:pt x="271" y="422"/>
                    <a:pt x="271" y="422"/>
                    <a:pt x="271" y="422"/>
                  </a:cubicBezTo>
                  <a:cubicBezTo>
                    <a:pt x="271" y="422"/>
                    <a:pt x="271" y="422"/>
                    <a:pt x="271" y="422"/>
                  </a:cubicBezTo>
                  <a:cubicBezTo>
                    <a:pt x="271" y="422"/>
                    <a:pt x="271" y="422"/>
                    <a:pt x="271" y="422"/>
                  </a:cubicBezTo>
                  <a:cubicBezTo>
                    <a:pt x="272" y="422"/>
                    <a:pt x="272" y="422"/>
                    <a:pt x="272" y="422"/>
                  </a:cubicBezTo>
                  <a:cubicBezTo>
                    <a:pt x="272" y="422"/>
                    <a:pt x="272" y="422"/>
                    <a:pt x="272" y="422"/>
                  </a:cubicBezTo>
                  <a:cubicBezTo>
                    <a:pt x="272" y="422"/>
                    <a:pt x="272" y="422"/>
                    <a:pt x="272" y="422"/>
                  </a:cubicBezTo>
                  <a:cubicBezTo>
                    <a:pt x="272" y="421"/>
                    <a:pt x="272" y="421"/>
                    <a:pt x="272" y="421"/>
                  </a:cubicBezTo>
                  <a:cubicBezTo>
                    <a:pt x="272" y="422"/>
                    <a:pt x="272" y="422"/>
                    <a:pt x="272" y="422"/>
                  </a:cubicBezTo>
                  <a:cubicBezTo>
                    <a:pt x="273" y="421"/>
                    <a:pt x="273" y="421"/>
                    <a:pt x="273" y="421"/>
                  </a:cubicBezTo>
                  <a:cubicBezTo>
                    <a:pt x="273" y="421"/>
                    <a:pt x="273" y="421"/>
                    <a:pt x="273" y="421"/>
                  </a:cubicBezTo>
                  <a:cubicBezTo>
                    <a:pt x="273" y="421"/>
                    <a:pt x="273" y="421"/>
                    <a:pt x="273" y="421"/>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5" y="420"/>
                    <a:pt x="275" y="420"/>
                    <a:pt x="275" y="420"/>
                  </a:cubicBezTo>
                  <a:cubicBezTo>
                    <a:pt x="275" y="420"/>
                    <a:pt x="275" y="420"/>
                    <a:pt x="275" y="420"/>
                  </a:cubicBezTo>
                  <a:cubicBezTo>
                    <a:pt x="276" y="420"/>
                    <a:pt x="276" y="420"/>
                    <a:pt x="276" y="420"/>
                  </a:cubicBezTo>
                  <a:cubicBezTo>
                    <a:pt x="276" y="420"/>
                    <a:pt x="276" y="420"/>
                    <a:pt x="276" y="420"/>
                  </a:cubicBezTo>
                  <a:cubicBezTo>
                    <a:pt x="276" y="420"/>
                    <a:pt x="276" y="420"/>
                    <a:pt x="276" y="420"/>
                  </a:cubicBezTo>
                  <a:cubicBezTo>
                    <a:pt x="277" y="420"/>
                    <a:pt x="277" y="420"/>
                    <a:pt x="277" y="420"/>
                  </a:cubicBezTo>
                  <a:cubicBezTo>
                    <a:pt x="277" y="419"/>
                    <a:pt x="277" y="419"/>
                    <a:pt x="277" y="419"/>
                  </a:cubicBezTo>
                  <a:cubicBezTo>
                    <a:pt x="277" y="419"/>
                    <a:pt x="277" y="419"/>
                    <a:pt x="277" y="419"/>
                  </a:cubicBezTo>
                  <a:cubicBezTo>
                    <a:pt x="277" y="419"/>
                    <a:pt x="277" y="419"/>
                    <a:pt x="277" y="419"/>
                  </a:cubicBezTo>
                  <a:cubicBezTo>
                    <a:pt x="277" y="419"/>
                    <a:pt x="277" y="419"/>
                    <a:pt x="277" y="419"/>
                  </a:cubicBezTo>
                  <a:cubicBezTo>
                    <a:pt x="276" y="418"/>
                    <a:pt x="276" y="418"/>
                    <a:pt x="276" y="418"/>
                  </a:cubicBezTo>
                  <a:cubicBezTo>
                    <a:pt x="277" y="418"/>
                    <a:pt x="277" y="418"/>
                    <a:pt x="277" y="418"/>
                  </a:cubicBezTo>
                  <a:cubicBezTo>
                    <a:pt x="277" y="417"/>
                    <a:pt x="277" y="417"/>
                    <a:pt x="277" y="417"/>
                  </a:cubicBezTo>
                  <a:cubicBezTo>
                    <a:pt x="277" y="417"/>
                    <a:pt x="277" y="417"/>
                    <a:pt x="277" y="417"/>
                  </a:cubicBezTo>
                  <a:cubicBezTo>
                    <a:pt x="277" y="416"/>
                    <a:pt x="277" y="416"/>
                    <a:pt x="277" y="416"/>
                  </a:cubicBezTo>
                  <a:cubicBezTo>
                    <a:pt x="277" y="416"/>
                    <a:pt x="278" y="416"/>
                    <a:pt x="278" y="415"/>
                  </a:cubicBezTo>
                  <a:cubicBezTo>
                    <a:pt x="278" y="415"/>
                    <a:pt x="278" y="415"/>
                    <a:pt x="278" y="415"/>
                  </a:cubicBezTo>
                  <a:cubicBezTo>
                    <a:pt x="278" y="415"/>
                    <a:pt x="278" y="415"/>
                    <a:pt x="278" y="415"/>
                  </a:cubicBezTo>
                  <a:cubicBezTo>
                    <a:pt x="278" y="414"/>
                    <a:pt x="278" y="414"/>
                    <a:pt x="278" y="414"/>
                  </a:cubicBezTo>
                  <a:cubicBezTo>
                    <a:pt x="279" y="414"/>
                    <a:pt x="279" y="414"/>
                    <a:pt x="279" y="414"/>
                  </a:cubicBezTo>
                  <a:cubicBezTo>
                    <a:pt x="280" y="414"/>
                    <a:pt x="280" y="414"/>
                    <a:pt x="280" y="414"/>
                  </a:cubicBezTo>
                  <a:cubicBezTo>
                    <a:pt x="279" y="413"/>
                    <a:pt x="279" y="413"/>
                    <a:pt x="279" y="413"/>
                  </a:cubicBezTo>
                  <a:cubicBezTo>
                    <a:pt x="279" y="414"/>
                    <a:pt x="279" y="414"/>
                    <a:pt x="279" y="414"/>
                  </a:cubicBezTo>
                  <a:cubicBezTo>
                    <a:pt x="279" y="414"/>
                    <a:pt x="279" y="414"/>
                    <a:pt x="279" y="414"/>
                  </a:cubicBezTo>
                  <a:cubicBezTo>
                    <a:pt x="279" y="413"/>
                    <a:pt x="279" y="413"/>
                    <a:pt x="279" y="413"/>
                  </a:cubicBezTo>
                  <a:cubicBezTo>
                    <a:pt x="280" y="413"/>
                    <a:pt x="280" y="413"/>
                    <a:pt x="280" y="413"/>
                  </a:cubicBezTo>
                  <a:cubicBezTo>
                    <a:pt x="280" y="413"/>
                    <a:pt x="280" y="413"/>
                    <a:pt x="280" y="413"/>
                  </a:cubicBezTo>
                  <a:cubicBezTo>
                    <a:pt x="280" y="414"/>
                    <a:pt x="280" y="414"/>
                    <a:pt x="280" y="414"/>
                  </a:cubicBezTo>
                  <a:cubicBezTo>
                    <a:pt x="280" y="413"/>
                    <a:pt x="280" y="413"/>
                    <a:pt x="280" y="413"/>
                  </a:cubicBezTo>
                  <a:cubicBezTo>
                    <a:pt x="281" y="413"/>
                    <a:pt x="281" y="413"/>
                    <a:pt x="281" y="413"/>
                  </a:cubicBezTo>
                  <a:cubicBezTo>
                    <a:pt x="282" y="413"/>
                    <a:pt x="282" y="413"/>
                    <a:pt x="282" y="413"/>
                  </a:cubicBezTo>
                  <a:cubicBezTo>
                    <a:pt x="282" y="413"/>
                    <a:pt x="282" y="413"/>
                    <a:pt x="282" y="413"/>
                  </a:cubicBezTo>
                  <a:cubicBezTo>
                    <a:pt x="283" y="413"/>
                    <a:pt x="283" y="413"/>
                    <a:pt x="283" y="413"/>
                  </a:cubicBezTo>
                  <a:cubicBezTo>
                    <a:pt x="283" y="414"/>
                    <a:pt x="283" y="414"/>
                    <a:pt x="283" y="414"/>
                  </a:cubicBezTo>
                  <a:cubicBezTo>
                    <a:pt x="283" y="413"/>
                    <a:pt x="283" y="413"/>
                    <a:pt x="283" y="413"/>
                  </a:cubicBezTo>
                  <a:cubicBezTo>
                    <a:pt x="284" y="414"/>
                    <a:pt x="285" y="414"/>
                    <a:pt x="285" y="414"/>
                  </a:cubicBezTo>
                  <a:cubicBezTo>
                    <a:pt x="286" y="413"/>
                    <a:pt x="286" y="413"/>
                    <a:pt x="286" y="413"/>
                  </a:cubicBezTo>
                  <a:cubicBezTo>
                    <a:pt x="286" y="413"/>
                    <a:pt x="286" y="413"/>
                    <a:pt x="286" y="413"/>
                  </a:cubicBezTo>
                  <a:cubicBezTo>
                    <a:pt x="286" y="412"/>
                    <a:pt x="287" y="412"/>
                    <a:pt x="287" y="412"/>
                  </a:cubicBezTo>
                  <a:cubicBezTo>
                    <a:pt x="287" y="412"/>
                    <a:pt x="287" y="412"/>
                    <a:pt x="287" y="412"/>
                  </a:cubicBezTo>
                  <a:cubicBezTo>
                    <a:pt x="288" y="411"/>
                    <a:pt x="288" y="411"/>
                    <a:pt x="288" y="411"/>
                  </a:cubicBezTo>
                  <a:cubicBezTo>
                    <a:pt x="288" y="411"/>
                    <a:pt x="288" y="411"/>
                    <a:pt x="288" y="411"/>
                  </a:cubicBezTo>
                  <a:cubicBezTo>
                    <a:pt x="288" y="411"/>
                    <a:pt x="288" y="411"/>
                    <a:pt x="288" y="411"/>
                  </a:cubicBezTo>
                  <a:cubicBezTo>
                    <a:pt x="288" y="411"/>
                    <a:pt x="288" y="411"/>
                    <a:pt x="288" y="411"/>
                  </a:cubicBezTo>
                  <a:cubicBezTo>
                    <a:pt x="288" y="410"/>
                    <a:pt x="288" y="410"/>
                    <a:pt x="288" y="410"/>
                  </a:cubicBezTo>
                  <a:cubicBezTo>
                    <a:pt x="288" y="410"/>
                    <a:pt x="288" y="410"/>
                    <a:pt x="288"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90" y="410"/>
                    <a:pt x="290" y="410"/>
                    <a:pt x="290" y="410"/>
                  </a:cubicBezTo>
                  <a:cubicBezTo>
                    <a:pt x="290" y="410"/>
                    <a:pt x="290" y="410"/>
                    <a:pt x="290" y="410"/>
                  </a:cubicBezTo>
                  <a:cubicBezTo>
                    <a:pt x="290" y="410"/>
                    <a:pt x="290" y="410"/>
                    <a:pt x="290" y="410"/>
                  </a:cubicBezTo>
                  <a:cubicBezTo>
                    <a:pt x="290" y="410"/>
                    <a:pt x="290" y="410"/>
                    <a:pt x="290" y="410"/>
                  </a:cubicBezTo>
                  <a:cubicBezTo>
                    <a:pt x="291" y="410"/>
                    <a:pt x="291" y="410"/>
                    <a:pt x="291" y="410"/>
                  </a:cubicBezTo>
                  <a:cubicBezTo>
                    <a:pt x="291" y="410"/>
                    <a:pt x="291" y="410"/>
                    <a:pt x="291" y="410"/>
                  </a:cubicBezTo>
                  <a:cubicBezTo>
                    <a:pt x="291" y="410"/>
                    <a:pt x="292" y="411"/>
                    <a:pt x="292" y="411"/>
                  </a:cubicBezTo>
                  <a:cubicBezTo>
                    <a:pt x="292" y="411"/>
                    <a:pt x="292" y="411"/>
                    <a:pt x="292" y="411"/>
                  </a:cubicBezTo>
                  <a:cubicBezTo>
                    <a:pt x="292" y="411"/>
                    <a:pt x="292" y="411"/>
                    <a:pt x="292" y="411"/>
                  </a:cubicBezTo>
                  <a:cubicBezTo>
                    <a:pt x="291" y="412"/>
                    <a:pt x="291" y="412"/>
                    <a:pt x="292" y="413"/>
                  </a:cubicBezTo>
                  <a:cubicBezTo>
                    <a:pt x="292" y="413"/>
                    <a:pt x="292" y="413"/>
                    <a:pt x="292" y="413"/>
                  </a:cubicBezTo>
                  <a:cubicBezTo>
                    <a:pt x="291" y="414"/>
                    <a:pt x="291" y="414"/>
                    <a:pt x="291" y="414"/>
                  </a:cubicBezTo>
                  <a:cubicBezTo>
                    <a:pt x="291" y="414"/>
                    <a:pt x="291" y="414"/>
                    <a:pt x="291" y="415"/>
                  </a:cubicBezTo>
                  <a:cubicBezTo>
                    <a:pt x="290" y="416"/>
                    <a:pt x="290" y="416"/>
                    <a:pt x="290" y="416"/>
                  </a:cubicBezTo>
                  <a:cubicBezTo>
                    <a:pt x="290" y="416"/>
                    <a:pt x="290" y="416"/>
                    <a:pt x="290" y="416"/>
                  </a:cubicBezTo>
                  <a:cubicBezTo>
                    <a:pt x="290" y="416"/>
                    <a:pt x="290" y="416"/>
                    <a:pt x="290" y="416"/>
                  </a:cubicBezTo>
                  <a:cubicBezTo>
                    <a:pt x="289" y="417"/>
                    <a:pt x="289" y="417"/>
                    <a:pt x="289" y="417"/>
                  </a:cubicBezTo>
                  <a:cubicBezTo>
                    <a:pt x="289" y="417"/>
                    <a:pt x="289" y="417"/>
                    <a:pt x="289" y="417"/>
                  </a:cubicBezTo>
                  <a:cubicBezTo>
                    <a:pt x="289" y="417"/>
                    <a:pt x="289" y="417"/>
                    <a:pt x="289" y="417"/>
                  </a:cubicBezTo>
                  <a:cubicBezTo>
                    <a:pt x="289" y="417"/>
                    <a:pt x="289" y="417"/>
                    <a:pt x="289" y="417"/>
                  </a:cubicBezTo>
                  <a:cubicBezTo>
                    <a:pt x="288" y="417"/>
                    <a:pt x="288" y="417"/>
                    <a:pt x="288" y="417"/>
                  </a:cubicBezTo>
                  <a:cubicBezTo>
                    <a:pt x="288" y="417"/>
                    <a:pt x="288" y="417"/>
                    <a:pt x="288" y="417"/>
                  </a:cubicBezTo>
                  <a:cubicBezTo>
                    <a:pt x="288" y="417"/>
                    <a:pt x="287" y="418"/>
                    <a:pt x="287" y="418"/>
                  </a:cubicBezTo>
                  <a:cubicBezTo>
                    <a:pt x="287" y="419"/>
                    <a:pt x="287" y="419"/>
                    <a:pt x="287" y="419"/>
                  </a:cubicBezTo>
                  <a:cubicBezTo>
                    <a:pt x="287" y="419"/>
                    <a:pt x="287" y="419"/>
                    <a:pt x="287" y="419"/>
                  </a:cubicBezTo>
                  <a:cubicBezTo>
                    <a:pt x="288" y="419"/>
                    <a:pt x="288" y="419"/>
                    <a:pt x="288" y="419"/>
                  </a:cubicBezTo>
                  <a:cubicBezTo>
                    <a:pt x="287" y="419"/>
                    <a:pt x="287" y="419"/>
                    <a:pt x="287" y="419"/>
                  </a:cubicBezTo>
                  <a:cubicBezTo>
                    <a:pt x="288" y="420"/>
                    <a:pt x="288" y="420"/>
                    <a:pt x="288" y="420"/>
                  </a:cubicBezTo>
                  <a:cubicBezTo>
                    <a:pt x="288" y="420"/>
                    <a:pt x="288" y="420"/>
                    <a:pt x="288" y="420"/>
                  </a:cubicBezTo>
                  <a:cubicBezTo>
                    <a:pt x="288" y="420"/>
                    <a:pt x="288" y="420"/>
                    <a:pt x="288" y="420"/>
                  </a:cubicBezTo>
                  <a:cubicBezTo>
                    <a:pt x="288" y="420"/>
                    <a:pt x="288" y="420"/>
                    <a:pt x="288" y="420"/>
                  </a:cubicBezTo>
                  <a:cubicBezTo>
                    <a:pt x="289" y="421"/>
                    <a:pt x="289" y="421"/>
                    <a:pt x="289" y="421"/>
                  </a:cubicBezTo>
                  <a:cubicBezTo>
                    <a:pt x="289" y="421"/>
                    <a:pt x="289" y="421"/>
                    <a:pt x="289" y="421"/>
                  </a:cubicBezTo>
                  <a:cubicBezTo>
                    <a:pt x="289" y="421"/>
                    <a:pt x="289" y="421"/>
                    <a:pt x="289" y="421"/>
                  </a:cubicBezTo>
                  <a:cubicBezTo>
                    <a:pt x="289" y="421"/>
                    <a:pt x="289" y="421"/>
                    <a:pt x="289" y="421"/>
                  </a:cubicBezTo>
                  <a:cubicBezTo>
                    <a:pt x="289" y="422"/>
                    <a:pt x="289" y="422"/>
                    <a:pt x="289" y="422"/>
                  </a:cubicBezTo>
                  <a:cubicBezTo>
                    <a:pt x="289" y="422"/>
                    <a:pt x="289" y="422"/>
                    <a:pt x="289" y="422"/>
                  </a:cubicBezTo>
                  <a:cubicBezTo>
                    <a:pt x="289" y="422"/>
                    <a:pt x="289" y="422"/>
                    <a:pt x="289" y="422"/>
                  </a:cubicBezTo>
                  <a:cubicBezTo>
                    <a:pt x="290" y="423"/>
                    <a:pt x="290" y="423"/>
                    <a:pt x="290" y="423"/>
                  </a:cubicBezTo>
                  <a:cubicBezTo>
                    <a:pt x="289" y="423"/>
                    <a:pt x="289" y="423"/>
                    <a:pt x="289" y="423"/>
                  </a:cubicBezTo>
                  <a:cubicBezTo>
                    <a:pt x="289" y="424"/>
                    <a:pt x="290" y="424"/>
                    <a:pt x="290" y="424"/>
                  </a:cubicBezTo>
                  <a:cubicBezTo>
                    <a:pt x="290" y="424"/>
                    <a:pt x="290" y="424"/>
                    <a:pt x="290" y="424"/>
                  </a:cubicBezTo>
                  <a:cubicBezTo>
                    <a:pt x="290" y="425"/>
                    <a:pt x="290" y="424"/>
                    <a:pt x="290" y="425"/>
                  </a:cubicBezTo>
                  <a:cubicBezTo>
                    <a:pt x="290" y="425"/>
                    <a:pt x="290" y="425"/>
                    <a:pt x="290" y="425"/>
                  </a:cubicBezTo>
                  <a:cubicBezTo>
                    <a:pt x="290" y="425"/>
                    <a:pt x="290" y="425"/>
                    <a:pt x="290" y="425"/>
                  </a:cubicBezTo>
                  <a:cubicBezTo>
                    <a:pt x="291" y="426"/>
                    <a:pt x="291" y="426"/>
                    <a:pt x="291" y="426"/>
                  </a:cubicBezTo>
                  <a:cubicBezTo>
                    <a:pt x="290" y="426"/>
                    <a:pt x="290" y="427"/>
                    <a:pt x="290" y="427"/>
                  </a:cubicBezTo>
                  <a:cubicBezTo>
                    <a:pt x="290" y="427"/>
                    <a:pt x="290" y="427"/>
                    <a:pt x="290" y="427"/>
                  </a:cubicBezTo>
                  <a:cubicBezTo>
                    <a:pt x="290" y="427"/>
                    <a:pt x="290" y="427"/>
                    <a:pt x="290" y="427"/>
                  </a:cubicBezTo>
                  <a:cubicBezTo>
                    <a:pt x="290" y="427"/>
                    <a:pt x="290" y="427"/>
                    <a:pt x="290" y="427"/>
                  </a:cubicBezTo>
                  <a:cubicBezTo>
                    <a:pt x="290" y="427"/>
                    <a:pt x="290" y="427"/>
                    <a:pt x="290" y="427"/>
                  </a:cubicBezTo>
                  <a:cubicBezTo>
                    <a:pt x="290" y="428"/>
                    <a:pt x="290" y="428"/>
                    <a:pt x="290" y="428"/>
                  </a:cubicBezTo>
                  <a:cubicBezTo>
                    <a:pt x="290" y="429"/>
                    <a:pt x="290" y="429"/>
                    <a:pt x="290" y="429"/>
                  </a:cubicBezTo>
                  <a:cubicBezTo>
                    <a:pt x="290" y="429"/>
                    <a:pt x="290" y="429"/>
                    <a:pt x="290" y="429"/>
                  </a:cubicBezTo>
                  <a:cubicBezTo>
                    <a:pt x="290" y="429"/>
                    <a:pt x="290" y="429"/>
                    <a:pt x="290" y="429"/>
                  </a:cubicBezTo>
                  <a:cubicBezTo>
                    <a:pt x="291" y="430"/>
                    <a:pt x="291" y="430"/>
                    <a:pt x="291" y="430"/>
                  </a:cubicBezTo>
                  <a:cubicBezTo>
                    <a:pt x="290" y="430"/>
                    <a:pt x="290" y="430"/>
                    <a:pt x="290" y="430"/>
                  </a:cubicBezTo>
                  <a:cubicBezTo>
                    <a:pt x="291" y="431"/>
                    <a:pt x="291" y="431"/>
                    <a:pt x="291" y="431"/>
                  </a:cubicBezTo>
                  <a:cubicBezTo>
                    <a:pt x="291" y="431"/>
                    <a:pt x="291" y="431"/>
                    <a:pt x="291" y="431"/>
                  </a:cubicBezTo>
                  <a:cubicBezTo>
                    <a:pt x="291" y="431"/>
                    <a:pt x="291" y="431"/>
                    <a:pt x="291" y="432"/>
                  </a:cubicBezTo>
                  <a:cubicBezTo>
                    <a:pt x="292" y="432"/>
                    <a:pt x="292" y="432"/>
                    <a:pt x="292" y="432"/>
                  </a:cubicBezTo>
                  <a:cubicBezTo>
                    <a:pt x="292" y="432"/>
                    <a:pt x="292" y="432"/>
                    <a:pt x="292" y="432"/>
                  </a:cubicBezTo>
                  <a:cubicBezTo>
                    <a:pt x="292" y="433"/>
                    <a:pt x="292" y="433"/>
                    <a:pt x="292" y="433"/>
                  </a:cubicBezTo>
                  <a:cubicBezTo>
                    <a:pt x="292" y="432"/>
                    <a:pt x="292" y="432"/>
                    <a:pt x="292" y="432"/>
                  </a:cubicBezTo>
                  <a:cubicBezTo>
                    <a:pt x="292" y="433"/>
                    <a:pt x="292" y="433"/>
                    <a:pt x="292" y="433"/>
                  </a:cubicBezTo>
                  <a:cubicBezTo>
                    <a:pt x="293" y="433"/>
                    <a:pt x="293" y="433"/>
                    <a:pt x="293" y="433"/>
                  </a:cubicBezTo>
                  <a:cubicBezTo>
                    <a:pt x="292" y="434"/>
                    <a:pt x="292" y="434"/>
                    <a:pt x="292" y="434"/>
                  </a:cubicBezTo>
                  <a:cubicBezTo>
                    <a:pt x="292" y="433"/>
                    <a:pt x="292" y="433"/>
                    <a:pt x="292" y="433"/>
                  </a:cubicBezTo>
                  <a:cubicBezTo>
                    <a:pt x="292" y="433"/>
                    <a:pt x="292" y="433"/>
                    <a:pt x="292" y="433"/>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5"/>
                    <a:pt x="292" y="435"/>
                    <a:pt x="292" y="435"/>
                  </a:cubicBezTo>
                  <a:cubicBezTo>
                    <a:pt x="292" y="435"/>
                    <a:pt x="292" y="435"/>
                    <a:pt x="292" y="435"/>
                  </a:cubicBezTo>
                  <a:cubicBezTo>
                    <a:pt x="292" y="435"/>
                    <a:pt x="292" y="435"/>
                    <a:pt x="292" y="435"/>
                  </a:cubicBezTo>
                  <a:cubicBezTo>
                    <a:pt x="291" y="435"/>
                    <a:pt x="291" y="435"/>
                    <a:pt x="291" y="435"/>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7"/>
                    <a:pt x="291" y="437"/>
                    <a:pt x="291" y="437"/>
                  </a:cubicBezTo>
                  <a:cubicBezTo>
                    <a:pt x="290" y="437"/>
                    <a:pt x="290" y="437"/>
                    <a:pt x="290" y="437"/>
                  </a:cubicBezTo>
                  <a:cubicBezTo>
                    <a:pt x="291" y="437"/>
                    <a:pt x="291" y="437"/>
                    <a:pt x="291" y="437"/>
                  </a:cubicBezTo>
                  <a:cubicBezTo>
                    <a:pt x="290" y="437"/>
                    <a:pt x="290" y="437"/>
                    <a:pt x="290" y="437"/>
                  </a:cubicBezTo>
                  <a:cubicBezTo>
                    <a:pt x="291" y="438"/>
                    <a:pt x="291" y="438"/>
                    <a:pt x="291" y="438"/>
                  </a:cubicBezTo>
                  <a:cubicBezTo>
                    <a:pt x="291" y="438"/>
                    <a:pt x="291" y="438"/>
                    <a:pt x="291" y="438"/>
                  </a:cubicBezTo>
                  <a:cubicBezTo>
                    <a:pt x="291" y="438"/>
                    <a:pt x="291" y="438"/>
                    <a:pt x="291" y="438"/>
                  </a:cubicBezTo>
                  <a:cubicBezTo>
                    <a:pt x="292" y="438"/>
                    <a:pt x="292" y="438"/>
                    <a:pt x="292" y="438"/>
                  </a:cubicBezTo>
                  <a:cubicBezTo>
                    <a:pt x="292" y="439"/>
                    <a:pt x="291" y="439"/>
                    <a:pt x="291" y="440"/>
                  </a:cubicBezTo>
                  <a:cubicBezTo>
                    <a:pt x="291" y="440"/>
                    <a:pt x="291" y="440"/>
                    <a:pt x="291" y="440"/>
                  </a:cubicBezTo>
                  <a:cubicBezTo>
                    <a:pt x="291" y="440"/>
                    <a:pt x="291" y="440"/>
                    <a:pt x="291" y="440"/>
                  </a:cubicBezTo>
                  <a:cubicBezTo>
                    <a:pt x="291" y="440"/>
                    <a:pt x="291" y="440"/>
                    <a:pt x="291" y="440"/>
                  </a:cubicBezTo>
                  <a:cubicBezTo>
                    <a:pt x="291" y="440"/>
                    <a:pt x="291" y="440"/>
                    <a:pt x="291" y="440"/>
                  </a:cubicBezTo>
                  <a:cubicBezTo>
                    <a:pt x="290" y="441"/>
                    <a:pt x="290" y="441"/>
                    <a:pt x="290" y="441"/>
                  </a:cubicBezTo>
                  <a:cubicBezTo>
                    <a:pt x="290" y="441"/>
                    <a:pt x="290" y="441"/>
                    <a:pt x="290" y="441"/>
                  </a:cubicBezTo>
                  <a:cubicBezTo>
                    <a:pt x="290" y="441"/>
                    <a:pt x="290" y="441"/>
                    <a:pt x="290" y="441"/>
                  </a:cubicBezTo>
                  <a:cubicBezTo>
                    <a:pt x="289" y="441"/>
                    <a:pt x="289" y="441"/>
                    <a:pt x="289" y="441"/>
                  </a:cubicBezTo>
                  <a:cubicBezTo>
                    <a:pt x="289" y="441"/>
                    <a:pt x="289" y="441"/>
                    <a:pt x="289" y="441"/>
                  </a:cubicBezTo>
                  <a:cubicBezTo>
                    <a:pt x="289" y="441"/>
                    <a:pt x="289" y="441"/>
                    <a:pt x="289" y="441"/>
                  </a:cubicBezTo>
                  <a:cubicBezTo>
                    <a:pt x="288" y="441"/>
                    <a:pt x="288" y="441"/>
                    <a:pt x="288" y="441"/>
                  </a:cubicBezTo>
                  <a:cubicBezTo>
                    <a:pt x="289" y="441"/>
                    <a:pt x="289" y="441"/>
                    <a:pt x="289" y="441"/>
                  </a:cubicBezTo>
                  <a:cubicBezTo>
                    <a:pt x="288" y="441"/>
                    <a:pt x="288" y="441"/>
                    <a:pt x="288" y="441"/>
                  </a:cubicBezTo>
                  <a:cubicBezTo>
                    <a:pt x="288" y="441"/>
                    <a:pt x="288" y="441"/>
                    <a:pt x="288" y="441"/>
                  </a:cubicBezTo>
                  <a:cubicBezTo>
                    <a:pt x="287" y="441"/>
                    <a:pt x="287" y="441"/>
                    <a:pt x="287" y="441"/>
                  </a:cubicBezTo>
                  <a:cubicBezTo>
                    <a:pt x="288" y="441"/>
                    <a:pt x="288" y="441"/>
                    <a:pt x="288" y="441"/>
                  </a:cubicBezTo>
                  <a:cubicBezTo>
                    <a:pt x="287" y="441"/>
                    <a:pt x="287" y="441"/>
                    <a:pt x="287" y="441"/>
                  </a:cubicBezTo>
                  <a:cubicBezTo>
                    <a:pt x="286" y="441"/>
                    <a:pt x="286" y="441"/>
                    <a:pt x="286" y="441"/>
                  </a:cubicBezTo>
                  <a:cubicBezTo>
                    <a:pt x="286" y="441"/>
                    <a:pt x="286" y="441"/>
                    <a:pt x="286" y="441"/>
                  </a:cubicBezTo>
                  <a:cubicBezTo>
                    <a:pt x="285" y="441"/>
                    <a:pt x="285" y="441"/>
                    <a:pt x="285" y="441"/>
                  </a:cubicBezTo>
                  <a:cubicBezTo>
                    <a:pt x="285" y="441"/>
                    <a:pt x="285" y="441"/>
                    <a:pt x="285" y="441"/>
                  </a:cubicBezTo>
                  <a:cubicBezTo>
                    <a:pt x="285" y="441"/>
                    <a:pt x="285" y="441"/>
                    <a:pt x="285" y="441"/>
                  </a:cubicBezTo>
                  <a:cubicBezTo>
                    <a:pt x="284" y="441"/>
                    <a:pt x="284" y="441"/>
                    <a:pt x="284" y="441"/>
                  </a:cubicBezTo>
                  <a:cubicBezTo>
                    <a:pt x="284" y="441"/>
                    <a:pt x="284" y="441"/>
                    <a:pt x="284" y="441"/>
                  </a:cubicBezTo>
                  <a:cubicBezTo>
                    <a:pt x="284" y="441"/>
                    <a:pt x="284" y="441"/>
                    <a:pt x="284" y="441"/>
                  </a:cubicBezTo>
                  <a:cubicBezTo>
                    <a:pt x="283" y="441"/>
                    <a:pt x="283" y="441"/>
                    <a:pt x="283" y="441"/>
                  </a:cubicBezTo>
                  <a:cubicBezTo>
                    <a:pt x="283" y="441"/>
                    <a:pt x="283" y="441"/>
                    <a:pt x="283" y="441"/>
                  </a:cubicBezTo>
                  <a:cubicBezTo>
                    <a:pt x="283" y="440"/>
                    <a:pt x="283" y="440"/>
                    <a:pt x="283" y="440"/>
                  </a:cubicBezTo>
                  <a:cubicBezTo>
                    <a:pt x="283" y="440"/>
                    <a:pt x="283" y="440"/>
                    <a:pt x="283" y="440"/>
                  </a:cubicBezTo>
                  <a:cubicBezTo>
                    <a:pt x="283" y="441"/>
                    <a:pt x="283" y="441"/>
                    <a:pt x="283" y="441"/>
                  </a:cubicBezTo>
                  <a:cubicBezTo>
                    <a:pt x="283" y="441"/>
                    <a:pt x="283" y="441"/>
                    <a:pt x="283" y="441"/>
                  </a:cubicBezTo>
                  <a:cubicBezTo>
                    <a:pt x="283" y="441"/>
                    <a:pt x="283" y="441"/>
                    <a:pt x="283" y="441"/>
                  </a:cubicBezTo>
                  <a:cubicBezTo>
                    <a:pt x="282" y="440"/>
                    <a:pt x="282" y="440"/>
                    <a:pt x="282" y="440"/>
                  </a:cubicBezTo>
                  <a:cubicBezTo>
                    <a:pt x="282" y="440"/>
                    <a:pt x="282" y="440"/>
                    <a:pt x="282" y="440"/>
                  </a:cubicBezTo>
                  <a:cubicBezTo>
                    <a:pt x="282" y="441"/>
                    <a:pt x="282" y="441"/>
                    <a:pt x="282" y="441"/>
                  </a:cubicBezTo>
                  <a:cubicBezTo>
                    <a:pt x="282" y="441"/>
                    <a:pt x="282" y="441"/>
                    <a:pt x="282" y="441"/>
                  </a:cubicBezTo>
                  <a:cubicBezTo>
                    <a:pt x="282" y="441"/>
                    <a:pt x="282" y="441"/>
                    <a:pt x="282" y="441"/>
                  </a:cubicBezTo>
                  <a:cubicBezTo>
                    <a:pt x="282" y="441"/>
                    <a:pt x="282" y="441"/>
                    <a:pt x="282" y="441"/>
                  </a:cubicBezTo>
                  <a:cubicBezTo>
                    <a:pt x="282" y="440"/>
                    <a:pt x="282" y="440"/>
                    <a:pt x="281" y="440"/>
                  </a:cubicBezTo>
                  <a:cubicBezTo>
                    <a:pt x="281" y="440"/>
                    <a:pt x="281" y="440"/>
                    <a:pt x="281" y="440"/>
                  </a:cubicBezTo>
                  <a:cubicBezTo>
                    <a:pt x="281" y="440"/>
                    <a:pt x="281" y="440"/>
                    <a:pt x="281" y="440"/>
                  </a:cubicBezTo>
                  <a:cubicBezTo>
                    <a:pt x="281" y="440"/>
                    <a:pt x="281" y="440"/>
                    <a:pt x="281" y="440"/>
                  </a:cubicBezTo>
                  <a:cubicBezTo>
                    <a:pt x="281" y="439"/>
                    <a:pt x="281" y="439"/>
                    <a:pt x="281" y="439"/>
                  </a:cubicBezTo>
                  <a:cubicBezTo>
                    <a:pt x="280" y="439"/>
                    <a:pt x="280" y="440"/>
                    <a:pt x="280" y="440"/>
                  </a:cubicBezTo>
                  <a:cubicBezTo>
                    <a:pt x="280" y="440"/>
                    <a:pt x="280" y="440"/>
                    <a:pt x="280" y="440"/>
                  </a:cubicBezTo>
                  <a:cubicBezTo>
                    <a:pt x="280" y="441"/>
                    <a:pt x="280" y="441"/>
                    <a:pt x="280" y="441"/>
                  </a:cubicBezTo>
                  <a:cubicBezTo>
                    <a:pt x="280" y="441"/>
                    <a:pt x="280" y="441"/>
                    <a:pt x="280" y="441"/>
                  </a:cubicBezTo>
                  <a:cubicBezTo>
                    <a:pt x="280" y="441"/>
                    <a:pt x="280" y="441"/>
                    <a:pt x="280" y="441"/>
                  </a:cubicBezTo>
                  <a:cubicBezTo>
                    <a:pt x="279" y="440"/>
                    <a:pt x="279" y="440"/>
                    <a:pt x="279" y="440"/>
                  </a:cubicBezTo>
                  <a:cubicBezTo>
                    <a:pt x="279" y="440"/>
                    <a:pt x="279" y="440"/>
                    <a:pt x="279" y="440"/>
                  </a:cubicBezTo>
                  <a:cubicBezTo>
                    <a:pt x="278" y="440"/>
                    <a:pt x="278" y="440"/>
                    <a:pt x="278" y="440"/>
                  </a:cubicBezTo>
                  <a:cubicBezTo>
                    <a:pt x="278" y="441"/>
                    <a:pt x="278" y="441"/>
                    <a:pt x="278" y="441"/>
                  </a:cubicBezTo>
                  <a:cubicBezTo>
                    <a:pt x="278" y="441"/>
                    <a:pt x="278" y="441"/>
                    <a:pt x="278" y="441"/>
                  </a:cubicBezTo>
                  <a:cubicBezTo>
                    <a:pt x="278" y="441"/>
                    <a:pt x="277" y="441"/>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6" y="440"/>
                    <a:pt x="276" y="440"/>
                    <a:pt x="276" y="440"/>
                  </a:cubicBezTo>
                  <a:cubicBezTo>
                    <a:pt x="276" y="440"/>
                    <a:pt x="276" y="440"/>
                    <a:pt x="276" y="440"/>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5" y="439"/>
                    <a:pt x="275" y="438"/>
                    <a:pt x="275" y="438"/>
                  </a:cubicBezTo>
                  <a:cubicBezTo>
                    <a:pt x="274" y="438"/>
                    <a:pt x="274" y="439"/>
                    <a:pt x="274" y="439"/>
                  </a:cubicBezTo>
                  <a:cubicBezTo>
                    <a:pt x="273" y="439"/>
                    <a:pt x="273" y="439"/>
                    <a:pt x="273" y="439"/>
                  </a:cubicBezTo>
                  <a:cubicBezTo>
                    <a:pt x="273" y="439"/>
                    <a:pt x="273" y="439"/>
                    <a:pt x="273" y="439"/>
                  </a:cubicBezTo>
                  <a:cubicBezTo>
                    <a:pt x="273" y="439"/>
                    <a:pt x="273" y="439"/>
                    <a:pt x="273" y="439"/>
                  </a:cubicBezTo>
                  <a:cubicBezTo>
                    <a:pt x="273" y="440"/>
                    <a:pt x="273" y="440"/>
                    <a:pt x="273" y="440"/>
                  </a:cubicBezTo>
                  <a:cubicBezTo>
                    <a:pt x="273" y="440"/>
                    <a:pt x="273" y="440"/>
                    <a:pt x="273" y="440"/>
                  </a:cubicBezTo>
                  <a:cubicBezTo>
                    <a:pt x="274" y="440"/>
                    <a:pt x="274" y="441"/>
                    <a:pt x="274" y="441"/>
                  </a:cubicBezTo>
                  <a:cubicBezTo>
                    <a:pt x="275" y="442"/>
                    <a:pt x="276" y="443"/>
                    <a:pt x="276" y="443"/>
                  </a:cubicBezTo>
                  <a:cubicBezTo>
                    <a:pt x="276" y="443"/>
                    <a:pt x="276" y="443"/>
                    <a:pt x="276" y="443"/>
                  </a:cubicBezTo>
                  <a:cubicBezTo>
                    <a:pt x="276" y="443"/>
                    <a:pt x="276" y="443"/>
                    <a:pt x="276" y="443"/>
                  </a:cubicBezTo>
                  <a:cubicBezTo>
                    <a:pt x="275" y="443"/>
                    <a:pt x="275" y="443"/>
                    <a:pt x="275" y="443"/>
                  </a:cubicBezTo>
                  <a:cubicBezTo>
                    <a:pt x="275" y="443"/>
                    <a:pt x="275" y="443"/>
                    <a:pt x="275" y="443"/>
                  </a:cubicBezTo>
                  <a:cubicBezTo>
                    <a:pt x="275" y="442"/>
                    <a:pt x="275" y="442"/>
                    <a:pt x="275" y="442"/>
                  </a:cubicBezTo>
                  <a:cubicBezTo>
                    <a:pt x="275" y="442"/>
                    <a:pt x="275" y="442"/>
                    <a:pt x="275" y="442"/>
                  </a:cubicBezTo>
                  <a:cubicBezTo>
                    <a:pt x="274" y="442"/>
                    <a:pt x="274" y="442"/>
                    <a:pt x="274" y="442"/>
                  </a:cubicBezTo>
                  <a:cubicBezTo>
                    <a:pt x="275" y="442"/>
                    <a:pt x="275" y="442"/>
                    <a:pt x="275" y="442"/>
                  </a:cubicBezTo>
                  <a:cubicBezTo>
                    <a:pt x="274" y="442"/>
                    <a:pt x="274" y="442"/>
                    <a:pt x="274" y="442"/>
                  </a:cubicBezTo>
                  <a:cubicBezTo>
                    <a:pt x="274" y="443"/>
                    <a:pt x="274" y="443"/>
                    <a:pt x="274" y="443"/>
                  </a:cubicBezTo>
                  <a:cubicBezTo>
                    <a:pt x="274" y="443"/>
                    <a:pt x="274" y="443"/>
                    <a:pt x="274" y="443"/>
                  </a:cubicBezTo>
                  <a:cubicBezTo>
                    <a:pt x="274" y="443"/>
                    <a:pt x="274" y="443"/>
                    <a:pt x="274" y="443"/>
                  </a:cubicBezTo>
                  <a:cubicBezTo>
                    <a:pt x="274" y="442"/>
                    <a:pt x="274" y="442"/>
                    <a:pt x="274" y="442"/>
                  </a:cubicBezTo>
                  <a:cubicBezTo>
                    <a:pt x="274" y="442"/>
                    <a:pt x="274" y="442"/>
                    <a:pt x="274" y="442"/>
                  </a:cubicBezTo>
                  <a:cubicBezTo>
                    <a:pt x="274" y="442"/>
                    <a:pt x="274" y="442"/>
                    <a:pt x="274" y="442"/>
                  </a:cubicBezTo>
                  <a:cubicBezTo>
                    <a:pt x="274" y="441"/>
                    <a:pt x="273" y="442"/>
                    <a:pt x="273" y="442"/>
                  </a:cubicBezTo>
                  <a:cubicBezTo>
                    <a:pt x="273" y="441"/>
                    <a:pt x="273" y="441"/>
                    <a:pt x="273" y="441"/>
                  </a:cubicBezTo>
                  <a:cubicBezTo>
                    <a:pt x="273" y="441"/>
                    <a:pt x="273" y="441"/>
                    <a:pt x="273" y="441"/>
                  </a:cubicBezTo>
                  <a:cubicBezTo>
                    <a:pt x="273" y="441"/>
                    <a:pt x="273" y="441"/>
                    <a:pt x="273" y="441"/>
                  </a:cubicBezTo>
                  <a:cubicBezTo>
                    <a:pt x="273" y="440"/>
                    <a:pt x="273" y="440"/>
                    <a:pt x="273" y="440"/>
                  </a:cubicBezTo>
                  <a:cubicBezTo>
                    <a:pt x="273" y="440"/>
                    <a:pt x="273" y="439"/>
                    <a:pt x="273" y="439"/>
                  </a:cubicBezTo>
                  <a:cubicBezTo>
                    <a:pt x="272" y="439"/>
                    <a:pt x="272" y="439"/>
                    <a:pt x="272" y="439"/>
                  </a:cubicBezTo>
                  <a:cubicBezTo>
                    <a:pt x="273" y="439"/>
                    <a:pt x="273" y="439"/>
                    <a:pt x="273" y="439"/>
                  </a:cubicBezTo>
                  <a:cubicBezTo>
                    <a:pt x="273" y="439"/>
                    <a:pt x="273" y="439"/>
                    <a:pt x="273" y="439"/>
                  </a:cubicBezTo>
                  <a:cubicBezTo>
                    <a:pt x="272" y="439"/>
                    <a:pt x="272" y="439"/>
                    <a:pt x="272" y="439"/>
                  </a:cubicBezTo>
                  <a:cubicBezTo>
                    <a:pt x="272" y="439"/>
                    <a:pt x="272" y="439"/>
                    <a:pt x="272" y="439"/>
                  </a:cubicBezTo>
                  <a:cubicBezTo>
                    <a:pt x="272" y="439"/>
                    <a:pt x="272" y="439"/>
                    <a:pt x="272" y="439"/>
                  </a:cubicBezTo>
                  <a:cubicBezTo>
                    <a:pt x="272" y="439"/>
                    <a:pt x="272" y="439"/>
                    <a:pt x="271" y="439"/>
                  </a:cubicBezTo>
                  <a:cubicBezTo>
                    <a:pt x="271" y="439"/>
                    <a:pt x="270" y="439"/>
                    <a:pt x="270" y="440"/>
                  </a:cubicBezTo>
                  <a:cubicBezTo>
                    <a:pt x="271" y="440"/>
                    <a:pt x="271" y="440"/>
                    <a:pt x="271" y="440"/>
                  </a:cubicBezTo>
                  <a:cubicBezTo>
                    <a:pt x="270" y="440"/>
                    <a:pt x="270" y="440"/>
                    <a:pt x="270" y="440"/>
                  </a:cubicBezTo>
                  <a:cubicBezTo>
                    <a:pt x="270" y="439"/>
                    <a:pt x="270" y="439"/>
                    <a:pt x="270" y="439"/>
                  </a:cubicBezTo>
                  <a:cubicBezTo>
                    <a:pt x="270" y="439"/>
                    <a:pt x="270" y="439"/>
                    <a:pt x="270" y="439"/>
                  </a:cubicBezTo>
                  <a:cubicBezTo>
                    <a:pt x="269" y="439"/>
                    <a:pt x="269" y="439"/>
                    <a:pt x="269" y="439"/>
                  </a:cubicBezTo>
                  <a:cubicBezTo>
                    <a:pt x="270" y="439"/>
                    <a:pt x="269" y="438"/>
                    <a:pt x="269" y="437"/>
                  </a:cubicBezTo>
                  <a:cubicBezTo>
                    <a:pt x="269" y="437"/>
                    <a:pt x="269" y="437"/>
                    <a:pt x="269" y="437"/>
                  </a:cubicBezTo>
                  <a:cubicBezTo>
                    <a:pt x="269" y="437"/>
                    <a:pt x="269" y="437"/>
                    <a:pt x="269"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8"/>
                    <a:pt x="268" y="438"/>
                    <a:pt x="268" y="438"/>
                  </a:cubicBezTo>
                  <a:cubicBezTo>
                    <a:pt x="268" y="438"/>
                    <a:pt x="268" y="438"/>
                    <a:pt x="268" y="438"/>
                  </a:cubicBezTo>
                  <a:cubicBezTo>
                    <a:pt x="268" y="439"/>
                    <a:pt x="268" y="439"/>
                    <a:pt x="268" y="439"/>
                  </a:cubicBezTo>
                  <a:cubicBezTo>
                    <a:pt x="268" y="439"/>
                    <a:pt x="268" y="439"/>
                    <a:pt x="268" y="439"/>
                  </a:cubicBezTo>
                  <a:cubicBezTo>
                    <a:pt x="268" y="439"/>
                    <a:pt x="268" y="439"/>
                    <a:pt x="268" y="439"/>
                  </a:cubicBezTo>
                  <a:cubicBezTo>
                    <a:pt x="268" y="438"/>
                    <a:pt x="268" y="438"/>
                    <a:pt x="268" y="438"/>
                  </a:cubicBezTo>
                  <a:cubicBezTo>
                    <a:pt x="267" y="438"/>
                    <a:pt x="267" y="438"/>
                    <a:pt x="267" y="438"/>
                  </a:cubicBezTo>
                  <a:cubicBezTo>
                    <a:pt x="267" y="438"/>
                    <a:pt x="267" y="438"/>
                    <a:pt x="267" y="438"/>
                  </a:cubicBezTo>
                  <a:cubicBezTo>
                    <a:pt x="267" y="437"/>
                    <a:pt x="268" y="438"/>
                    <a:pt x="268" y="437"/>
                  </a:cubicBezTo>
                  <a:cubicBezTo>
                    <a:pt x="267" y="437"/>
                    <a:pt x="267" y="437"/>
                    <a:pt x="267" y="437"/>
                  </a:cubicBezTo>
                  <a:cubicBezTo>
                    <a:pt x="268" y="437"/>
                    <a:pt x="268" y="437"/>
                    <a:pt x="268" y="437"/>
                  </a:cubicBezTo>
                  <a:cubicBezTo>
                    <a:pt x="268" y="436"/>
                    <a:pt x="268" y="437"/>
                    <a:pt x="268" y="436"/>
                  </a:cubicBezTo>
                  <a:cubicBezTo>
                    <a:pt x="267" y="436"/>
                    <a:pt x="267" y="436"/>
                    <a:pt x="267"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5" y="436"/>
                    <a:pt x="265" y="436"/>
                    <a:pt x="265" y="436"/>
                  </a:cubicBezTo>
                  <a:cubicBezTo>
                    <a:pt x="265" y="435"/>
                    <a:pt x="265" y="435"/>
                    <a:pt x="265" y="435"/>
                  </a:cubicBezTo>
                  <a:cubicBezTo>
                    <a:pt x="265" y="435"/>
                    <a:pt x="265" y="435"/>
                    <a:pt x="265" y="435"/>
                  </a:cubicBezTo>
                  <a:cubicBezTo>
                    <a:pt x="265" y="435"/>
                    <a:pt x="265" y="435"/>
                    <a:pt x="265" y="435"/>
                  </a:cubicBezTo>
                  <a:cubicBezTo>
                    <a:pt x="264" y="435"/>
                    <a:pt x="264" y="435"/>
                    <a:pt x="264" y="435"/>
                  </a:cubicBezTo>
                  <a:cubicBezTo>
                    <a:pt x="264" y="435"/>
                    <a:pt x="264" y="435"/>
                    <a:pt x="264" y="435"/>
                  </a:cubicBezTo>
                  <a:cubicBezTo>
                    <a:pt x="263" y="435"/>
                    <a:pt x="263" y="435"/>
                    <a:pt x="263" y="435"/>
                  </a:cubicBezTo>
                  <a:cubicBezTo>
                    <a:pt x="263" y="435"/>
                    <a:pt x="263" y="435"/>
                    <a:pt x="263" y="435"/>
                  </a:cubicBezTo>
                  <a:cubicBezTo>
                    <a:pt x="263" y="435"/>
                    <a:pt x="263" y="435"/>
                    <a:pt x="263" y="435"/>
                  </a:cubicBezTo>
                  <a:cubicBezTo>
                    <a:pt x="263" y="435"/>
                    <a:pt x="263" y="435"/>
                    <a:pt x="263" y="435"/>
                  </a:cubicBezTo>
                  <a:cubicBezTo>
                    <a:pt x="262" y="435"/>
                    <a:pt x="262" y="435"/>
                    <a:pt x="262" y="436"/>
                  </a:cubicBezTo>
                  <a:cubicBezTo>
                    <a:pt x="262" y="436"/>
                    <a:pt x="262" y="436"/>
                    <a:pt x="262" y="436"/>
                  </a:cubicBezTo>
                  <a:cubicBezTo>
                    <a:pt x="262" y="436"/>
                    <a:pt x="262" y="436"/>
                    <a:pt x="262" y="436"/>
                  </a:cubicBezTo>
                  <a:cubicBezTo>
                    <a:pt x="262" y="436"/>
                    <a:pt x="262" y="436"/>
                    <a:pt x="262" y="436"/>
                  </a:cubicBezTo>
                  <a:cubicBezTo>
                    <a:pt x="263" y="437"/>
                    <a:pt x="262" y="436"/>
                    <a:pt x="262" y="437"/>
                  </a:cubicBezTo>
                  <a:cubicBezTo>
                    <a:pt x="262" y="437"/>
                    <a:pt x="262" y="437"/>
                    <a:pt x="262" y="437"/>
                  </a:cubicBezTo>
                  <a:cubicBezTo>
                    <a:pt x="262" y="437"/>
                    <a:pt x="262" y="437"/>
                    <a:pt x="262" y="437"/>
                  </a:cubicBezTo>
                  <a:cubicBezTo>
                    <a:pt x="262" y="437"/>
                    <a:pt x="262" y="437"/>
                    <a:pt x="262" y="437"/>
                  </a:cubicBezTo>
                  <a:cubicBezTo>
                    <a:pt x="262" y="438"/>
                    <a:pt x="262" y="438"/>
                    <a:pt x="262" y="438"/>
                  </a:cubicBezTo>
                  <a:cubicBezTo>
                    <a:pt x="262" y="438"/>
                    <a:pt x="262" y="438"/>
                    <a:pt x="262" y="438"/>
                  </a:cubicBezTo>
                  <a:cubicBezTo>
                    <a:pt x="262" y="438"/>
                    <a:pt x="262" y="438"/>
                    <a:pt x="261" y="438"/>
                  </a:cubicBezTo>
                  <a:cubicBezTo>
                    <a:pt x="261" y="438"/>
                    <a:pt x="261" y="438"/>
                    <a:pt x="261" y="438"/>
                  </a:cubicBezTo>
                  <a:cubicBezTo>
                    <a:pt x="260" y="438"/>
                    <a:pt x="260" y="438"/>
                    <a:pt x="260" y="438"/>
                  </a:cubicBezTo>
                  <a:cubicBezTo>
                    <a:pt x="261" y="438"/>
                    <a:pt x="261" y="438"/>
                    <a:pt x="261" y="438"/>
                  </a:cubicBezTo>
                  <a:cubicBezTo>
                    <a:pt x="261" y="438"/>
                    <a:pt x="261" y="438"/>
                    <a:pt x="261" y="438"/>
                  </a:cubicBezTo>
                  <a:cubicBezTo>
                    <a:pt x="261" y="439"/>
                    <a:pt x="261" y="439"/>
                    <a:pt x="261" y="439"/>
                  </a:cubicBezTo>
                  <a:cubicBezTo>
                    <a:pt x="260" y="439"/>
                    <a:pt x="260" y="439"/>
                    <a:pt x="260" y="439"/>
                  </a:cubicBezTo>
                  <a:cubicBezTo>
                    <a:pt x="260" y="439"/>
                    <a:pt x="260" y="439"/>
                    <a:pt x="260"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40"/>
                    <a:pt x="260" y="440"/>
                  </a:cubicBezTo>
                  <a:cubicBezTo>
                    <a:pt x="260" y="441"/>
                    <a:pt x="260" y="441"/>
                    <a:pt x="260" y="441"/>
                  </a:cubicBezTo>
                  <a:cubicBezTo>
                    <a:pt x="260" y="441"/>
                    <a:pt x="260" y="441"/>
                    <a:pt x="260" y="441"/>
                  </a:cubicBezTo>
                  <a:cubicBezTo>
                    <a:pt x="259" y="440"/>
                    <a:pt x="259" y="440"/>
                    <a:pt x="259" y="440"/>
                  </a:cubicBezTo>
                  <a:cubicBezTo>
                    <a:pt x="259" y="440"/>
                    <a:pt x="259" y="440"/>
                    <a:pt x="259" y="440"/>
                  </a:cubicBezTo>
                  <a:cubicBezTo>
                    <a:pt x="259" y="441"/>
                    <a:pt x="259" y="441"/>
                    <a:pt x="259" y="441"/>
                  </a:cubicBezTo>
                  <a:cubicBezTo>
                    <a:pt x="259" y="441"/>
                    <a:pt x="259" y="441"/>
                    <a:pt x="259" y="441"/>
                  </a:cubicBezTo>
                  <a:cubicBezTo>
                    <a:pt x="259" y="441"/>
                    <a:pt x="259" y="441"/>
                    <a:pt x="259" y="441"/>
                  </a:cubicBezTo>
                  <a:cubicBezTo>
                    <a:pt x="260" y="442"/>
                    <a:pt x="260" y="442"/>
                    <a:pt x="260" y="442"/>
                  </a:cubicBezTo>
                  <a:cubicBezTo>
                    <a:pt x="260" y="442"/>
                    <a:pt x="260" y="442"/>
                    <a:pt x="260" y="442"/>
                  </a:cubicBezTo>
                  <a:cubicBezTo>
                    <a:pt x="260" y="443"/>
                    <a:pt x="260" y="443"/>
                    <a:pt x="260" y="443"/>
                  </a:cubicBezTo>
                  <a:cubicBezTo>
                    <a:pt x="260" y="443"/>
                    <a:pt x="260" y="443"/>
                    <a:pt x="260" y="443"/>
                  </a:cubicBezTo>
                  <a:cubicBezTo>
                    <a:pt x="261" y="444"/>
                    <a:pt x="261" y="444"/>
                    <a:pt x="261" y="444"/>
                  </a:cubicBezTo>
                  <a:cubicBezTo>
                    <a:pt x="261" y="444"/>
                    <a:pt x="261" y="444"/>
                    <a:pt x="261" y="444"/>
                  </a:cubicBezTo>
                  <a:cubicBezTo>
                    <a:pt x="261" y="445"/>
                    <a:pt x="261" y="445"/>
                    <a:pt x="261" y="445"/>
                  </a:cubicBezTo>
                  <a:cubicBezTo>
                    <a:pt x="261" y="444"/>
                    <a:pt x="261" y="444"/>
                    <a:pt x="261" y="444"/>
                  </a:cubicBezTo>
                  <a:cubicBezTo>
                    <a:pt x="262" y="444"/>
                    <a:pt x="262" y="444"/>
                    <a:pt x="262" y="444"/>
                  </a:cubicBezTo>
                  <a:cubicBezTo>
                    <a:pt x="262" y="444"/>
                    <a:pt x="262" y="444"/>
                    <a:pt x="262" y="444"/>
                  </a:cubicBezTo>
                  <a:cubicBezTo>
                    <a:pt x="262" y="443"/>
                    <a:pt x="262" y="443"/>
                    <a:pt x="262" y="443"/>
                  </a:cubicBezTo>
                  <a:cubicBezTo>
                    <a:pt x="262" y="443"/>
                    <a:pt x="262" y="443"/>
                    <a:pt x="262" y="443"/>
                  </a:cubicBezTo>
                  <a:cubicBezTo>
                    <a:pt x="262" y="443"/>
                    <a:pt x="262" y="443"/>
                    <a:pt x="262" y="443"/>
                  </a:cubicBezTo>
                  <a:cubicBezTo>
                    <a:pt x="263" y="443"/>
                    <a:pt x="263" y="443"/>
                    <a:pt x="263" y="443"/>
                  </a:cubicBezTo>
                  <a:cubicBezTo>
                    <a:pt x="262" y="442"/>
                    <a:pt x="262" y="442"/>
                    <a:pt x="262" y="442"/>
                  </a:cubicBezTo>
                  <a:cubicBezTo>
                    <a:pt x="263" y="442"/>
                    <a:pt x="263" y="442"/>
                    <a:pt x="263" y="442"/>
                  </a:cubicBezTo>
                  <a:cubicBezTo>
                    <a:pt x="263" y="442"/>
                    <a:pt x="263" y="442"/>
                    <a:pt x="263" y="442"/>
                  </a:cubicBezTo>
                  <a:cubicBezTo>
                    <a:pt x="263" y="442"/>
                    <a:pt x="263" y="442"/>
                    <a:pt x="263" y="442"/>
                  </a:cubicBezTo>
                  <a:cubicBezTo>
                    <a:pt x="263" y="442"/>
                    <a:pt x="263" y="442"/>
                    <a:pt x="263" y="442"/>
                  </a:cubicBezTo>
                  <a:cubicBezTo>
                    <a:pt x="264" y="443"/>
                    <a:pt x="264" y="443"/>
                    <a:pt x="264" y="443"/>
                  </a:cubicBezTo>
                  <a:cubicBezTo>
                    <a:pt x="265" y="442"/>
                    <a:pt x="265" y="442"/>
                    <a:pt x="265" y="442"/>
                  </a:cubicBezTo>
                  <a:cubicBezTo>
                    <a:pt x="265" y="442"/>
                    <a:pt x="265" y="442"/>
                    <a:pt x="265" y="442"/>
                  </a:cubicBezTo>
                  <a:cubicBezTo>
                    <a:pt x="265" y="442"/>
                    <a:pt x="265" y="442"/>
                    <a:pt x="265" y="442"/>
                  </a:cubicBezTo>
                  <a:cubicBezTo>
                    <a:pt x="266" y="442"/>
                    <a:pt x="266" y="442"/>
                    <a:pt x="266" y="442"/>
                  </a:cubicBezTo>
                  <a:cubicBezTo>
                    <a:pt x="266" y="442"/>
                    <a:pt x="266" y="442"/>
                    <a:pt x="266" y="442"/>
                  </a:cubicBezTo>
                  <a:cubicBezTo>
                    <a:pt x="266" y="442"/>
                    <a:pt x="266" y="442"/>
                    <a:pt x="266" y="442"/>
                  </a:cubicBezTo>
                  <a:cubicBezTo>
                    <a:pt x="267" y="442"/>
                    <a:pt x="267" y="442"/>
                    <a:pt x="267" y="442"/>
                  </a:cubicBezTo>
                  <a:cubicBezTo>
                    <a:pt x="267" y="442"/>
                    <a:pt x="267" y="442"/>
                    <a:pt x="267" y="442"/>
                  </a:cubicBezTo>
                  <a:cubicBezTo>
                    <a:pt x="267" y="442"/>
                    <a:pt x="267" y="442"/>
                    <a:pt x="267" y="442"/>
                  </a:cubicBezTo>
                  <a:cubicBezTo>
                    <a:pt x="267" y="442"/>
                    <a:pt x="267" y="442"/>
                    <a:pt x="267" y="442"/>
                  </a:cubicBezTo>
                  <a:cubicBezTo>
                    <a:pt x="268" y="441"/>
                    <a:pt x="268" y="441"/>
                    <a:pt x="268" y="441"/>
                  </a:cubicBezTo>
                  <a:cubicBezTo>
                    <a:pt x="268" y="441"/>
                    <a:pt x="268" y="441"/>
                    <a:pt x="268" y="441"/>
                  </a:cubicBezTo>
                  <a:cubicBezTo>
                    <a:pt x="268" y="441"/>
                    <a:pt x="268" y="441"/>
                    <a:pt x="268" y="441"/>
                  </a:cubicBezTo>
                  <a:cubicBezTo>
                    <a:pt x="268" y="441"/>
                    <a:pt x="268" y="441"/>
                    <a:pt x="268" y="441"/>
                  </a:cubicBezTo>
                  <a:cubicBezTo>
                    <a:pt x="268" y="442"/>
                    <a:pt x="268" y="442"/>
                    <a:pt x="268" y="442"/>
                  </a:cubicBezTo>
                  <a:cubicBezTo>
                    <a:pt x="269" y="442"/>
                    <a:pt x="269" y="442"/>
                    <a:pt x="269" y="442"/>
                  </a:cubicBezTo>
                  <a:cubicBezTo>
                    <a:pt x="269" y="441"/>
                    <a:pt x="269" y="441"/>
                    <a:pt x="269" y="441"/>
                  </a:cubicBezTo>
                  <a:cubicBezTo>
                    <a:pt x="269" y="442"/>
                    <a:pt x="269" y="442"/>
                    <a:pt x="269" y="442"/>
                  </a:cubicBezTo>
                  <a:cubicBezTo>
                    <a:pt x="269" y="442"/>
                    <a:pt x="269" y="442"/>
                    <a:pt x="269" y="442"/>
                  </a:cubicBezTo>
                  <a:cubicBezTo>
                    <a:pt x="269" y="442"/>
                    <a:pt x="269" y="442"/>
                    <a:pt x="269" y="442"/>
                  </a:cubicBezTo>
                  <a:cubicBezTo>
                    <a:pt x="269" y="443"/>
                    <a:pt x="269" y="443"/>
                    <a:pt x="269" y="444"/>
                  </a:cubicBezTo>
                  <a:cubicBezTo>
                    <a:pt x="269" y="444"/>
                    <a:pt x="269" y="444"/>
                    <a:pt x="269" y="444"/>
                  </a:cubicBezTo>
                  <a:cubicBezTo>
                    <a:pt x="269" y="444"/>
                    <a:pt x="269" y="444"/>
                    <a:pt x="269" y="444"/>
                  </a:cubicBezTo>
                  <a:cubicBezTo>
                    <a:pt x="269" y="444"/>
                    <a:pt x="269" y="444"/>
                    <a:pt x="269" y="444"/>
                  </a:cubicBezTo>
                  <a:cubicBezTo>
                    <a:pt x="269" y="445"/>
                    <a:pt x="269" y="445"/>
                    <a:pt x="269" y="445"/>
                  </a:cubicBezTo>
                  <a:cubicBezTo>
                    <a:pt x="269" y="445"/>
                    <a:pt x="269" y="445"/>
                    <a:pt x="269" y="445"/>
                  </a:cubicBezTo>
                  <a:cubicBezTo>
                    <a:pt x="269" y="445"/>
                    <a:pt x="269" y="445"/>
                    <a:pt x="269" y="445"/>
                  </a:cubicBezTo>
                  <a:cubicBezTo>
                    <a:pt x="269" y="445"/>
                    <a:pt x="269" y="445"/>
                    <a:pt x="269" y="445"/>
                  </a:cubicBezTo>
                  <a:cubicBezTo>
                    <a:pt x="268" y="445"/>
                    <a:pt x="268" y="445"/>
                    <a:pt x="268" y="445"/>
                  </a:cubicBezTo>
                  <a:cubicBezTo>
                    <a:pt x="268" y="445"/>
                    <a:pt x="268" y="445"/>
                    <a:pt x="268" y="445"/>
                  </a:cubicBezTo>
                  <a:cubicBezTo>
                    <a:pt x="268" y="446"/>
                    <a:pt x="268" y="446"/>
                    <a:pt x="268" y="446"/>
                  </a:cubicBezTo>
                  <a:cubicBezTo>
                    <a:pt x="268" y="445"/>
                    <a:pt x="268" y="445"/>
                    <a:pt x="268" y="445"/>
                  </a:cubicBezTo>
                  <a:cubicBezTo>
                    <a:pt x="267" y="446"/>
                    <a:pt x="267" y="446"/>
                    <a:pt x="267" y="446"/>
                  </a:cubicBezTo>
                  <a:cubicBezTo>
                    <a:pt x="267" y="446"/>
                    <a:pt x="267" y="446"/>
                    <a:pt x="267" y="446"/>
                  </a:cubicBezTo>
                  <a:cubicBezTo>
                    <a:pt x="266" y="446"/>
                    <a:pt x="266" y="446"/>
                    <a:pt x="266" y="446"/>
                  </a:cubicBezTo>
                  <a:cubicBezTo>
                    <a:pt x="266" y="446"/>
                    <a:pt x="265" y="447"/>
                    <a:pt x="265" y="447"/>
                  </a:cubicBezTo>
                  <a:cubicBezTo>
                    <a:pt x="265" y="447"/>
                    <a:pt x="265" y="447"/>
                    <a:pt x="265" y="447"/>
                  </a:cubicBezTo>
                  <a:cubicBezTo>
                    <a:pt x="266" y="448"/>
                    <a:pt x="266" y="448"/>
                    <a:pt x="266"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8" y="447"/>
                    <a:pt x="268" y="447"/>
                    <a:pt x="268" y="447"/>
                  </a:cubicBezTo>
                  <a:cubicBezTo>
                    <a:pt x="268" y="447"/>
                    <a:pt x="268" y="447"/>
                    <a:pt x="268" y="447"/>
                  </a:cubicBezTo>
                  <a:cubicBezTo>
                    <a:pt x="268" y="447"/>
                    <a:pt x="268" y="447"/>
                    <a:pt x="268" y="447"/>
                  </a:cubicBezTo>
                  <a:cubicBezTo>
                    <a:pt x="269" y="447"/>
                    <a:pt x="269" y="447"/>
                    <a:pt x="269" y="447"/>
                  </a:cubicBezTo>
                  <a:cubicBezTo>
                    <a:pt x="269" y="447"/>
                    <a:pt x="269" y="447"/>
                    <a:pt x="269" y="447"/>
                  </a:cubicBezTo>
                  <a:cubicBezTo>
                    <a:pt x="270" y="447"/>
                    <a:pt x="270" y="447"/>
                    <a:pt x="270" y="447"/>
                  </a:cubicBezTo>
                  <a:cubicBezTo>
                    <a:pt x="269" y="447"/>
                    <a:pt x="269" y="447"/>
                    <a:pt x="269" y="447"/>
                  </a:cubicBezTo>
                  <a:cubicBezTo>
                    <a:pt x="269" y="448"/>
                    <a:pt x="269" y="448"/>
                    <a:pt x="269" y="448"/>
                  </a:cubicBezTo>
                  <a:cubicBezTo>
                    <a:pt x="269" y="448"/>
                    <a:pt x="269" y="448"/>
                    <a:pt x="269" y="448"/>
                  </a:cubicBezTo>
                  <a:cubicBezTo>
                    <a:pt x="269" y="448"/>
                    <a:pt x="269" y="448"/>
                    <a:pt x="269" y="448"/>
                  </a:cubicBezTo>
                  <a:cubicBezTo>
                    <a:pt x="269" y="449"/>
                    <a:pt x="269" y="449"/>
                    <a:pt x="269" y="449"/>
                  </a:cubicBezTo>
                  <a:cubicBezTo>
                    <a:pt x="268" y="449"/>
                    <a:pt x="268" y="449"/>
                    <a:pt x="268" y="449"/>
                  </a:cubicBezTo>
                  <a:cubicBezTo>
                    <a:pt x="268" y="449"/>
                    <a:pt x="268" y="449"/>
                    <a:pt x="268" y="449"/>
                  </a:cubicBezTo>
                  <a:cubicBezTo>
                    <a:pt x="268" y="449"/>
                    <a:pt x="268" y="449"/>
                    <a:pt x="268" y="449"/>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1"/>
                    <a:pt x="268" y="451"/>
                    <a:pt x="268" y="451"/>
                  </a:cubicBezTo>
                  <a:cubicBezTo>
                    <a:pt x="268" y="451"/>
                    <a:pt x="268" y="451"/>
                    <a:pt x="268" y="451"/>
                  </a:cubicBezTo>
                  <a:cubicBezTo>
                    <a:pt x="268" y="451"/>
                    <a:pt x="268" y="451"/>
                    <a:pt x="268" y="451"/>
                  </a:cubicBezTo>
                  <a:cubicBezTo>
                    <a:pt x="268" y="451"/>
                    <a:pt x="268" y="451"/>
                    <a:pt x="268" y="451"/>
                  </a:cubicBezTo>
                  <a:cubicBezTo>
                    <a:pt x="268" y="452"/>
                    <a:pt x="268" y="452"/>
                    <a:pt x="268" y="452"/>
                  </a:cubicBezTo>
                  <a:cubicBezTo>
                    <a:pt x="268" y="452"/>
                    <a:pt x="268" y="452"/>
                    <a:pt x="268" y="452"/>
                  </a:cubicBezTo>
                  <a:cubicBezTo>
                    <a:pt x="269" y="453"/>
                    <a:pt x="269" y="453"/>
                    <a:pt x="269" y="453"/>
                  </a:cubicBezTo>
                  <a:cubicBezTo>
                    <a:pt x="268" y="453"/>
                    <a:pt x="268" y="453"/>
                    <a:pt x="268" y="453"/>
                  </a:cubicBezTo>
                  <a:cubicBezTo>
                    <a:pt x="267" y="453"/>
                    <a:pt x="267" y="453"/>
                    <a:pt x="267" y="453"/>
                  </a:cubicBezTo>
                  <a:cubicBezTo>
                    <a:pt x="267" y="452"/>
                    <a:pt x="267" y="452"/>
                    <a:pt x="267" y="452"/>
                  </a:cubicBezTo>
                  <a:cubicBezTo>
                    <a:pt x="266" y="453"/>
                    <a:pt x="266" y="453"/>
                    <a:pt x="266" y="453"/>
                  </a:cubicBezTo>
                  <a:cubicBezTo>
                    <a:pt x="267" y="453"/>
                    <a:pt x="267" y="453"/>
                    <a:pt x="267" y="453"/>
                  </a:cubicBezTo>
                  <a:cubicBezTo>
                    <a:pt x="266" y="454"/>
                    <a:pt x="266" y="454"/>
                    <a:pt x="266" y="454"/>
                  </a:cubicBezTo>
                  <a:cubicBezTo>
                    <a:pt x="266" y="453"/>
                    <a:pt x="266" y="453"/>
                    <a:pt x="266" y="453"/>
                  </a:cubicBezTo>
                  <a:cubicBezTo>
                    <a:pt x="266" y="453"/>
                    <a:pt x="266" y="453"/>
                    <a:pt x="266" y="453"/>
                  </a:cubicBezTo>
                  <a:cubicBezTo>
                    <a:pt x="266" y="453"/>
                    <a:pt x="266" y="453"/>
                    <a:pt x="266" y="453"/>
                  </a:cubicBezTo>
                  <a:cubicBezTo>
                    <a:pt x="266" y="453"/>
                    <a:pt x="266" y="453"/>
                    <a:pt x="266" y="453"/>
                  </a:cubicBezTo>
                  <a:cubicBezTo>
                    <a:pt x="266" y="452"/>
                    <a:pt x="266" y="452"/>
                    <a:pt x="266" y="452"/>
                  </a:cubicBezTo>
                  <a:cubicBezTo>
                    <a:pt x="266" y="452"/>
                    <a:pt x="266" y="452"/>
                    <a:pt x="266" y="452"/>
                  </a:cubicBezTo>
                  <a:cubicBezTo>
                    <a:pt x="265" y="453"/>
                    <a:pt x="265" y="453"/>
                    <a:pt x="265" y="453"/>
                  </a:cubicBezTo>
                  <a:cubicBezTo>
                    <a:pt x="265" y="453"/>
                    <a:pt x="265" y="453"/>
                    <a:pt x="265" y="453"/>
                  </a:cubicBezTo>
                  <a:cubicBezTo>
                    <a:pt x="265" y="453"/>
                    <a:pt x="265" y="453"/>
                    <a:pt x="265" y="453"/>
                  </a:cubicBezTo>
                  <a:cubicBezTo>
                    <a:pt x="266" y="453"/>
                    <a:pt x="266" y="453"/>
                    <a:pt x="266" y="453"/>
                  </a:cubicBezTo>
                  <a:cubicBezTo>
                    <a:pt x="265" y="454"/>
                    <a:pt x="265" y="454"/>
                    <a:pt x="265" y="454"/>
                  </a:cubicBezTo>
                  <a:cubicBezTo>
                    <a:pt x="266" y="455"/>
                    <a:pt x="266" y="454"/>
                    <a:pt x="266" y="455"/>
                  </a:cubicBezTo>
                  <a:cubicBezTo>
                    <a:pt x="265" y="455"/>
                    <a:pt x="265" y="455"/>
                    <a:pt x="265" y="455"/>
                  </a:cubicBezTo>
                  <a:cubicBezTo>
                    <a:pt x="266" y="455"/>
                    <a:pt x="266" y="455"/>
                    <a:pt x="266" y="455"/>
                  </a:cubicBezTo>
                  <a:cubicBezTo>
                    <a:pt x="266" y="455"/>
                    <a:pt x="266" y="455"/>
                    <a:pt x="266" y="455"/>
                  </a:cubicBezTo>
                  <a:cubicBezTo>
                    <a:pt x="266" y="456"/>
                    <a:pt x="266" y="456"/>
                    <a:pt x="266" y="456"/>
                  </a:cubicBezTo>
                  <a:cubicBezTo>
                    <a:pt x="266" y="456"/>
                    <a:pt x="266" y="456"/>
                    <a:pt x="266" y="456"/>
                  </a:cubicBezTo>
                  <a:cubicBezTo>
                    <a:pt x="266" y="456"/>
                    <a:pt x="266" y="456"/>
                    <a:pt x="266" y="456"/>
                  </a:cubicBezTo>
                  <a:cubicBezTo>
                    <a:pt x="266" y="456"/>
                    <a:pt x="266" y="456"/>
                    <a:pt x="266" y="456"/>
                  </a:cubicBezTo>
                  <a:cubicBezTo>
                    <a:pt x="266" y="457"/>
                    <a:pt x="266" y="457"/>
                    <a:pt x="266" y="457"/>
                  </a:cubicBezTo>
                  <a:cubicBezTo>
                    <a:pt x="266" y="457"/>
                    <a:pt x="266" y="457"/>
                    <a:pt x="266" y="457"/>
                  </a:cubicBezTo>
                  <a:cubicBezTo>
                    <a:pt x="266" y="457"/>
                    <a:pt x="266" y="457"/>
                    <a:pt x="266" y="457"/>
                  </a:cubicBezTo>
                  <a:cubicBezTo>
                    <a:pt x="266" y="458"/>
                    <a:pt x="266" y="458"/>
                    <a:pt x="266" y="458"/>
                  </a:cubicBezTo>
                  <a:cubicBezTo>
                    <a:pt x="266" y="458"/>
                    <a:pt x="266" y="458"/>
                    <a:pt x="266" y="458"/>
                  </a:cubicBezTo>
                  <a:cubicBezTo>
                    <a:pt x="266" y="458"/>
                    <a:pt x="266" y="458"/>
                    <a:pt x="266" y="458"/>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5" y="459"/>
                    <a:pt x="265" y="459"/>
                    <a:pt x="265" y="459"/>
                  </a:cubicBezTo>
                  <a:cubicBezTo>
                    <a:pt x="265" y="459"/>
                    <a:pt x="265" y="459"/>
                    <a:pt x="265" y="459"/>
                  </a:cubicBezTo>
                  <a:cubicBezTo>
                    <a:pt x="265" y="459"/>
                    <a:pt x="265" y="459"/>
                    <a:pt x="265" y="459"/>
                  </a:cubicBezTo>
                  <a:cubicBezTo>
                    <a:pt x="265" y="459"/>
                    <a:pt x="265" y="459"/>
                    <a:pt x="265" y="459"/>
                  </a:cubicBezTo>
                  <a:cubicBezTo>
                    <a:pt x="264" y="459"/>
                    <a:pt x="264" y="459"/>
                    <a:pt x="264" y="459"/>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3" y="460"/>
                    <a:pt x="263" y="460"/>
                    <a:pt x="263" y="460"/>
                  </a:cubicBezTo>
                  <a:cubicBezTo>
                    <a:pt x="263" y="459"/>
                    <a:pt x="262" y="458"/>
                    <a:pt x="261" y="458"/>
                  </a:cubicBezTo>
                  <a:cubicBezTo>
                    <a:pt x="261" y="457"/>
                    <a:pt x="261" y="457"/>
                    <a:pt x="261" y="457"/>
                  </a:cubicBezTo>
                  <a:cubicBezTo>
                    <a:pt x="260" y="457"/>
                    <a:pt x="260" y="457"/>
                    <a:pt x="260" y="457"/>
                  </a:cubicBezTo>
                  <a:cubicBezTo>
                    <a:pt x="260" y="457"/>
                    <a:pt x="260" y="457"/>
                    <a:pt x="259" y="457"/>
                  </a:cubicBezTo>
                  <a:cubicBezTo>
                    <a:pt x="259" y="457"/>
                    <a:pt x="259" y="457"/>
                    <a:pt x="259" y="457"/>
                  </a:cubicBezTo>
                  <a:cubicBezTo>
                    <a:pt x="259" y="457"/>
                    <a:pt x="259" y="457"/>
                    <a:pt x="259" y="457"/>
                  </a:cubicBezTo>
                  <a:cubicBezTo>
                    <a:pt x="258" y="457"/>
                    <a:pt x="258" y="457"/>
                    <a:pt x="258" y="457"/>
                  </a:cubicBezTo>
                  <a:cubicBezTo>
                    <a:pt x="257" y="458"/>
                    <a:pt x="257" y="458"/>
                    <a:pt x="257" y="458"/>
                  </a:cubicBezTo>
                  <a:cubicBezTo>
                    <a:pt x="258" y="458"/>
                    <a:pt x="258" y="458"/>
                    <a:pt x="258" y="458"/>
                  </a:cubicBezTo>
                  <a:cubicBezTo>
                    <a:pt x="258" y="459"/>
                    <a:pt x="258" y="459"/>
                    <a:pt x="258" y="459"/>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2"/>
                    <a:pt x="259" y="462"/>
                    <a:pt x="259" y="462"/>
                  </a:cubicBezTo>
                  <a:cubicBezTo>
                    <a:pt x="260" y="462"/>
                    <a:pt x="260" y="462"/>
                    <a:pt x="260" y="462"/>
                  </a:cubicBezTo>
                  <a:cubicBezTo>
                    <a:pt x="260" y="463"/>
                    <a:pt x="260" y="463"/>
                    <a:pt x="260" y="463"/>
                  </a:cubicBezTo>
                  <a:cubicBezTo>
                    <a:pt x="261" y="463"/>
                    <a:pt x="261" y="463"/>
                    <a:pt x="261" y="463"/>
                  </a:cubicBezTo>
                  <a:cubicBezTo>
                    <a:pt x="261" y="462"/>
                    <a:pt x="261" y="462"/>
                    <a:pt x="261" y="462"/>
                  </a:cubicBezTo>
                  <a:cubicBezTo>
                    <a:pt x="261" y="463"/>
                    <a:pt x="261" y="463"/>
                    <a:pt x="261" y="463"/>
                  </a:cubicBezTo>
                  <a:cubicBezTo>
                    <a:pt x="261" y="463"/>
                    <a:pt x="262" y="464"/>
                    <a:pt x="262" y="464"/>
                  </a:cubicBezTo>
                  <a:cubicBezTo>
                    <a:pt x="263" y="463"/>
                    <a:pt x="263" y="463"/>
                    <a:pt x="263" y="463"/>
                  </a:cubicBezTo>
                  <a:cubicBezTo>
                    <a:pt x="263" y="464"/>
                    <a:pt x="263" y="464"/>
                    <a:pt x="263" y="464"/>
                  </a:cubicBezTo>
                  <a:cubicBezTo>
                    <a:pt x="263" y="463"/>
                    <a:pt x="263" y="463"/>
                    <a:pt x="263" y="463"/>
                  </a:cubicBezTo>
                  <a:cubicBezTo>
                    <a:pt x="263" y="463"/>
                    <a:pt x="263" y="463"/>
                    <a:pt x="263" y="463"/>
                  </a:cubicBezTo>
                  <a:cubicBezTo>
                    <a:pt x="263" y="463"/>
                    <a:pt x="263" y="463"/>
                    <a:pt x="263" y="463"/>
                  </a:cubicBezTo>
                  <a:cubicBezTo>
                    <a:pt x="264" y="463"/>
                    <a:pt x="264" y="463"/>
                    <a:pt x="264" y="463"/>
                  </a:cubicBezTo>
                  <a:cubicBezTo>
                    <a:pt x="264" y="463"/>
                    <a:pt x="264" y="463"/>
                    <a:pt x="264" y="463"/>
                  </a:cubicBezTo>
                  <a:cubicBezTo>
                    <a:pt x="264" y="463"/>
                    <a:pt x="264" y="463"/>
                    <a:pt x="264" y="463"/>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5" y="461"/>
                    <a:pt x="265" y="461"/>
                    <a:pt x="265" y="461"/>
                  </a:cubicBezTo>
                  <a:cubicBezTo>
                    <a:pt x="265" y="461"/>
                    <a:pt x="265" y="461"/>
                    <a:pt x="265" y="461"/>
                  </a:cubicBezTo>
                  <a:cubicBezTo>
                    <a:pt x="265" y="461"/>
                    <a:pt x="265" y="461"/>
                    <a:pt x="265" y="461"/>
                  </a:cubicBezTo>
                  <a:cubicBezTo>
                    <a:pt x="265" y="461"/>
                    <a:pt x="265" y="461"/>
                    <a:pt x="265" y="461"/>
                  </a:cubicBezTo>
                  <a:cubicBezTo>
                    <a:pt x="265" y="460"/>
                    <a:pt x="265" y="460"/>
                    <a:pt x="265" y="460"/>
                  </a:cubicBezTo>
                  <a:cubicBezTo>
                    <a:pt x="266" y="460"/>
                    <a:pt x="266" y="460"/>
                    <a:pt x="266" y="460"/>
                  </a:cubicBezTo>
                  <a:cubicBezTo>
                    <a:pt x="266" y="460"/>
                    <a:pt x="266" y="460"/>
                    <a:pt x="266" y="460"/>
                  </a:cubicBezTo>
                  <a:cubicBezTo>
                    <a:pt x="266" y="460"/>
                    <a:pt x="266" y="460"/>
                    <a:pt x="266" y="460"/>
                  </a:cubicBezTo>
                  <a:cubicBezTo>
                    <a:pt x="266" y="460"/>
                    <a:pt x="266" y="460"/>
                    <a:pt x="266" y="460"/>
                  </a:cubicBezTo>
                  <a:cubicBezTo>
                    <a:pt x="267" y="460"/>
                    <a:pt x="267" y="460"/>
                    <a:pt x="267" y="460"/>
                  </a:cubicBezTo>
                  <a:cubicBezTo>
                    <a:pt x="267" y="460"/>
                    <a:pt x="267" y="460"/>
                    <a:pt x="267" y="460"/>
                  </a:cubicBezTo>
                  <a:cubicBezTo>
                    <a:pt x="267" y="460"/>
                    <a:pt x="267" y="460"/>
                    <a:pt x="267" y="460"/>
                  </a:cubicBezTo>
                  <a:cubicBezTo>
                    <a:pt x="267" y="460"/>
                    <a:pt x="267" y="460"/>
                    <a:pt x="267" y="460"/>
                  </a:cubicBezTo>
                  <a:cubicBezTo>
                    <a:pt x="268" y="460"/>
                    <a:pt x="268" y="460"/>
                    <a:pt x="268" y="460"/>
                  </a:cubicBezTo>
                  <a:cubicBezTo>
                    <a:pt x="267" y="460"/>
                    <a:pt x="268" y="459"/>
                    <a:pt x="268" y="459"/>
                  </a:cubicBezTo>
                  <a:cubicBezTo>
                    <a:pt x="268" y="459"/>
                    <a:pt x="268" y="459"/>
                    <a:pt x="268" y="459"/>
                  </a:cubicBezTo>
                  <a:cubicBezTo>
                    <a:pt x="268" y="459"/>
                    <a:pt x="268" y="460"/>
                    <a:pt x="268" y="460"/>
                  </a:cubicBezTo>
                  <a:cubicBezTo>
                    <a:pt x="269" y="460"/>
                    <a:pt x="269" y="460"/>
                    <a:pt x="269" y="460"/>
                  </a:cubicBezTo>
                  <a:cubicBezTo>
                    <a:pt x="269" y="460"/>
                    <a:pt x="269" y="460"/>
                    <a:pt x="269" y="460"/>
                  </a:cubicBezTo>
                  <a:cubicBezTo>
                    <a:pt x="269" y="460"/>
                    <a:pt x="269" y="460"/>
                    <a:pt x="269" y="460"/>
                  </a:cubicBezTo>
                  <a:cubicBezTo>
                    <a:pt x="270" y="459"/>
                    <a:pt x="270" y="459"/>
                    <a:pt x="270" y="459"/>
                  </a:cubicBezTo>
                  <a:cubicBezTo>
                    <a:pt x="270" y="459"/>
                    <a:pt x="270" y="459"/>
                    <a:pt x="270" y="459"/>
                  </a:cubicBezTo>
                  <a:cubicBezTo>
                    <a:pt x="270" y="458"/>
                    <a:pt x="270" y="458"/>
                    <a:pt x="270" y="458"/>
                  </a:cubicBezTo>
                  <a:cubicBezTo>
                    <a:pt x="271" y="459"/>
                    <a:pt x="271" y="459"/>
                    <a:pt x="271" y="459"/>
                  </a:cubicBezTo>
                  <a:cubicBezTo>
                    <a:pt x="271" y="459"/>
                    <a:pt x="271" y="459"/>
                    <a:pt x="271" y="459"/>
                  </a:cubicBezTo>
                  <a:cubicBezTo>
                    <a:pt x="271" y="459"/>
                    <a:pt x="271" y="459"/>
                    <a:pt x="271" y="459"/>
                  </a:cubicBezTo>
                  <a:cubicBezTo>
                    <a:pt x="271" y="459"/>
                    <a:pt x="271" y="459"/>
                    <a:pt x="271" y="459"/>
                  </a:cubicBezTo>
                  <a:cubicBezTo>
                    <a:pt x="271" y="458"/>
                    <a:pt x="271" y="458"/>
                    <a:pt x="271" y="458"/>
                  </a:cubicBezTo>
                  <a:cubicBezTo>
                    <a:pt x="271" y="458"/>
                    <a:pt x="271" y="458"/>
                    <a:pt x="271" y="458"/>
                  </a:cubicBezTo>
                  <a:cubicBezTo>
                    <a:pt x="271" y="457"/>
                    <a:pt x="271" y="457"/>
                    <a:pt x="271" y="457"/>
                  </a:cubicBezTo>
                  <a:cubicBezTo>
                    <a:pt x="271" y="457"/>
                    <a:pt x="271" y="457"/>
                    <a:pt x="271" y="457"/>
                  </a:cubicBezTo>
                  <a:cubicBezTo>
                    <a:pt x="272" y="457"/>
                    <a:pt x="272" y="457"/>
                    <a:pt x="272" y="457"/>
                  </a:cubicBezTo>
                  <a:cubicBezTo>
                    <a:pt x="272" y="457"/>
                    <a:pt x="272" y="457"/>
                    <a:pt x="272" y="457"/>
                  </a:cubicBezTo>
                  <a:cubicBezTo>
                    <a:pt x="272" y="457"/>
                    <a:pt x="272" y="457"/>
                    <a:pt x="272" y="457"/>
                  </a:cubicBezTo>
                  <a:cubicBezTo>
                    <a:pt x="272" y="456"/>
                    <a:pt x="272" y="456"/>
                    <a:pt x="272" y="456"/>
                  </a:cubicBezTo>
                  <a:cubicBezTo>
                    <a:pt x="272" y="456"/>
                    <a:pt x="272" y="456"/>
                    <a:pt x="272" y="456"/>
                  </a:cubicBezTo>
                  <a:cubicBezTo>
                    <a:pt x="271" y="457"/>
                    <a:pt x="271" y="457"/>
                    <a:pt x="271" y="457"/>
                  </a:cubicBezTo>
                  <a:cubicBezTo>
                    <a:pt x="271" y="457"/>
                    <a:pt x="271" y="457"/>
                    <a:pt x="271" y="457"/>
                  </a:cubicBezTo>
                  <a:cubicBezTo>
                    <a:pt x="271" y="457"/>
                    <a:pt x="271" y="457"/>
                    <a:pt x="271" y="457"/>
                  </a:cubicBezTo>
                  <a:cubicBezTo>
                    <a:pt x="271" y="456"/>
                    <a:pt x="271" y="456"/>
                    <a:pt x="271" y="456"/>
                  </a:cubicBezTo>
                  <a:cubicBezTo>
                    <a:pt x="271" y="456"/>
                    <a:pt x="271" y="456"/>
                    <a:pt x="271" y="456"/>
                  </a:cubicBezTo>
                  <a:cubicBezTo>
                    <a:pt x="270" y="456"/>
                    <a:pt x="270" y="456"/>
                    <a:pt x="270" y="456"/>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4"/>
                    <a:pt x="271" y="454"/>
                    <a:pt x="271"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69" y="454"/>
                    <a:pt x="269" y="454"/>
                    <a:pt x="269" y="454"/>
                  </a:cubicBezTo>
                  <a:cubicBezTo>
                    <a:pt x="269" y="454"/>
                    <a:pt x="269" y="454"/>
                    <a:pt x="269" y="454"/>
                  </a:cubicBezTo>
                  <a:cubicBezTo>
                    <a:pt x="269" y="454"/>
                    <a:pt x="269" y="454"/>
                    <a:pt x="269" y="454"/>
                  </a:cubicBezTo>
                  <a:cubicBezTo>
                    <a:pt x="269" y="453"/>
                    <a:pt x="269" y="453"/>
                    <a:pt x="269" y="453"/>
                  </a:cubicBezTo>
                  <a:cubicBezTo>
                    <a:pt x="269" y="453"/>
                    <a:pt x="269" y="453"/>
                    <a:pt x="269" y="453"/>
                  </a:cubicBezTo>
                  <a:cubicBezTo>
                    <a:pt x="269" y="453"/>
                    <a:pt x="269" y="453"/>
                    <a:pt x="269" y="453"/>
                  </a:cubicBezTo>
                  <a:cubicBezTo>
                    <a:pt x="269" y="454"/>
                    <a:pt x="269" y="454"/>
                    <a:pt x="269" y="454"/>
                  </a:cubicBezTo>
                  <a:cubicBezTo>
                    <a:pt x="270" y="454"/>
                    <a:pt x="270" y="454"/>
                    <a:pt x="270" y="454"/>
                  </a:cubicBezTo>
                  <a:cubicBezTo>
                    <a:pt x="271" y="453"/>
                    <a:pt x="271" y="453"/>
                    <a:pt x="271" y="453"/>
                  </a:cubicBezTo>
                  <a:cubicBezTo>
                    <a:pt x="270" y="453"/>
                    <a:pt x="270" y="453"/>
                    <a:pt x="270" y="453"/>
                  </a:cubicBezTo>
                  <a:cubicBezTo>
                    <a:pt x="271" y="453"/>
                    <a:pt x="271" y="453"/>
                    <a:pt x="271" y="453"/>
                  </a:cubicBezTo>
                  <a:cubicBezTo>
                    <a:pt x="271" y="453"/>
                    <a:pt x="271" y="453"/>
                    <a:pt x="271" y="453"/>
                  </a:cubicBezTo>
                  <a:cubicBezTo>
                    <a:pt x="271" y="454"/>
                    <a:pt x="271" y="454"/>
                    <a:pt x="271" y="454"/>
                  </a:cubicBezTo>
                  <a:cubicBezTo>
                    <a:pt x="271" y="454"/>
                    <a:pt x="271" y="454"/>
                    <a:pt x="271" y="454"/>
                  </a:cubicBezTo>
                  <a:cubicBezTo>
                    <a:pt x="271" y="454"/>
                    <a:pt x="271" y="454"/>
                    <a:pt x="271" y="454"/>
                  </a:cubicBezTo>
                  <a:cubicBezTo>
                    <a:pt x="272" y="454"/>
                    <a:pt x="272" y="454"/>
                    <a:pt x="272" y="454"/>
                  </a:cubicBezTo>
                  <a:cubicBezTo>
                    <a:pt x="272" y="454"/>
                    <a:pt x="272" y="454"/>
                    <a:pt x="272" y="454"/>
                  </a:cubicBezTo>
                  <a:cubicBezTo>
                    <a:pt x="272" y="454"/>
                    <a:pt x="273" y="454"/>
                    <a:pt x="273" y="453"/>
                  </a:cubicBezTo>
                  <a:cubicBezTo>
                    <a:pt x="273" y="453"/>
                    <a:pt x="272" y="453"/>
                    <a:pt x="272" y="453"/>
                  </a:cubicBezTo>
                  <a:cubicBezTo>
                    <a:pt x="272" y="453"/>
                    <a:pt x="272" y="453"/>
                    <a:pt x="272" y="453"/>
                  </a:cubicBezTo>
                  <a:cubicBezTo>
                    <a:pt x="272" y="452"/>
                    <a:pt x="272" y="453"/>
                    <a:pt x="272" y="452"/>
                  </a:cubicBezTo>
                  <a:cubicBezTo>
                    <a:pt x="273" y="452"/>
                    <a:pt x="272" y="452"/>
                    <a:pt x="273" y="452"/>
                  </a:cubicBezTo>
                  <a:cubicBezTo>
                    <a:pt x="273" y="452"/>
                    <a:pt x="273" y="452"/>
                    <a:pt x="273" y="452"/>
                  </a:cubicBezTo>
                  <a:cubicBezTo>
                    <a:pt x="273" y="453"/>
                    <a:pt x="273" y="453"/>
                    <a:pt x="273" y="453"/>
                  </a:cubicBezTo>
                  <a:cubicBezTo>
                    <a:pt x="273" y="453"/>
                    <a:pt x="273" y="453"/>
                    <a:pt x="273" y="453"/>
                  </a:cubicBezTo>
                  <a:cubicBezTo>
                    <a:pt x="274" y="453"/>
                    <a:pt x="274" y="453"/>
                    <a:pt x="274" y="453"/>
                  </a:cubicBezTo>
                  <a:cubicBezTo>
                    <a:pt x="274" y="453"/>
                    <a:pt x="274" y="453"/>
                    <a:pt x="274" y="453"/>
                  </a:cubicBezTo>
                  <a:cubicBezTo>
                    <a:pt x="274" y="453"/>
                    <a:pt x="274" y="453"/>
                    <a:pt x="274" y="453"/>
                  </a:cubicBezTo>
                  <a:cubicBezTo>
                    <a:pt x="275" y="453"/>
                    <a:pt x="275" y="453"/>
                    <a:pt x="275" y="453"/>
                  </a:cubicBezTo>
                  <a:cubicBezTo>
                    <a:pt x="275" y="453"/>
                    <a:pt x="275" y="453"/>
                    <a:pt x="275" y="453"/>
                  </a:cubicBezTo>
                  <a:cubicBezTo>
                    <a:pt x="275" y="453"/>
                    <a:pt x="275" y="453"/>
                    <a:pt x="275" y="453"/>
                  </a:cubicBezTo>
                  <a:cubicBezTo>
                    <a:pt x="275" y="453"/>
                    <a:pt x="275" y="453"/>
                    <a:pt x="275" y="453"/>
                  </a:cubicBezTo>
                  <a:cubicBezTo>
                    <a:pt x="276" y="454"/>
                    <a:pt x="276" y="454"/>
                    <a:pt x="276" y="454"/>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7" y="453"/>
                    <a:pt x="277" y="453"/>
                    <a:pt x="277" y="453"/>
                  </a:cubicBezTo>
                  <a:cubicBezTo>
                    <a:pt x="277" y="453"/>
                    <a:pt x="277" y="453"/>
                    <a:pt x="277" y="453"/>
                  </a:cubicBezTo>
                  <a:cubicBezTo>
                    <a:pt x="277" y="453"/>
                    <a:pt x="277" y="453"/>
                    <a:pt x="277" y="453"/>
                  </a:cubicBezTo>
                  <a:cubicBezTo>
                    <a:pt x="277" y="452"/>
                    <a:pt x="277" y="453"/>
                    <a:pt x="277" y="452"/>
                  </a:cubicBezTo>
                  <a:cubicBezTo>
                    <a:pt x="277" y="452"/>
                    <a:pt x="277" y="452"/>
                    <a:pt x="277" y="452"/>
                  </a:cubicBezTo>
                  <a:cubicBezTo>
                    <a:pt x="277" y="452"/>
                    <a:pt x="277" y="452"/>
                    <a:pt x="277" y="452"/>
                  </a:cubicBezTo>
                  <a:cubicBezTo>
                    <a:pt x="277" y="451"/>
                    <a:pt x="277" y="451"/>
                    <a:pt x="277" y="451"/>
                  </a:cubicBezTo>
                  <a:cubicBezTo>
                    <a:pt x="278" y="452"/>
                    <a:pt x="278" y="452"/>
                    <a:pt x="278" y="452"/>
                  </a:cubicBezTo>
                  <a:cubicBezTo>
                    <a:pt x="278" y="452"/>
                    <a:pt x="278" y="452"/>
                    <a:pt x="278" y="452"/>
                  </a:cubicBezTo>
                  <a:cubicBezTo>
                    <a:pt x="278" y="453"/>
                    <a:pt x="278" y="453"/>
                    <a:pt x="278" y="453"/>
                  </a:cubicBezTo>
                  <a:cubicBezTo>
                    <a:pt x="278" y="453"/>
                    <a:pt x="278" y="453"/>
                    <a:pt x="278" y="453"/>
                  </a:cubicBezTo>
                  <a:cubicBezTo>
                    <a:pt x="278" y="453"/>
                    <a:pt x="278" y="453"/>
                    <a:pt x="278" y="453"/>
                  </a:cubicBezTo>
                  <a:cubicBezTo>
                    <a:pt x="278" y="453"/>
                    <a:pt x="278" y="453"/>
                    <a:pt x="278" y="453"/>
                  </a:cubicBezTo>
                  <a:cubicBezTo>
                    <a:pt x="278" y="453"/>
                    <a:pt x="278" y="454"/>
                    <a:pt x="278" y="454"/>
                  </a:cubicBezTo>
                  <a:cubicBezTo>
                    <a:pt x="278" y="454"/>
                    <a:pt x="278" y="454"/>
                    <a:pt x="278" y="454"/>
                  </a:cubicBezTo>
                  <a:cubicBezTo>
                    <a:pt x="278" y="454"/>
                    <a:pt x="278" y="454"/>
                    <a:pt x="278" y="454"/>
                  </a:cubicBezTo>
                  <a:cubicBezTo>
                    <a:pt x="277" y="454"/>
                    <a:pt x="277" y="454"/>
                    <a:pt x="277" y="454"/>
                  </a:cubicBezTo>
                  <a:cubicBezTo>
                    <a:pt x="277" y="454"/>
                    <a:pt x="277" y="454"/>
                    <a:pt x="277" y="454"/>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7" y="455"/>
                    <a:pt x="277" y="455"/>
                    <a:pt x="277" y="455"/>
                  </a:cubicBezTo>
                  <a:cubicBezTo>
                    <a:pt x="277" y="455"/>
                    <a:pt x="277" y="455"/>
                    <a:pt x="277" y="455"/>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6" y="456"/>
                    <a:pt x="276" y="456"/>
                    <a:pt x="276" y="456"/>
                  </a:cubicBezTo>
                  <a:cubicBezTo>
                    <a:pt x="276" y="456"/>
                    <a:pt x="276" y="456"/>
                    <a:pt x="276" y="456"/>
                  </a:cubicBezTo>
                  <a:cubicBezTo>
                    <a:pt x="276" y="456"/>
                    <a:pt x="276" y="456"/>
                    <a:pt x="276" y="456"/>
                  </a:cubicBezTo>
                  <a:cubicBezTo>
                    <a:pt x="276" y="456"/>
                    <a:pt x="276" y="456"/>
                    <a:pt x="276" y="456"/>
                  </a:cubicBezTo>
                  <a:cubicBezTo>
                    <a:pt x="277" y="456"/>
                    <a:pt x="277" y="456"/>
                    <a:pt x="277" y="456"/>
                  </a:cubicBezTo>
                  <a:cubicBezTo>
                    <a:pt x="277" y="456"/>
                    <a:pt x="277" y="456"/>
                    <a:pt x="277" y="456"/>
                  </a:cubicBezTo>
                  <a:cubicBezTo>
                    <a:pt x="277" y="457"/>
                    <a:pt x="277" y="457"/>
                    <a:pt x="277" y="457"/>
                  </a:cubicBezTo>
                  <a:cubicBezTo>
                    <a:pt x="277" y="457"/>
                    <a:pt x="277" y="457"/>
                    <a:pt x="277" y="458"/>
                  </a:cubicBezTo>
                  <a:cubicBezTo>
                    <a:pt x="277" y="458"/>
                    <a:pt x="277" y="458"/>
                    <a:pt x="277" y="458"/>
                  </a:cubicBezTo>
                  <a:cubicBezTo>
                    <a:pt x="278" y="458"/>
                    <a:pt x="278" y="458"/>
                    <a:pt x="278" y="458"/>
                  </a:cubicBezTo>
                  <a:cubicBezTo>
                    <a:pt x="278" y="457"/>
                    <a:pt x="278" y="457"/>
                    <a:pt x="279" y="457"/>
                  </a:cubicBezTo>
                  <a:cubicBezTo>
                    <a:pt x="279" y="457"/>
                    <a:pt x="279" y="457"/>
                    <a:pt x="279" y="457"/>
                  </a:cubicBezTo>
                  <a:cubicBezTo>
                    <a:pt x="279" y="457"/>
                    <a:pt x="279" y="457"/>
                    <a:pt x="279" y="457"/>
                  </a:cubicBezTo>
                  <a:cubicBezTo>
                    <a:pt x="279" y="457"/>
                    <a:pt x="279" y="457"/>
                    <a:pt x="279" y="457"/>
                  </a:cubicBezTo>
                  <a:cubicBezTo>
                    <a:pt x="279" y="457"/>
                    <a:pt x="279" y="457"/>
                    <a:pt x="279" y="457"/>
                  </a:cubicBezTo>
                  <a:cubicBezTo>
                    <a:pt x="280" y="457"/>
                    <a:pt x="280" y="457"/>
                    <a:pt x="280" y="457"/>
                  </a:cubicBezTo>
                  <a:cubicBezTo>
                    <a:pt x="280" y="457"/>
                    <a:pt x="280" y="457"/>
                    <a:pt x="280" y="457"/>
                  </a:cubicBezTo>
                  <a:cubicBezTo>
                    <a:pt x="280" y="458"/>
                    <a:pt x="280" y="458"/>
                    <a:pt x="280" y="458"/>
                  </a:cubicBezTo>
                  <a:cubicBezTo>
                    <a:pt x="280" y="458"/>
                    <a:pt x="280" y="458"/>
                    <a:pt x="280" y="458"/>
                  </a:cubicBezTo>
                  <a:cubicBezTo>
                    <a:pt x="280" y="459"/>
                    <a:pt x="280" y="459"/>
                    <a:pt x="280" y="459"/>
                  </a:cubicBezTo>
                  <a:cubicBezTo>
                    <a:pt x="280" y="459"/>
                    <a:pt x="280" y="459"/>
                    <a:pt x="281" y="460"/>
                  </a:cubicBezTo>
                  <a:cubicBezTo>
                    <a:pt x="281" y="459"/>
                    <a:pt x="281" y="459"/>
                    <a:pt x="281" y="459"/>
                  </a:cubicBezTo>
                  <a:cubicBezTo>
                    <a:pt x="281" y="460"/>
                    <a:pt x="281" y="460"/>
                    <a:pt x="281" y="460"/>
                  </a:cubicBezTo>
                  <a:cubicBezTo>
                    <a:pt x="281" y="460"/>
                    <a:pt x="281" y="460"/>
                    <a:pt x="281" y="460"/>
                  </a:cubicBezTo>
                  <a:cubicBezTo>
                    <a:pt x="282" y="460"/>
                    <a:pt x="282" y="460"/>
                    <a:pt x="282" y="460"/>
                  </a:cubicBezTo>
                  <a:cubicBezTo>
                    <a:pt x="282" y="460"/>
                    <a:pt x="282" y="460"/>
                    <a:pt x="282" y="460"/>
                  </a:cubicBezTo>
                  <a:cubicBezTo>
                    <a:pt x="282" y="460"/>
                    <a:pt x="282" y="460"/>
                    <a:pt x="282" y="460"/>
                  </a:cubicBezTo>
                  <a:cubicBezTo>
                    <a:pt x="282" y="461"/>
                    <a:pt x="282" y="461"/>
                    <a:pt x="282" y="461"/>
                  </a:cubicBezTo>
                  <a:cubicBezTo>
                    <a:pt x="282" y="461"/>
                    <a:pt x="282" y="461"/>
                    <a:pt x="282" y="461"/>
                  </a:cubicBezTo>
                  <a:cubicBezTo>
                    <a:pt x="282" y="461"/>
                    <a:pt x="282" y="461"/>
                    <a:pt x="282" y="461"/>
                  </a:cubicBezTo>
                  <a:cubicBezTo>
                    <a:pt x="283" y="462"/>
                    <a:pt x="283" y="462"/>
                    <a:pt x="283" y="462"/>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4"/>
                    <a:pt x="283" y="464"/>
                    <a:pt x="283" y="464"/>
                  </a:cubicBezTo>
                  <a:cubicBezTo>
                    <a:pt x="283" y="463"/>
                    <a:pt x="283" y="463"/>
                    <a:pt x="283" y="463"/>
                  </a:cubicBezTo>
                  <a:cubicBezTo>
                    <a:pt x="284" y="464"/>
                    <a:pt x="284" y="464"/>
                    <a:pt x="284" y="464"/>
                  </a:cubicBezTo>
                  <a:cubicBezTo>
                    <a:pt x="284" y="464"/>
                    <a:pt x="284" y="464"/>
                    <a:pt x="284" y="464"/>
                  </a:cubicBezTo>
                  <a:cubicBezTo>
                    <a:pt x="284" y="464"/>
                    <a:pt x="284" y="464"/>
                    <a:pt x="284" y="464"/>
                  </a:cubicBezTo>
                  <a:cubicBezTo>
                    <a:pt x="284" y="464"/>
                    <a:pt x="284" y="464"/>
                    <a:pt x="284" y="464"/>
                  </a:cubicBezTo>
                  <a:cubicBezTo>
                    <a:pt x="283" y="465"/>
                    <a:pt x="283" y="465"/>
                    <a:pt x="283" y="465"/>
                  </a:cubicBezTo>
                  <a:cubicBezTo>
                    <a:pt x="284" y="465"/>
                    <a:pt x="284" y="465"/>
                    <a:pt x="284" y="465"/>
                  </a:cubicBezTo>
                  <a:cubicBezTo>
                    <a:pt x="284" y="465"/>
                    <a:pt x="284" y="465"/>
                    <a:pt x="284" y="465"/>
                  </a:cubicBezTo>
                  <a:cubicBezTo>
                    <a:pt x="284" y="465"/>
                    <a:pt x="284" y="465"/>
                    <a:pt x="284" y="466"/>
                  </a:cubicBezTo>
                  <a:cubicBezTo>
                    <a:pt x="284" y="466"/>
                    <a:pt x="284" y="466"/>
                    <a:pt x="284" y="466"/>
                  </a:cubicBezTo>
                  <a:cubicBezTo>
                    <a:pt x="284" y="466"/>
                    <a:pt x="284" y="466"/>
                    <a:pt x="284" y="466"/>
                  </a:cubicBezTo>
                  <a:cubicBezTo>
                    <a:pt x="284" y="466"/>
                    <a:pt x="284" y="466"/>
                    <a:pt x="284" y="466"/>
                  </a:cubicBezTo>
                  <a:cubicBezTo>
                    <a:pt x="284" y="467"/>
                    <a:pt x="284" y="467"/>
                    <a:pt x="283" y="467"/>
                  </a:cubicBezTo>
                  <a:cubicBezTo>
                    <a:pt x="283" y="467"/>
                    <a:pt x="284" y="468"/>
                    <a:pt x="284" y="468"/>
                  </a:cubicBezTo>
                  <a:cubicBezTo>
                    <a:pt x="284" y="468"/>
                    <a:pt x="284" y="468"/>
                    <a:pt x="284" y="468"/>
                  </a:cubicBezTo>
                  <a:cubicBezTo>
                    <a:pt x="284" y="468"/>
                    <a:pt x="284" y="468"/>
                    <a:pt x="284" y="468"/>
                  </a:cubicBezTo>
                  <a:cubicBezTo>
                    <a:pt x="284" y="468"/>
                    <a:pt x="284" y="468"/>
                    <a:pt x="284" y="468"/>
                  </a:cubicBezTo>
                  <a:cubicBezTo>
                    <a:pt x="285" y="469"/>
                    <a:pt x="285" y="469"/>
                    <a:pt x="285" y="469"/>
                  </a:cubicBezTo>
                  <a:cubicBezTo>
                    <a:pt x="285" y="469"/>
                    <a:pt x="285" y="469"/>
                    <a:pt x="285" y="469"/>
                  </a:cubicBezTo>
                  <a:cubicBezTo>
                    <a:pt x="285" y="469"/>
                    <a:pt x="285" y="469"/>
                    <a:pt x="285" y="469"/>
                  </a:cubicBezTo>
                  <a:cubicBezTo>
                    <a:pt x="285" y="469"/>
                    <a:pt x="285" y="469"/>
                    <a:pt x="285" y="469"/>
                  </a:cubicBezTo>
                  <a:cubicBezTo>
                    <a:pt x="285" y="470"/>
                    <a:pt x="285" y="470"/>
                    <a:pt x="285" y="470"/>
                  </a:cubicBezTo>
                  <a:cubicBezTo>
                    <a:pt x="286" y="470"/>
                    <a:pt x="286" y="470"/>
                    <a:pt x="286" y="470"/>
                  </a:cubicBezTo>
                  <a:cubicBezTo>
                    <a:pt x="286" y="470"/>
                    <a:pt x="286" y="470"/>
                    <a:pt x="286" y="470"/>
                  </a:cubicBezTo>
                  <a:cubicBezTo>
                    <a:pt x="286" y="470"/>
                    <a:pt x="286" y="470"/>
                    <a:pt x="286" y="470"/>
                  </a:cubicBezTo>
                  <a:cubicBezTo>
                    <a:pt x="286" y="470"/>
                    <a:pt x="286" y="470"/>
                    <a:pt x="286" y="470"/>
                  </a:cubicBezTo>
                  <a:cubicBezTo>
                    <a:pt x="287" y="470"/>
                    <a:pt x="287" y="470"/>
                    <a:pt x="287" y="470"/>
                  </a:cubicBezTo>
                  <a:cubicBezTo>
                    <a:pt x="287" y="470"/>
                    <a:pt x="287" y="470"/>
                    <a:pt x="287" y="470"/>
                  </a:cubicBezTo>
                  <a:cubicBezTo>
                    <a:pt x="288" y="470"/>
                    <a:pt x="288" y="470"/>
                    <a:pt x="288" y="470"/>
                  </a:cubicBezTo>
                  <a:cubicBezTo>
                    <a:pt x="288" y="470"/>
                    <a:pt x="288" y="470"/>
                    <a:pt x="288" y="470"/>
                  </a:cubicBezTo>
                  <a:cubicBezTo>
                    <a:pt x="288" y="469"/>
                    <a:pt x="288" y="469"/>
                    <a:pt x="288" y="469"/>
                  </a:cubicBezTo>
                  <a:cubicBezTo>
                    <a:pt x="288" y="470"/>
                    <a:pt x="288" y="470"/>
                    <a:pt x="288" y="470"/>
                  </a:cubicBezTo>
                  <a:cubicBezTo>
                    <a:pt x="288" y="469"/>
                    <a:pt x="288" y="469"/>
                    <a:pt x="288" y="469"/>
                  </a:cubicBezTo>
                  <a:cubicBezTo>
                    <a:pt x="288" y="469"/>
                    <a:pt x="288" y="469"/>
                    <a:pt x="288"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6" y="468"/>
                    <a:pt x="286" y="468"/>
                    <a:pt x="286" y="468"/>
                  </a:cubicBezTo>
                  <a:cubicBezTo>
                    <a:pt x="286" y="469"/>
                    <a:pt x="286" y="469"/>
                    <a:pt x="286" y="469"/>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4" y="468"/>
                    <a:pt x="284" y="468"/>
                    <a:pt x="284" y="467"/>
                  </a:cubicBezTo>
                  <a:cubicBezTo>
                    <a:pt x="284" y="467"/>
                    <a:pt x="284" y="467"/>
                    <a:pt x="284" y="467"/>
                  </a:cubicBezTo>
                  <a:cubicBezTo>
                    <a:pt x="284" y="467"/>
                    <a:pt x="284" y="467"/>
                    <a:pt x="284" y="467"/>
                  </a:cubicBezTo>
                  <a:cubicBezTo>
                    <a:pt x="285" y="467"/>
                    <a:pt x="285" y="468"/>
                    <a:pt x="285" y="467"/>
                  </a:cubicBezTo>
                  <a:cubicBezTo>
                    <a:pt x="286" y="468"/>
                    <a:pt x="286" y="468"/>
                    <a:pt x="286" y="468"/>
                  </a:cubicBezTo>
                  <a:cubicBezTo>
                    <a:pt x="286" y="468"/>
                    <a:pt x="286" y="468"/>
                    <a:pt x="286" y="468"/>
                  </a:cubicBezTo>
                  <a:cubicBezTo>
                    <a:pt x="287" y="468"/>
                    <a:pt x="287" y="468"/>
                    <a:pt x="287" y="468"/>
                  </a:cubicBezTo>
                  <a:cubicBezTo>
                    <a:pt x="287" y="468"/>
                    <a:pt x="287" y="468"/>
                    <a:pt x="287" y="468"/>
                  </a:cubicBezTo>
                  <a:cubicBezTo>
                    <a:pt x="287" y="468"/>
                    <a:pt x="287" y="468"/>
                    <a:pt x="287" y="468"/>
                  </a:cubicBezTo>
                  <a:cubicBezTo>
                    <a:pt x="288" y="468"/>
                    <a:pt x="288" y="468"/>
                    <a:pt x="288" y="468"/>
                  </a:cubicBezTo>
                  <a:cubicBezTo>
                    <a:pt x="288" y="469"/>
                    <a:pt x="288" y="469"/>
                    <a:pt x="288" y="469"/>
                  </a:cubicBezTo>
                  <a:cubicBezTo>
                    <a:pt x="289" y="469"/>
                    <a:pt x="289" y="469"/>
                    <a:pt x="289" y="469"/>
                  </a:cubicBezTo>
                  <a:cubicBezTo>
                    <a:pt x="289" y="468"/>
                    <a:pt x="289" y="468"/>
                    <a:pt x="289" y="468"/>
                  </a:cubicBezTo>
                  <a:cubicBezTo>
                    <a:pt x="289" y="468"/>
                    <a:pt x="289" y="468"/>
                    <a:pt x="289" y="468"/>
                  </a:cubicBezTo>
                  <a:cubicBezTo>
                    <a:pt x="289" y="467"/>
                    <a:pt x="289" y="467"/>
                    <a:pt x="289" y="467"/>
                  </a:cubicBezTo>
                  <a:cubicBezTo>
                    <a:pt x="289" y="468"/>
                    <a:pt x="289" y="468"/>
                    <a:pt x="289" y="468"/>
                  </a:cubicBezTo>
                  <a:cubicBezTo>
                    <a:pt x="290" y="467"/>
                    <a:pt x="290" y="467"/>
                    <a:pt x="290" y="467"/>
                  </a:cubicBezTo>
                  <a:cubicBezTo>
                    <a:pt x="290" y="467"/>
                    <a:pt x="289" y="467"/>
                    <a:pt x="290" y="467"/>
                  </a:cubicBezTo>
                  <a:cubicBezTo>
                    <a:pt x="290" y="467"/>
                    <a:pt x="290" y="467"/>
                    <a:pt x="291" y="467"/>
                  </a:cubicBezTo>
                  <a:cubicBezTo>
                    <a:pt x="291" y="467"/>
                    <a:pt x="291" y="467"/>
                    <a:pt x="291" y="467"/>
                  </a:cubicBezTo>
                  <a:cubicBezTo>
                    <a:pt x="291" y="468"/>
                    <a:pt x="291" y="468"/>
                    <a:pt x="291" y="468"/>
                  </a:cubicBezTo>
                  <a:cubicBezTo>
                    <a:pt x="290" y="468"/>
                    <a:pt x="290" y="468"/>
                    <a:pt x="290" y="468"/>
                  </a:cubicBezTo>
                  <a:cubicBezTo>
                    <a:pt x="290" y="468"/>
                    <a:pt x="290" y="468"/>
                    <a:pt x="290" y="468"/>
                  </a:cubicBezTo>
                  <a:cubicBezTo>
                    <a:pt x="289" y="469"/>
                    <a:pt x="289" y="469"/>
                    <a:pt x="289" y="469"/>
                  </a:cubicBezTo>
                  <a:cubicBezTo>
                    <a:pt x="290" y="469"/>
                    <a:pt x="290" y="469"/>
                    <a:pt x="290" y="469"/>
                  </a:cubicBezTo>
                  <a:cubicBezTo>
                    <a:pt x="291" y="469"/>
                    <a:pt x="291" y="469"/>
                    <a:pt x="291" y="469"/>
                  </a:cubicBezTo>
                  <a:cubicBezTo>
                    <a:pt x="290" y="469"/>
                    <a:pt x="290" y="469"/>
                    <a:pt x="290" y="469"/>
                  </a:cubicBezTo>
                  <a:cubicBezTo>
                    <a:pt x="290" y="469"/>
                    <a:pt x="290" y="469"/>
                    <a:pt x="290" y="469"/>
                  </a:cubicBezTo>
                  <a:cubicBezTo>
                    <a:pt x="290" y="469"/>
                    <a:pt x="290" y="469"/>
                    <a:pt x="290" y="469"/>
                  </a:cubicBezTo>
                  <a:cubicBezTo>
                    <a:pt x="290" y="470"/>
                    <a:pt x="290" y="470"/>
                    <a:pt x="290" y="470"/>
                  </a:cubicBezTo>
                  <a:cubicBezTo>
                    <a:pt x="290" y="470"/>
                    <a:pt x="290" y="470"/>
                    <a:pt x="290" y="470"/>
                  </a:cubicBezTo>
                  <a:cubicBezTo>
                    <a:pt x="290" y="470"/>
                    <a:pt x="290" y="470"/>
                    <a:pt x="290" y="470"/>
                  </a:cubicBezTo>
                  <a:cubicBezTo>
                    <a:pt x="290" y="470"/>
                    <a:pt x="290" y="470"/>
                    <a:pt x="290" y="470"/>
                  </a:cubicBezTo>
                  <a:cubicBezTo>
                    <a:pt x="290" y="471"/>
                    <a:pt x="290" y="471"/>
                    <a:pt x="290" y="471"/>
                  </a:cubicBezTo>
                  <a:cubicBezTo>
                    <a:pt x="290" y="472"/>
                    <a:pt x="290" y="472"/>
                    <a:pt x="290" y="472"/>
                  </a:cubicBezTo>
                  <a:cubicBezTo>
                    <a:pt x="290" y="472"/>
                    <a:pt x="290" y="472"/>
                    <a:pt x="290" y="472"/>
                  </a:cubicBezTo>
                  <a:cubicBezTo>
                    <a:pt x="290" y="472"/>
                    <a:pt x="290" y="472"/>
                    <a:pt x="290" y="472"/>
                  </a:cubicBezTo>
                  <a:cubicBezTo>
                    <a:pt x="291" y="472"/>
                    <a:pt x="291" y="472"/>
                    <a:pt x="291" y="472"/>
                  </a:cubicBezTo>
                  <a:cubicBezTo>
                    <a:pt x="291" y="472"/>
                    <a:pt x="291" y="472"/>
                    <a:pt x="291" y="472"/>
                  </a:cubicBezTo>
                  <a:cubicBezTo>
                    <a:pt x="291" y="473"/>
                    <a:pt x="291" y="473"/>
                    <a:pt x="291" y="473"/>
                  </a:cubicBezTo>
                  <a:cubicBezTo>
                    <a:pt x="292" y="472"/>
                    <a:pt x="292" y="472"/>
                    <a:pt x="292" y="472"/>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3" y="474"/>
                    <a:pt x="293" y="474"/>
                    <a:pt x="293" y="474"/>
                  </a:cubicBezTo>
                  <a:cubicBezTo>
                    <a:pt x="293" y="473"/>
                    <a:pt x="293" y="473"/>
                    <a:pt x="293" y="473"/>
                  </a:cubicBezTo>
                  <a:cubicBezTo>
                    <a:pt x="293" y="474"/>
                    <a:pt x="293" y="474"/>
                    <a:pt x="293" y="474"/>
                  </a:cubicBezTo>
                  <a:cubicBezTo>
                    <a:pt x="294" y="474"/>
                    <a:pt x="294" y="474"/>
                    <a:pt x="294" y="474"/>
                  </a:cubicBezTo>
                  <a:cubicBezTo>
                    <a:pt x="294" y="475"/>
                    <a:pt x="294" y="475"/>
                    <a:pt x="294" y="475"/>
                  </a:cubicBezTo>
                  <a:cubicBezTo>
                    <a:pt x="294" y="475"/>
                    <a:pt x="294" y="475"/>
                    <a:pt x="294" y="475"/>
                  </a:cubicBezTo>
                  <a:cubicBezTo>
                    <a:pt x="294" y="475"/>
                    <a:pt x="294" y="475"/>
                    <a:pt x="294" y="475"/>
                  </a:cubicBezTo>
                  <a:cubicBezTo>
                    <a:pt x="295" y="476"/>
                    <a:pt x="295" y="476"/>
                    <a:pt x="295" y="476"/>
                  </a:cubicBezTo>
                  <a:cubicBezTo>
                    <a:pt x="294" y="477"/>
                    <a:pt x="294" y="477"/>
                    <a:pt x="294" y="477"/>
                  </a:cubicBezTo>
                  <a:cubicBezTo>
                    <a:pt x="294" y="476"/>
                    <a:pt x="294" y="476"/>
                    <a:pt x="294" y="476"/>
                  </a:cubicBezTo>
                  <a:cubicBezTo>
                    <a:pt x="293" y="477"/>
                    <a:pt x="293" y="477"/>
                    <a:pt x="293" y="477"/>
                  </a:cubicBezTo>
                  <a:cubicBezTo>
                    <a:pt x="293" y="476"/>
                    <a:pt x="293" y="476"/>
                    <a:pt x="293" y="476"/>
                  </a:cubicBezTo>
                  <a:cubicBezTo>
                    <a:pt x="292" y="476"/>
                    <a:pt x="292" y="476"/>
                    <a:pt x="292" y="476"/>
                  </a:cubicBezTo>
                  <a:cubicBezTo>
                    <a:pt x="293" y="477"/>
                    <a:pt x="292" y="476"/>
                    <a:pt x="292" y="477"/>
                  </a:cubicBezTo>
                  <a:cubicBezTo>
                    <a:pt x="292" y="477"/>
                    <a:pt x="292" y="477"/>
                    <a:pt x="292" y="477"/>
                  </a:cubicBezTo>
                  <a:cubicBezTo>
                    <a:pt x="292" y="478"/>
                    <a:pt x="292" y="478"/>
                    <a:pt x="292" y="478"/>
                  </a:cubicBezTo>
                  <a:cubicBezTo>
                    <a:pt x="292" y="478"/>
                    <a:pt x="292" y="478"/>
                    <a:pt x="292" y="478"/>
                  </a:cubicBezTo>
                  <a:cubicBezTo>
                    <a:pt x="292" y="478"/>
                    <a:pt x="292" y="478"/>
                    <a:pt x="292" y="478"/>
                  </a:cubicBezTo>
                  <a:cubicBezTo>
                    <a:pt x="293" y="479"/>
                    <a:pt x="293" y="479"/>
                    <a:pt x="293" y="479"/>
                  </a:cubicBezTo>
                  <a:cubicBezTo>
                    <a:pt x="293" y="479"/>
                    <a:pt x="293" y="479"/>
                    <a:pt x="293" y="479"/>
                  </a:cubicBezTo>
                  <a:cubicBezTo>
                    <a:pt x="293" y="478"/>
                    <a:pt x="293" y="478"/>
                    <a:pt x="293" y="478"/>
                  </a:cubicBezTo>
                  <a:cubicBezTo>
                    <a:pt x="293" y="479"/>
                    <a:pt x="293" y="479"/>
                    <a:pt x="293" y="479"/>
                  </a:cubicBezTo>
                  <a:cubicBezTo>
                    <a:pt x="294" y="479"/>
                    <a:pt x="294" y="479"/>
                    <a:pt x="294" y="479"/>
                  </a:cubicBezTo>
                  <a:cubicBezTo>
                    <a:pt x="294" y="479"/>
                    <a:pt x="294" y="479"/>
                    <a:pt x="294" y="479"/>
                  </a:cubicBezTo>
                  <a:cubicBezTo>
                    <a:pt x="294" y="480"/>
                    <a:pt x="294" y="480"/>
                    <a:pt x="294" y="480"/>
                  </a:cubicBezTo>
                  <a:cubicBezTo>
                    <a:pt x="294" y="480"/>
                    <a:pt x="294" y="480"/>
                    <a:pt x="294" y="480"/>
                  </a:cubicBezTo>
                  <a:cubicBezTo>
                    <a:pt x="294" y="480"/>
                    <a:pt x="294" y="480"/>
                    <a:pt x="294" y="480"/>
                  </a:cubicBezTo>
                  <a:cubicBezTo>
                    <a:pt x="294" y="481"/>
                    <a:pt x="294" y="481"/>
                    <a:pt x="294" y="481"/>
                  </a:cubicBezTo>
                  <a:cubicBezTo>
                    <a:pt x="294" y="481"/>
                    <a:pt x="294" y="481"/>
                    <a:pt x="294" y="481"/>
                  </a:cubicBezTo>
                  <a:cubicBezTo>
                    <a:pt x="294" y="481"/>
                    <a:pt x="294" y="481"/>
                    <a:pt x="294" y="481"/>
                  </a:cubicBezTo>
                  <a:cubicBezTo>
                    <a:pt x="294" y="481"/>
                    <a:pt x="294" y="481"/>
                    <a:pt x="294" y="481"/>
                  </a:cubicBezTo>
                  <a:cubicBezTo>
                    <a:pt x="295" y="482"/>
                    <a:pt x="295" y="482"/>
                    <a:pt x="295" y="482"/>
                  </a:cubicBezTo>
                  <a:cubicBezTo>
                    <a:pt x="295" y="482"/>
                    <a:pt x="295" y="482"/>
                    <a:pt x="295" y="482"/>
                  </a:cubicBezTo>
                  <a:cubicBezTo>
                    <a:pt x="295" y="482"/>
                    <a:pt x="295" y="482"/>
                    <a:pt x="295" y="482"/>
                  </a:cubicBezTo>
                  <a:cubicBezTo>
                    <a:pt x="295" y="482"/>
                    <a:pt x="295" y="482"/>
                    <a:pt x="295" y="482"/>
                  </a:cubicBezTo>
                  <a:cubicBezTo>
                    <a:pt x="295" y="483"/>
                    <a:pt x="295" y="483"/>
                    <a:pt x="295" y="483"/>
                  </a:cubicBezTo>
                  <a:cubicBezTo>
                    <a:pt x="295" y="483"/>
                    <a:pt x="295" y="483"/>
                    <a:pt x="295" y="483"/>
                  </a:cubicBezTo>
                  <a:cubicBezTo>
                    <a:pt x="295" y="484"/>
                    <a:pt x="295" y="484"/>
                    <a:pt x="295" y="484"/>
                  </a:cubicBezTo>
                  <a:cubicBezTo>
                    <a:pt x="295" y="484"/>
                    <a:pt x="295" y="484"/>
                    <a:pt x="295" y="484"/>
                  </a:cubicBezTo>
                  <a:cubicBezTo>
                    <a:pt x="296" y="484"/>
                    <a:pt x="296" y="484"/>
                    <a:pt x="296" y="484"/>
                  </a:cubicBezTo>
                  <a:cubicBezTo>
                    <a:pt x="296" y="484"/>
                    <a:pt x="296" y="484"/>
                    <a:pt x="296" y="484"/>
                  </a:cubicBezTo>
                  <a:cubicBezTo>
                    <a:pt x="296" y="485"/>
                    <a:pt x="296" y="485"/>
                    <a:pt x="296" y="485"/>
                  </a:cubicBezTo>
                  <a:cubicBezTo>
                    <a:pt x="296" y="485"/>
                    <a:pt x="296" y="485"/>
                    <a:pt x="296" y="485"/>
                  </a:cubicBezTo>
                  <a:cubicBezTo>
                    <a:pt x="296" y="485"/>
                    <a:pt x="296" y="485"/>
                    <a:pt x="296" y="485"/>
                  </a:cubicBezTo>
                  <a:cubicBezTo>
                    <a:pt x="296" y="485"/>
                    <a:pt x="296" y="485"/>
                    <a:pt x="296" y="485"/>
                  </a:cubicBezTo>
                  <a:cubicBezTo>
                    <a:pt x="296" y="486"/>
                    <a:pt x="296" y="486"/>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7" y="488"/>
                    <a:pt x="297" y="488"/>
                    <a:pt x="297" y="488"/>
                  </a:cubicBezTo>
                  <a:cubicBezTo>
                    <a:pt x="297" y="488"/>
                    <a:pt x="297" y="488"/>
                    <a:pt x="297" y="488"/>
                  </a:cubicBezTo>
                  <a:cubicBezTo>
                    <a:pt x="297" y="489"/>
                    <a:pt x="297" y="489"/>
                    <a:pt x="297" y="489"/>
                  </a:cubicBezTo>
                  <a:cubicBezTo>
                    <a:pt x="298" y="488"/>
                    <a:pt x="298" y="488"/>
                    <a:pt x="298" y="488"/>
                  </a:cubicBezTo>
                  <a:cubicBezTo>
                    <a:pt x="298" y="489"/>
                    <a:pt x="298" y="489"/>
                    <a:pt x="299" y="489"/>
                  </a:cubicBezTo>
                  <a:cubicBezTo>
                    <a:pt x="299" y="489"/>
                    <a:pt x="299" y="489"/>
                    <a:pt x="299" y="489"/>
                  </a:cubicBezTo>
                  <a:cubicBezTo>
                    <a:pt x="299" y="489"/>
                    <a:pt x="299" y="489"/>
                    <a:pt x="299" y="489"/>
                  </a:cubicBezTo>
                  <a:cubicBezTo>
                    <a:pt x="299" y="489"/>
                    <a:pt x="299" y="489"/>
                    <a:pt x="299" y="489"/>
                  </a:cubicBezTo>
                  <a:cubicBezTo>
                    <a:pt x="299" y="490"/>
                    <a:pt x="299" y="490"/>
                    <a:pt x="299"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1"/>
                    <a:pt x="298" y="491"/>
                    <a:pt x="298" y="491"/>
                  </a:cubicBezTo>
                  <a:cubicBezTo>
                    <a:pt x="298" y="491"/>
                    <a:pt x="298" y="491"/>
                    <a:pt x="298" y="491"/>
                  </a:cubicBezTo>
                  <a:cubicBezTo>
                    <a:pt x="298" y="491"/>
                    <a:pt x="298" y="491"/>
                    <a:pt x="298" y="491"/>
                  </a:cubicBezTo>
                  <a:cubicBezTo>
                    <a:pt x="298" y="490"/>
                    <a:pt x="298" y="490"/>
                    <a:pt x="298" y="490"/>
                  </a:cubicBezTo>
                  <a:cubicBezTo>
                    <a:pt x="299" y="490"/>
                    <a:pt x="299" y="490"/>
                    <a:pt x="299" y="490"/>
                  </a:cubicBezTo>
                  <a:cubicBezTo>
                    <a:pt x="299" y="490"/>
                    <a:pt x="299" y="490"/>
                    <a:pt x="299" y="490"/>
                  </a:cubicBezTo>
                  <a:cubicBezTo>
                    <a:pt x="299" y="490"/>
                    <a:pt x="299"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1"/>
                    <a:pt x="300" y="491"/>
                    <a:pt x="300" y="491"/>
                  </a:cubicBezTo>
                  <a:cubicBezTo>
                    <a:pt x="300" y="491"/>
                    <a:pt x="300" y="491"/>
                    <a:pt x="300" y="491"/>
                  </a:cubicBezTo>
                  <a:cubicBezTo>
                    <a:pt x="300" y="491"/>
                    <a:pt x="300" y="491"/>
                    <a:pt x="300" y="491"/>
                  </a:cubicBezTo>
                  <a:cubicBezTo>
                    <a:pt x="300" y="491"/>
                    <a:pt x="300" y="492"/>
                    <a:pt x="300" y="492"/>
                  </a:cubicBezTo>
                  <a:cubicBezTo>
                    <a:pt x="300" y="492"/>
                    <a:pt x="300" y="492"/>
                    <a:pt x="300" y="492"/>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4"/>
                    <a:pt x="300" y="494"/>
                    <a:pt x="300" y="494"/>
                  </a:cubicBezTo>
                  <a:cubicBezTo>
                    <a:pt x="300" y="494"/>
                    <a:pt x="300" y="494"/>
                    <a:pt x="300" y="494"/>
                  </a:cubicBezTo>
                  <a:cubicBezTo>
                    <a:pt x="300" y="494"/>
                    <a:pt x="300" y="494"/>
                    <a:pt x="300" y="494"/>
                  </a:cubicBezTo>
                  <a:cubicBezTo>
                    <a:pt x="300" y="495"/>
                    <a:pt x="300" y="495"/>
                    <a:pt x="300" y="495"/>
                  </a:cubicBezTo>
                  <a:cubicBezTo>
                    <a:pt x="300" y="496"/>
                    <a:pt x="300" y="496"/>
                    <a:pt x="300" y="496"/>
                  </a:cubicBezTo>
                  <a:cubicBezTo>
                    <a:pt x="300" y="496"/>
                    <a:pt x="300" y="496"/>
                    <a:pt x="300" y="496"/>
                  </a:cubicBezTo>
                  <a:cubicBezTo>
                    <a:pt x="300" y="497"/>
                    <a:pt x="300" y="497"/>
                    <a:pt x="300" y="497"/>
                  </a:cubicBezTo>
                  <a:cubicBezTo>
                    <a:pt x="300" y="497"/>
                    <a:pt x="300" y="497"/>
                    <a:pt x="300" y="497"/>
                  </a:cubicBezTo>
                  <a:cubicBezTo>
                    <a:pt x="301" y="498"/>
                    <a:pt x="301" y="498"/>
                    <a:pt x="301" y="498"/>
                  </a:cubicBezTo>
                  <a:cubicBezTo>
                    <a:pt x="301" y="497"/>
                    <a:pt x="301" y="497"/>
                    <a:pt x="301" y="497"/>
                  </a:cubicBezTo>
                  <a:cubicBezTo>
                    <a:pt x="301" y="497"/>
                    <a:pt x="301" y="497"/>
                    <a:pt x="301" y="497"/>
                  </a:cubicBezTo>
                  <a:cubicBezTo>
                    <a:pt x="301" y="497"/>
                    <a:pt x="303" y="496"/>
                    <a:pt x="303" y="497"/>
                  </a:cubicBezTo>
                  <a:cubicBezTo>
                    <a:pt x="303" y="497"/>
                    <a:pt x="303" y="497"/>
                    <a:pt x="303" y="497"/>
                  </a:cubicBezTo>
                  <a:cubicBezTo>
                    <a:pt x="304" y="497"/>
                    <a:pt x="304" y="497"/>
                    <a:pt x="304" y="497"/>
                  </a:cubicBezTo>
                  <a:cubicBezTo>
                    <a:pt x="304" y="497"/>
                    <a:pt x="304" y="497"/>
                    <a:pt x="304" y="497"/>
                  </a:cubicBezTo>
                  <a:cubicBezTo>
                    <a:pt x="304" y="497"/>
                    <a:pt x="304" y="497"/>
                    <a:pt x="304" y="497"/>
                  </a:cubicBezTo>
                  <a:cubicBezTo>
                    <a:pt x="304" y="497"/>
                    <a:pt x="304" y="497"/>
                    <a:pt x="304" y="497"/>
                  </a:cubicBezTo>
                  <a:cubicBezTo>
                    <a:pt x="305" y="498"/>
                    <a:pt x="305" y="498"/>
                    <a:pt x="305" y="498"/>
                  </a:cubicBezTo>
                  <a:cubicBezTo>
                    <a:pt x="305" y="498"/>
                    <a:pt x="305" y="498"/>
                    <a:pt x="305" y="498"/>
                  </a:cubicBezTo>
                  <a:cubicBezTo>
                    <a:pt x="305" y="498"/>
                    <a:pt x="305" y="498"/>
                    <a:pt x="305" y="498"/>
                  </a:cubicBezTo>
                  <a:cubicBezTo>
                    <a:pt x="305" y="497"/>
                    <a:pt x="305" y="497"/>
                    <a:pt x="305" y="497"/>
                  </a:cubicBezTo>
                  <a:cubicBezTo>
                    <a:pt x="306" y="497"/>
                    <a:pt x="306" y="497"/>
                    <a:pt x="306" y="497"/>
                  </a:cubicBezTo>
                  <a:cubicBezTo>
                    <a:pt x="306" y="498"/>
                    <a:pt x="306" y="498"/>
                    <a:pt x="306" y="498"/>
                  </a:cubicBezTo>
                  <a:cubicBezTo>
                    <a:pt x="307" y="498"/>
                    <a:pt x="307" y="498"/>
                    <a:pt x="307" y="498"/>
                  </a:cubicBezTo>
                  <a:cubicBezTo>
                    <a:pt x="307" y="498"/>
                    <a:pt x="307" y="498"/>
                    <a:pt x="307" y="498"/>
                  </a:cubicBezTo>
                  <a:cubicBezTo>
                    <a:pt x="306" y="498"/>
                    <a:pt x="306" y="498"/>
                    <a:pt x="306" y="498"/>
                  </a:cubicBezTo>
                  <a:cubicBezTo>
                    <a:pt x="307" y="499"/>
                    <a:pt x="307" y="499"/>
                    <a:pt x="307" y="499"/>
                  </a:cubicBezTo>
                  <a:cubicBezTo>
                    <a:pt x="307" y="498"/>
                    <a:pt x="307" y="498"/>
                    <a:pt x="307" y="498"/>
                  </a:cubicBezTo>
                  <a:cubicBezTo>
                    <a:pt x="307" y="499"/>
                    <a:pt x="307" y="499"/>
                    <a:pt x="307" y="499"/>
                  </a:cubicBezTo>
                  <a:cubicBezTo>
                    <a:pt x="308" y="499"/>
                    <a:pt x="308" y="499"/>
                    <a:pt x="308" y="499"/>
                  </a:cubicBezTo>
                  <a:cubicBezTo>
                    <a:pt x="308" y="499"/>
                    <a:pt x="308" y="499"/>
                    <a:pt x="308" y="499"/>
                  </a:cubicBezTo>
                  <a:cubicBezTo>
                    <a:pt x="308" y="499"/>
                    <a:pt x="308" y="499"/>
                    <a:pt x="308" y="499"/>
                  </a:cubicBezTo>
                  <a:cubicBezTo>
                    <a:pt x="308" y="499"/>
                    <a:pt x="308" y="499"/>
                    <a:pt x="308" y="499"/>
                  </a:cubicBezTo>
                  <a:cubicBezTo>
                    <a:pt x="309" y="499"/>
                    <a:pt x="309" y="499"/>
                    <a:pt x="309" y="498"/>
                  </a:cubicBezTo>
                  <a:cubicBezTo>
                    <a:pt x="310" y="499"/>
                    <a:pt x="310" y="499"/>
                    <a:pt x="310" y="499"/>
                  </a:cubicBezTo>
                  <a:cubicBezTo>
                    <a:pt x="309" y="500"/>
                    <a:pt x="309" y="500"/>
                    <a:pt x="309" y="500"/>
                  </a:cubicBezTo>
                  <a:cubicBezTo>
                    <a:pt x="309" y="499"/>
                    <a:pt x="309" y="499"/>
                    <a:pt x="309" y="499"/>
                  </a:cubicBezTo>
                  <a:cubicBezTo>
                    <a:pt x="308" y="500"/>
                    <a:pt x="308" y="500"/>
                    <a:pt x="308" y="500"/>
                  </a:cubicBezTo>
                  <a:cubicBezTo>
                    <a:pt x="307" y="499"/>
                    <a:pt x="308" y="499"/>
                    <a:pt x="307" y="500"/>
                  </a:cubicBezTo>
                  <a:cubicBezTo>
                    <a:pt x="306" y="499"/>
                    <a:pt x="305" y="498"/>
                    <a:pt x="305" y="498"/>
                  </a:cubicBezTo>
                  <a:cubicBezTo>
                    <a:pt x="305" y="498"/>
                    <a:pt x="305" y="498"/>
                    <a:pt x="305" y="498"/>
                  </a:cubicBezTo>
                  <a:cubicBezTo>
                    <a:pt x="305" y="498"/>
                    <a:pt x="305" y="498"/>
                    <a:pt x="305" y="498"/>
                  </a:cubicBezTo>
                  <a:cubicBezTo>
                    <a:pt x="304" y="498"/>
                    <a:pt x="304" y="498"/>
                    <a:pt x="304" y="498"/>
                  </a:cubicBezTo>
                  <a:cubicBezTo>
                    <a:pt x="304" y="498"/>
                    <a:pt x="304" y="498"/>
                    <a:pt x="304" y="498"/>
                  </a:cubicBezTo>
                  <a:cubicBezTo>
                    <a:pt x="304" y="498"/>
                    <a:pt x="304" y="498"/>
                    <a:pt x="304" y="498"/>
                  </a:cubicBezTo>
                  <a:cubicBezTo>
                    <a:pt x="303" y="498"/>
                    <a:pt x="303" y="498"/>
                    <a:pt x="303" y="498"/>
                  </a:cubicBezTo>
                  <a:cubicBezTo>
                    <a:pt x="303" y="498"/>
                    <a:pt x="303" y="498"/>
                    <a:pt x="303" y="498"/>
                  </a:cubicBezTo>
                  <a:cubicBezTo>
                    <a:pt x="303" y="498"/>
                    <a:pt x="303" y="498"/>
                    <a:pt x="303" y="498"/>
                  </a:cubicBezTo>
                  <a:cubicBezTo>
                    <a:pt x="303" y="498"/>
                    <a:pt x="303" y="498"/>
                    <a:pt x="303" y="498"/>
                  </a:cubicBezTo>
                  <a:cubicBezTo>
                    <a:pt x="303" y="499"/>
                    <a:pt x="303" y="499"/>
                    <a:pt x="303" y="499"/>
                  </a:cubicBezTo>
                  <a:cubicBezTo>
                    <a:pt x="304" y="500"/>
                    <a:pt x="304" y="500"/>
                    <a:pt x="304" y="500"/>
                  </a:cubicBezTo>
                  <a:cubicBezTo>
                    <a:pt x="304" y="499"/>
                    <a:pt x="305" y="499"/>
                    <a:pt x="305" y="499"/>
                  </a:cubicBezTo>
                  <a:cubicBezTo>
                    <a:pt x="305" y="500"/>
                    <a:pt x="305" y="500"/>
                    <a:pt x="305" y="500"/>
                  </a:cubicBezTo>
                  <a:cubicBezTo>
                    <a:pt x="305" y="500"/>
                    <a:pt x="305" y="500"/>
                    <a:pt x="305" y="500"/>
                  </a:cubicBezTo>
                  <a:cubicBezTo>
                    <a:pt x="306" y="500"/>
                    <a:pt x="306" y="500"/>
                    <a:pt x="306" y="500"/>
                  </a:cubicBezTo>
                  <a:cubicBezTo>
                    <a:pt x="305" y="500"/>
                    <a:pt x="305" y="500"/>
                    <a:pt x="305" y="500"/>
                  </a:cubicBezTo>
                  <a:cubicBezTo>
                    <a:pt x="306" y="500"/>
                    <a:pt x="306" y="500"/>
                    <a:pt x="306" y="500"/>
                  </a:cubicBezTo>
                  <a:cubicBezTo>
                    <a:pt x="306" y="500"/>
                    <a:pt x="306" y="500"/>
                    <a:pt x="306" y="500"/>
                  </a:cubicBezTo>
                  <a:cubicBezTo>
                    <a:pt x="307" y="501"/>
                    <a:pt x="307" y="501"/>
                    <a:pt x="307" y="501"/>
                  </a:cubicBezTo>
                  <a:cubicBezTo>
                    <a:pt x="307" y="501"/>
                    <a:pt x="307" y="501"/>
                    <a:pt x="307" y="501"/>
                  </a:cubicBezTo>
                  <a:cubicBezTo>
                    <a:pt x="307" y="501"/>
                    <a:pt x="307" y="501"/>
                    <a:pt x="307" y="501"/>
                  </a:cubicBezTo>
                  <a:cubicBezTo>
                    <a:pt x="308" y="501"/>
                    <a:pt x="308" y="501"/>
                    <a:pt x="308" y="501"/>
                  </a:cubicBezTo>
                  <a:cubicBezTo>
                    <a:pt x="309" y="501"/>
                    <a:pt x="309" y="501"/>
                    <a:pt x="309" y="501"/>
                  </a:cubicBezTo>
                  <a:cubicBezTo>
                    <a:pt x="308" y="502"/>
                    <a:pt x="309" y="502"/>
                    <a:pt x="309" y="502"/>
                  </a:cubicBezTo>
                  <a:cubicBezTo>
                    <a:pt x="309" y="503"/>
                    <a:pt x="309" y="503"/>
                    <a:pt x="309" y="503"/>
                  </a:cubicBezTo>
                  <a:cubicBezTo>
                    <a:pt x="308" y="503"/>
                    <a:pt x="308" y="503"/>
                    <a:pt x="308" y="503"/>
                  </a:cubicBezTo>
                  <a:cubicBezTo>
                    <a:pt x="309" y="503"/>
                    <a:pt x="309" y="503"/>
                    <a:pt x="309" y="503"/>
                  </a:cubicBezTo>
                  <a:cubicBezTo>
                    <a:pt x="309" y="502"/>
                    <a:pt x="309" y="502"/>
                    <a:pt x="309" y="502"/>
                  </a:cubicBezTo>
                  <a:cubicBezTo>
                    <a:pt x="309" y="502"/>
                    <a:pt x="309" y="502"/>
                    <a:pt x="309" y="502"/>
                  </a:cubicBezTo>
                  <a:cubicBezTo>
                    <a:pt x="309" y="502"/>
                    <a:pt x="309" y="502"/>
                    <a:pt x="309" y="502"/>
                  </a:cubicBezTo>
                  <a:cubicBezTo>
                    <a:pt x="309" y="502"/>
                    <a:pt x="309" y="502"/>
                    <a:pt x="309" y="502"/>
                  </a:cubicBezTo>
                  <a:cubicBezTo>
                    <a:pt x="310" y="502"/>
                    <a:pt x="310" y="502"/>
                    <a:pt x="310" y="502"/>
                  </a:cubicBezTo>
                  <a:cubicBezTo>
                    <a:pt x="310" y="503"/>
                    <a:pt x="310" y="503"/>
                    <a:pt x="310" y="503"/>
                  </a:cubicBezTo>
                  <a:cubicBezTo>
                    <a:pt x="311" y="502"/>
                    <a:pt x="311" y="502"/>
                    <a:pt x="311" y="502"/>
                  </a:cubicBezTo>
                  <a:cubicBezTo>
                    <a:pt x="311" y="503"/>
                    <a:pt x="311" y="503"/>
                    <a:pt x="311" y="503"/>
                  </a:cubicBezTo>
                  <a:cubicBezTo>
                    <a:pt x="311" y="503"/>
                    <a:pt x="311" y="503"/>
                    <a:pt x="311" y="503"/>
                  </a:cubicBezTo>
                  <a:cubicBezTo>
                    <a:pt x="311" y="503"/>
                    <a:pt x="311" y="503"/>
                    <a:pt x="311" y="503"/>
                  </a:cubicBezTo>
                  <a:cubicBezTo>
                    <a:pt x="311" y="503"/>
                    <a:pt x="311" y="503"/>
                    <a:pt x="311" y="503"/>
                  </a:cubicBezTo>
                  <a:cubicBezTo>
                    <a:pt x="311" y="504"/>
                    <a:pt x="311" y="504"/>
                    <a:pt x="311" y="504"/>
                  </a:cubicBezTo>
                  <a:cubicBezTo>
                    <a:pt x="312" y="503"/>
                    <a:pt x="312" y="503"/>
                    <a:pt x="312" y="503"/>
                  </a:cubicBezTo>
                  <a:cubicBezTo>
                    <a:pt x="311" y="503"/>
                    <a:pt x="311" y="503"/>
                    <a:pt x="311" y="503"/>
                  </a:cubicBezTo>
                  <a:cubicBezTo>
                    <a:pt x="312" y="502"/>
                    <a:pt x="312" y="502"/>
                    <a:pt x="312" y="502"/>
                  </a:cubicBezTo>
                  <a:cubicBezTo>
                    <a:pt x="311" y="502"/>
                    <a:pt x="311" y="502"/>
                    <a:pt x="311"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4"/>
                    <a:pt x="312" y="504"/>
                    <a:pt x="312" y="504"/>
                  </a:cubicBezTo>
                  <a:cubicBezTo>
                    <a:pt x="312" y="504"/>
                    <a:pt x="312" y="504"/>
                    <a:pt x="312" y="504"/>
                  </a:cubicBezTo>
                  <a:cubicBezTo>
                    <a:pt x="312" y="504"/>
                    <a:pt x="312" y="504"/>
                    <a:pt x="312" y="504"/>
                  </a:cubicBezTo>
                  <a:cubicBezTo>
                    <a:pt x="312" y="504"/>
                    <a:pt x="312" y="504"/>
                    <a:pt x="312" y="504"/>
                  </a:cubicBezTo>
                  <a:cubicBezTo>
                    <a:pt x="312" y="505"/>
                    <a:pt x="312" y="505"/>
                    <a:pt x="312" y="505"/>
                  </a:cubicBezTo>
                  <a:cubicBezTo>
                    <a:pt x="312" y="505"/>
                    <a:pt x="312" y="505"/>
                    <a:pt x="312" y="505"/>
                  </a:cubicBezTo>
                  <a:cubicBezTo>
                    <a:pt x="313" y="505"/>
                    <a:pt x="313" y="505"/>
                    <a:pt x="313" y="505"/>
                  </a:cubicBezTo>
                  <a:cubicBezTo>
                    <a:pt x="313" y="506"/>
                    <a:pt x="313" y="506"/>
                    <a:pt x="313" y="506"/>
                  </a:cubicBezTo>
                  <a:cubicBezTo>
                    <a:pt x="313" y="506"/>
                    <a:pt x="313" y="506"/>
                    <a:pt x="313" y="506"/>
                  </a:cubicBezTo>
                  <a:cubicBezTo>
                    <a:pt x="313" y="507"/>
                    <a:pt x="313" y="507"/>
                    <a:pt x="313" y="507"/>
                  </a:cubicBezTo>
                  <a:cubicBezTo>
                    <a:pt x="313" y="507"/>
                    <a:pt x="313" y="507"/>
                    <a:pt x="313" y="507"/>
                  </a:cubicBezTo>
                  <a:cubicBezTo>
                    <a:pt x="313" y="507"/>
                    <a:pt x="313" y="507"/>
                    <a:pt x="313" y="507"/>
                  </a:cubicBezTo>
                  <a:cubicBezTo>
                    <a:pt x="313" y="508"/>
                    <a:pt x="313" y="508"/>
                    <a:pt x="313" y="508"/>
                  </a:cubicBezTo>
                  <a:cubicBezTo>
                    <a:pt x="313" y="508"/>
                    <a:pt x="313" y="508"/>
                    <a:pt x="313" y="508"/>
                  </a:cubicBezTo>
                  <a:cubicBezTo>
                    <a:pt x="314" y="510"/>
                    <a:pt x="314" y="510"/>
                    <a:pt x="314" y="510"/>
                  </a:cubicBezTo>
                  <a:cubicBezTo>
                    <a:pt x="315" y="510"/>
                    <a:pt x="315" y="510"/>
                    <a:pt x="315" y="510"/>
                  </a:cubicBezTo>
                  <a:cubicBezTo>
                    <a:pt x="314" y="510"/>
                    <a:pt x="314" y="510"/>
                    <a:pt x="314" y="510"/>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3"/>
                    <a:pt x="315" y="513"/>
                    <a:pt x="315" y="513"/>
                  </a:cubicBezTo>
                  <a:cubicBezTo>
                    <a:pt x="315" y="513"/>
                    <a:pt x="316" y="513"/>
                    <a:pt x="316" y="513"/>
                  </a:cubicBezTo>
                  <a:cubicBezTo>
                    <a:pt x="316" y="513"/>
                    <a:pt x="316" y="513"/>
                    <a:pt x="316" y="513"/>
                  </a:cubicBezTo>
                  <a:cubicBezTo>
                    <a:pt x="316" y="514"/>
                    <a:pt x="316" y="513"/>
                    <a:pt x="316" y="514"/>
                  </a:cubicBezTo>
                  <a:cubicBezTo>
                    <a:pt x="316" y="514"/>
                    <a:pt x="317" y="514"/>
                    <a:pt x="317" y="514"/>
                  </a:cubicBezTo>
                  <a:cubicBezTo>
                    <a:pt x="317" y="514"/>
                    <a:pt x="317" y="514"/>
                    <a:pt x="317" y="514"/>
                  </a:cubicBezTo>
                  <a:cubicBezTo>
                    <a:pt x="317" y="515"/>
                    <a:pt x="317" y="515"/>
                    <a:pt x="317" y="515"/>
                  </a:cubicBezTo>
                  <a:cubicBezTo>
                    <a:pt x="317" y="515"/>
                    <a:pt x="317" y="515"/>
                    <a:pt x="317" y="515"/>
                  </a:cubicBezTo>
                  <a:cubicBezTo>
                    <a:pt x="318" y="515"/>
                    <a:pt x="318" y="515"/>
                    <a:pt x="318" y="515"/>
                  </a:cubicBezTo>
                  <a:cubicBezTo>
                    <a:pt x="317" y="515"/>
                    <a:pt x="317" y="515"/>
                    <a:pt x="317" y="515"/>
                  </a:cubicBezTo>
                  <a:cubicBezTo>
                    <a:pt x="318" y="516"/>
                    <a:pt x="318" y="516"/>
                    <a:pt x="318" y="517"/>
                  </a:cubicBezTo>
                  <a:cubicBezTo>
                    <a:pt x="318" y="517"/>
                    <a:pt x="318" y="517"/>
                    <a:pt x="318" y="517"/>
                  </a:cubicBezTo>
                  <a:cubicBezTo>
                    <a:pt x="319" y="518"/>
                    <a:pt x="319" y="518"/>
                    <a:pt x="319" y="518"/>
                  </a:cubicBezTo>
                  <a:cubicBezTo>
                    <a:pt x="319" y="518"/>
                    <a:pt x="319" y="518"/>
                    <a:pt x="319" y="518"/>
                  </a:cubicBezTo>
                  <a:cubicBezTo>
                    <a:pt x="319" y="518"/>
                    <a:pt x="319" y="518"/>
                    <a:pt x="319" y="518"/>
                  </a:cubicBezTo>
                  <a:cubicBezTo>
                    <a:pt x="320" y="519"/>
                    <a:pt x="320" y="519"/>
                    <a:pt x="320" y="519"/>
                  </a:cubicBezTo>
                  <a:cubicBezTo>
                    <a:pt x="320" y="519"/>
                    <a:pt x="320" y="519"/>
                    <a:pt x="320" y="519"/>
                  </a:cubicBezTo>
                  <a:cubicBezTo>
                    <a:pt x="320" y="520"/>
                    <a:pt x="320" y="520"/>
                    <a:pt x="320" y="520"/>
                  </a:cubicBezTo>
                  <a:cubicBezTo>
                    <a:pt x="320" y="520"/>
                    <a:pt x="320" y="520"/>
                    <a:pt x="320" y="520"/>
                  </a:cubicBezTo>
                  <a:cubicBezTo>
                    <a:pt x="321" y="520"/>
                    <a:pt x="321" y="520"/>
                    <a:pt x="321" y="520"/>
                  </a:cubicBezTo>
                  <a:cubicBezTo>
                    <a:pt x="321" y="521"/>
                    <a:pt x="321" y="521"/>
                    <a:pt x="321" y="521"/>
                  </a:cubicBezTo>
                  <a:cubicBezTo>
                    <a:pt x="321" y="521"/>
                    <a:pt x="321" y="521"/>
                    <a:pt x="321" y="521"/>
                  </a:cubicBezTo>
                  <a:cubicBezTo>
                    <a:pt x="321" y="521"/>
                    <a:pt x="321" y="521"/>
                    <a:pt x="321" y="521"/>
                  </a:cubicBezTo>
                  <a:cubicBezTo>
                    <a:pt x="321" y="522"/>
                    <a:pt x="321" y="522"/>
                    <a:pt x="321" y="522"/>
                  </a:cubicBezTo>
                  <a:cubicBezTo>
                    <a:pt x="321" y="522"/>
                    <a:pt x="321" y="522"/>
                    <a:pt x="321" y="522"/>
                  </a:cubicBezTo>
                  <a:cubicBezTo>
                    <a:pt x="321" y="522"/>
                    <a:pt x="322" y="522"/>
                    <a:pt x="322" y="522"/>
                  </a:cubicBezTo>
                  <a:cubicBezTo>
                    <a:pt x="322" y="523"/>
                    <a:pt x="322" y="523"/>
                    <a:pt x="322"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4"/>
                    <a:pt x="323" y="524"/>
                    <a:pt x="323" y="524"/>
                  </a:cubicBezTo>
                  <a:cubicBezTo>
                    <a:pt x="323" y="524"/>
                    <a:pt x="323" y="524"/>
                    <a:pt x="323" y="524"/>
                  </a:cubicBezTo>
                  <a:cubicBezTo>
                    <a:pt x="323" y="524"/>
                    <a:pt x="323" y="524"/>
                    <a:pt x="323" y="524"/>
                  </a:cubicBezTo>
                  <a:cubicBezTo>
                    <a:pt x="323" y="524"/>
                    <a:pt x="323" y="524"/>
                    <a:pt x="323" y="524"/>
                  </a:cubicBezTo>
                  <a:cubicBezTo>
                    <a:pt x="324" y="525"/>
                    <a:pt x="324" y="525"/>
                    <a:pt x="324" y="525"/>
                  </a:cubicBezTo>
                  <a:cubicBezTo>
                    <a:pt x="324" y="525"/>
                    <a:pt x="324" y="525"/>
                    <a:pt x="324" y="525"/>
                  </a:cubicBezTo>
                  <a:cubicBezTo>
                    <a:pt x="324" y="525"/>
                    <a:pt x="324" y="525"/>
                    <a:pt x="324" y="525"/>
                  </a:cubicBezTo>
                  <a:cubicBezTo>
                    <a:pt x="324" y="525"/>
                    <a:pt x="324" y="525"/>
                    <a:pt x="324" y="525"/>
                  </a:cubicBezTo>
                  <a:cubicBezTo>
                    <a:pt x="324" y="526"/>
                    <a:pt x="324" y="526"/>
                    <a:pt x="324" y="526"/>
                  </a:cubicBezTo>
                  <a:cubicBezTo>
                    <a:pt x="324" y="526"/>
                    <a:pt x="324" y="526"/>
                    <a:pt x="324" y="526"/>
                  </a:cubicBezTo>
                  <a:cubicBezTo>
                    <a:pt x="324" y="526"/>
                    <a:pt x="324" y="527"/>
                    <a:pt x="325" y="527"/>
                  </a:cubicBezTo>
                  <a:cubicBezTo>
                    <a:pt x="325" y="527"/>
                    <a:pt x="325" y="527"/>
                    <a:pt x="325" y="527"/>
                  </a:cubicBezTo>
                  <a:cubicBezTo>
                    <a:pt x="325" y="527"/>
                    <a:pt x="325" y="527"/>
                    <a:pt x="325" y="527"/>
                  </a:cubicBezTo>
                  <a:cubicBezTo>
                    <a:pt x="325" y="527"/>
                    <a:pt x="325" y="527"/>
                    <a:pt x="325" y="527"/>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7" y="529"/>
                    <a:pt x="327" y="529"/>
                    <a:pt x="327" y="529"/>
                  </a:cubicBezTo>
                  <a:cubicBezTo>
                    <a:pt x="327" y="529"/>
                    <a:pt x="327" y="529"/>
                    <a:pt x="327" y="529"/>
                  </a:cubicBezTo>
                  <a:cubicBezTo>
                    <a:pt x="327" y="529"/>
                    <a:pt x="327" y="529"/>
                    <a:pt x="327" y="529"/>
                  </a:cubicBezTo>
                  <a:cubicBezTo>
                    <a:pt x="327" y="530"/>
                    <a:pt x="327" y="530"/>
                    <a:pt x="327" y="530"/>
                  </a:cubicBezTo>
                  <a:cubicBezTo>
                    <a:pt x="327" y="530"/>
                    <a:pt x="327" y="530"/>
                    <a:pt x="327" y="530"/>
                  </a:cubicBezTo>
                  <a:cubicBezTo>
                    <a:pt x="327" y="530"/>
                    <a:pt x="327" y="530"/>
                    <a:pt x="327" y="530"/>
                  </a:cubicBezTo>
                  <a:cubicBezTo>
                    <a:pt x="326" y="530"/>
                    <a:pt x="326" y="530"/>
                    <a:pt x="326" y="530"/>
                  </a:cubicBezTo>
                  <a:cubicBezTo>
                    <a:pt x="326" y="530"/>
                    <a:pt x="326" y="530"/>
                    <a:pt x="326" y="530"/>
                  </a:cubicBezTo>
                  <a:cubicBezTo>
                    <a:pt x="326" y="530"/>
                    <a:pt x="326" y="530"/>
                    <a:pt x="326" y="530"/>
                  </a:cubicBezTo>
                  <a:cubicBezTo>
                    <a:pt x="327" y="531"/>
                    <a:pt x="327" y="531"/>
                    <a:pt x="327" y="531"/>
                  </a:cubicBezTo>
                  <a:cubicBezTo>
                    <a:pt x="327" y="531"/>
                    <a:pt x="327" y="531"/>
                    <a:pt x="327" y="531"/>
                  </a:cubicBezTo>
                  <a:cubicBezTo>
                    <a:pt x="327" y="531"/>
                    <a:pt x="327" y="531"/>
                    <a:pt x="327" y="531"/>
                  </a:cubicBezTo>
                  <a:cubicBezTo>
                    <a:pt x="327" y="531"/>
                    <a:pt x="327" y="531"/>
                    <a:pt x="327" y="531"/>
                  </a:cubicBezTo>
                  <a:cubicBezTo>
                    <a:pt x="327" y="532"/>
                    <a:pt x="327" y="532"/>
                    <a:pt x="327" y="532"/>
                  </a:cubicBezTo>
                  <a:cubicBezTo>
                    <a:pt x="327" y="532"/>
                    <a:pt x="327" y="532"/>
                    <a:pt x="327"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9" y="532"/>
                    <a:pt x="329" y="532"/>
                    <a:pt x="329" y="532"/>
                  </a:cubicBezTo>
                  <a:cubicBezTo>
                    <a:pt x="329" y="533"/>
                    <a:pt x="329" y="533"/>
                    <a:pt x="329" y="533"/>
                  </a:cubicBezTo>
                  <a:cubicBezTo>
                    <a:pt x="329" y="532"/>
                    <a:pt x="329" y="532"/>
                    <a:pt x="329" y="532"/>
                  </a:cubicBezTo>
                  <a:cubicBezTo>
                    <a:pt x="330" y="533"/>
                    <a:pt x="330" y="533"/>
                    <a:pt x="330" y="533"/>
                  </a:cubicBezTo>
                  <a:cubicBezTo>
                    <a:pt x="330" y="533"/>
                    <a:pt x="330" y="533"/>
                    <a:pt x="330" y="533"/>
                  </a:cubicBezTo>
                  <a:cubicBezTo>
                    <a:pt x="330" y="534"/>
                    <a:pt x="330" y="534"/>
                    <a:pt x="330" y="534"/>
                  </a:cubicBezTo>
                  <a:cubicBezTo>
                    <a:pt x="330" y="534"/>
                    <a:pt x="330" y="534"/>
                    <a:pt x="330" y="534"/>
                  </a:cubicBezTo>
                  <a:cubicBezTo>
                    <a:pt x="331" y="534"/>
                    <a:pt x="331" y="534"/>
                    <a:pt x="331" y="534"/>
                  </a:cubicBezTo>
                  <a:cubicBezTo>
                    <a:pt x="331" y="534"/>
                    <a:pt x="331" y="534"/>
                    <a:pt x="331" y="534"/>
                  </a:cubicBezTo>
                  <a:cubicBezTo>
                    <a:pt x="331" y="534"/>
                    <a:pt x="331" y="534"/>
                    <a:pt x="331" y="534"/>
                  </a:cubicBezTo>
                  <a:cubicBezTo>
                    <a:pt x="332" y="534"/>
                    <a:pt x="332" y="534"/>
                    <a:pt x="332" y="534"/>
                  </a:cubicBezTo>
                  <a:cubicBezTo>
                    <a:pt x="332" y="534"/>
                    <a:pt x="332" y="534"/>
                    <a:pt x="332" y="534"/>
                  </a:cubicBezTo>
                  <a:cubicBezTo>
                    <a:pt x="333" y="535"/>
                    <a:pt x="333" y="535"/>
                    <a:pt x="333" y="535"/>
                  </a:cubicBezTo>
                  <a:cubicBezTo>
                    <a:pt x="333" y="536"/>
                    <a:pt x="333" y="535"/>
                    <a:pt x="334" y="536"/>
                  </a:cubicBezTo>
                  <a:cubicBezTo>
                    <a:pt x="334" y="536"/>
                    <a:pt x="334" y="536"/>
                    <a:pt x="335" y="536"/>
                  </a:cubicBezTo>
                  <a:cubicBezTo>
                    <a:pt x="336" y="536"/>
                    <a:pt x="336" y="536"/>
                    <a:pt x="336" y="536"/>
                  </a:cubicBezTo>
                  <a:cubicBezTo>
                    <a:pt x="337" y="535"/>
                    <a:pt x="337" y="535"/>
                    <a:pt x="337" y="535"/>
                  </a:cubicBezTo>
                  <a:cubicBezTo>
                    <a:pt x="337" y="536"/>
                    <a:pt x="337" y="536"/>
                    <a:pt x="337" y="536"/>
                  </a:cubicBezTo>
                  <a:cubicBezTo>
                    <a:pt x="337" y="535"/>
                    <a:pt x="337" y="535"/>
                    <a:pt x="337" y="535"/>
                  </a:cubicBezTo>
                  <a:cubicBezTo>
                    <a:pt x="338" y="535"/>
                    <a:pt x="338" y="535"/>
                    <a:pt x="338" y="535"/>
                  </a:cubicBezTo>
                  <a:cubicBezTo>
                    <a:pt x="338" y="535"/>
                    <a:pt x="338" y="535"/>
                    <a:pt x="338" y="535"/>
                  </a:cubicBezTo>
                  <a:cubicBezTo>
                    <a:pt x="338" y="535"/>
                    <a:pt x="338" y="535"/>
                    <a:pt x="338" y="535"/>
                  </a:cubicBezTo>
                  <a:cubicBezTo>
                    <a:pt x="338" y="535"/>
                    <a:pt x="338" y="535"/>
                    <a:pt x="338" y="535"/>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40" y="537"/>
                    <a:pt x="340" y="537"/>
                    <a:pt x="340" y="537"/>
                  </a:cubicBezTo>
                  <a:cubicBezTo>
                    <a:pt x="340" y="537"/>
                    <a:pt x="340" y="537"/>
                    <a:pt x="340" y="537"/>
                  </a:cubicBezTo>
                  <a:cubicBezTo>
                    <a:pt x="340" y="537"/>
                    <a:pt x="340" y="537"/>
                    <a:pt x="340" y="537"/>
                  </a:cubicBezTo>
                  <a:cubicBezTo>
                    <a:pt x="340" y="537"/>
                    <a:pt x="340" y="537"/>
                    <a:pt x="340" y="537"/>
                  </a:cubicBezTo>
                  <a:cubicBezTo>
                    <a:pt x="341" y="537"/>
                    <a:pt x="341" y="537"/>
                    <a:pt x="341" y="537"/>
                  </a:cubicBezTo>
                  <a:cubicBezTo>
                    <a:pt x="341" y="537"/>
                    <a:pt x="341" y="537"/>
                    <a:pt x="341" y="537"/>
                  </a:cubicBezTo>
                  <a:cubicBezTo>
                    <a:pt x="341" y="538"/>
                    <a:pt x="341" y="538"/>
                    <a:pt x="341" y="538"/>
                  </a:cubicBezTo>
                  <a:cubicBezTo>
                    <a:pt x="341" y="538"/>
                    <a:pt x="341" y="538"/>
                    <a:pt x="341" y="538"/>
                  </a:cubicBezTo>
                  <a:cubicBezTo>
                    <a:pt x="341" y="538"/>
                    <a:pt x="341" y="538"/>
                    <a:pt x="341" y="538"/>
                  </a:cubicBezTo>
                  <a:cubicBezTo>
                    <a:pt x="342" y="537"/>
                    <a:pt x="342" y="537"/>
                    <a:pt x="342" y="537"/>
                  </a:cubicBezTo>
                  <a:cubicBezTo>
                    <a:pt x="342" y="537"/>
                    <a:pt x="342" y="537"/>
                    <a:pt x="342" y="537"/>
                  </a:cubicBezTo>
                  <a:cubicBezTo>
                    <a:pt x="343" y="537"/>
                    <a:pt x="343" y="537"/>
                    <a:pt x="343" y="537"/>
                  </a:cubicBezTo>
                  <a:cubicBezTo>
                    <a:pt x="343" y="537"/>
                    <a:pt x="343" y="537"/>
                    <a:pt x="342" y="537"/>
                  </a:cubicBezTo>
                  <a:cubicBezTo>
                    <a:pt x="343" y="536"/>
                    <a:pt x="343" y="536"/>
                    <a:pt x="343" y="536"/>
                  </a:cubicBezTo>
                  <a:cubicBezTo>
                    <a:pt x="342" y="536"/>
                    <a:pt x="342" y="536"/>
                    <a:pt x="342" y="536"/>
                  </a:cubicBezTo>
                  <a:cubicBezTo>
                    <a:pt x="342" y="536"/>
                    <a:pt x="342" y="536"/>
                    <a:pt x="342" y="536"/>
                  </a:cubicBezTo>
                  <a:cubicBezTo>
                    <a:pt x="342" y="535"/>
                    <a:pt x="342" y="535"/>
                    <a:pt x="342" y="535"/>
                  </a:cubicBezTo>
                  <a:cubicBezTo>
                    <a:pt x="342" y="535"/>
                    <a:pt x="342" y="535"/>
                    <a:pt x="342" y="535"/>
                  </a:cubicBezTo>
                  <a:cubicBezTo>
                    <a:pt x="342" y="534"/>
                    <a:pt x="342" y="534"/>
                    <a:pt x="342" y="534"/>
                  </a:cubicBezTo>
                  <a:cubicBezTo>
                    <a:pt x="342" y="534"/>
                    <a:pt x="342" y="534"/>
                    <a:pt x="342" y="534"/>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2"/>
                    <a:pt x="342" y="532"/>
                    <a:pt x="342" y="532"/>
                  </a:cubicBezTo>
                  <a:cubicBezTo>
                    <a:pt x="342" y="532"/>
                    <a:pt x="342" y="532"/>
                    <a:pt x="342" y="532"/>
                  </a:cubicBezTo>
                  <a:cubicBezTo>
                    <a:pt x="341" y="532"/>
                    <a:pt x="341" y="532"/>
                    <a:pt x="341" y="532"/>
                  </a:cubicBezTo>
                  <a:cubicBezTo>
                    <a:pt x="341" y="531"/>
                    <a:pt x="341" y="531"/>
                    <a:pt x="341" y="531"/>
                  </a:cubicBezTo>
                  <a:cubicBezTo>
                    <a:pt x="341" y="531"/>
                    <a:pt x="341" y="531"/>
                    <a:pt x="341" y="531"/>
                  </a:cubicBezTo>
                  <a:cubicBezTo>
                    <a:pt x="340" y="530"/>
                    <a:pt x="340" y="530"/>
                    <a:pt x="340" y="530"/>
                  </a:cubicBezTo>
                  <a:cubicBezTo>
                    <a:pt x="341" y="530"/>
                    <a:pt x="341" y="530"/>
                    <a:pt x="341" y="530"/>
                  </a:cubicBezTo>
                  <a:cubicBezTo>
                    <a:pt x="340" y="530"/>
                    <a:pt x="340" y="530"/>
                    <a:pt x="340"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29"/>
                    <a:pt x="341" y="529"/>
                    <a:pt x="341" y="529"/>
                  </a:cubicBezTo>
                  <a:cubicBezTo>
                    <a:pt x="340" y="528"/>
                    <a:pt x="340" y="528"/>
                    <a:pt x="340" y="528"/>
                  </a:cubicBezTo>
                  <a:cubicBezTo>
                    <a:pt x="340" y="528"/>
                    <a:pt x="340" y="528"/>
                    <a:pt x="340" y="528"/>
                  </a:cubicBezTo>
                  <a:cubicBezTo>
                    <a:pt x="341" y="528"/>
                    <a:pt x="341" y="528"/>
                    <a:pt x="341" y="528"/>
                  </a:cubicBezTo>
                  <a:cubicBezTo>
                    <a:pt x="341" y="528"/>
                    <a:pt x="341" y="528"/>
                    <a:pt x="341" y="528"/>
                  </a:cubicBezTo>
                  <a:cubicBezTo>
                    <a:pt x="341" y="528"/>
                    <a:pt x="341" y="528"/>
                    <a:pt x="341" y="528"/>
                  </a:cubicBezTo>
                  <a:cubicBezTo>
                    <a:pt x="341" y="528"/>
                    <a:pt x="341" y="528"/>
                    <a:pt x="341" y="528"/>
                  </a:cubicBezTo>
                  <a:cubicBezTo>
                    <a:pt x="341" y="529"/>
                    <a:pt x="341" y="529"/>
                    <a:pt x="341" y="529"/>
                  </a:cubicBezTo>
                  <a:cubicBezTo>
                    <a:pt x="341" y="529"/>
                    <a:pt x="341" y="529"/>
                    <a:pt x="341"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3" y="529"/>
                    <a:pt x="343" y="529"/>
                    <a:pt x="343" y="529"/>
                  </a:cubicBezTo>
                  <a:cubicBezTo>
                    <a:pt x="343" y="529"/>
                    <a:pt x="343" y="529"/>
                    <a:pt x="343" y="529"/>
                  </a:cubicBezTo>
                  <a:cubicBezTo>
                    <a:pt x="343" y="529"/>
                    <a:pt x="343" y="529"/>
                    <a:pt x="343" y="529"/>
                  </a:cubicBezTo>
                  <a:cubicBezTo>
                    <a:pt x="343" y="529"/>
                    <a:pt x="343" y="529"/>
                    <a:pt x="343" y="529"/>
                  </a:cubicBezTo>
                  <a:cubicBezTo>
                    <a:pt x="343" y="529"/>
                    <a:pt x="344" y="530"/>
                    <a:pt x="344" y="531"/>
                  </a:cubicBezTo>
                  <a:cubicBezTo>
                    <a:pt x="344" y="531"/>
                    <a:pt x="344" y="531"/>
                    <a:pt x="344" y="531"/>
                  </a:cubicBezTo>
                  <a:cubicBezTo>
                    <a:pt x="344" y="531"/>
                    <a:pt x="344" y="531"/>
                    <a:pt x="345" y="532"/>
                  </a:cubicBezTo>
                  <a:cubicBezTo>
                    <a:pt x="345" y="532"/>
                    <a:pt x="345" y="532"/>
                    <a:pt x="345" y="532"/>
                  </a:cubicBezTo>
                  <a:cubicBezTo>
                    <a:pt x="344" y="531"/>
                    <a:pt x="344" y="531"/>
                    <a:pt x="344" y="531"/>
                  </a:cubicBezTo>
                  <a:cubicBezTo>
                    <a:pt x="344" y="532"/>
                    <a:pt x="344" y="532"/>
                    <a:pt x="344" y="532"/>
                  </a:cubicBezTo>
                  <a:cubicBezTo>
                    <a:pt x="344" y="532"/>
                    <a:pt x="344" y="532"/>
                    <a:pt x="344" y="532"/>
                  </a:cubicBezTo>
                  <a:cubicBezTo>
                    <a:pt x="343" y="532"/>
                    <a:pt x="344" y="532"/>
                    <a:pt x="343" y="533"/>
                  </a:cubicBezTo>
                  <a:cubicBezTo>
                    <a:pt x="344" y="533"/>
                    <a:pt x="344" y="533"/>
                    <a:pt x="344" y="533"/>
                  </a:cubicBezTo>
                  <a:cubicBezTo>
                    <a:pt x="344" y="533"/>
                    <a:pt x="344" y="533"/>
                    <a:pt x="344" y="533"/>
                  </a:cubicBezTo>
                  <a:cubicBezTo>
                    <a:pt x="344" y="533"/>
                    <a:pt x="344" y="533"/>
                    <a:pt x="344" y="533"/>
                  </a:cubicBezTo>
                  <a:cubicBezTo>
                    <a:pt x="344" y="533"/>
                    <a:pt x="344" y="533"/>
                    <a:pt x="344" y="533"/>
                  </a:cubicBezTo>
                  <a:cubicBezTo>
                    <a:pt x="345" y="533"/>
                    <a:pt x="345" y="533"/>
                    <a:pt x="345" y="533"/>
                  </a:cubicBezTo>
                  <a:cubicBezTo>
                    <a:pt x="345" y="533"/>
                    <a:pt x="345" y="533"/>
                    <a:pt x="345" y="533"/>
                  </a:cubicBezTo>
                  <a:cubicBezTo>
                    <a:pt x="345" y="534"/>
                    <a:pt x="345" y="534"/>
                    <a:pt x="345" y="534"/>
                  </a:cubicBezTo>
                  <a:cubicBezTo>
                    <a:pt x="345" y="533"/>
                    <a:pt x="345" y="533"/>
                    <a:pt x="345" y="533"/>
                  </a:cubicBezTo>
                  <a:cubicBezTo>
                    <a:pt x="345" y="534"/>
                    <a:pt x="345" y="534"/>
                    <a:pt x="345" y="534"/>
                  </a:cubicBezTo>
                  <a:cubicBezTo>
                    <a:pt x="345" y="534"/>
                    <a:pt x="345" y="534"/>
                    <a:pt x="345" y="534"/>
                  </a:cubicBezTo>
                  <a:cubicBezTo>
                    <a:pt x="345" y="534"/>
                    <a:pt x="345" y="534"/>
                    <a:pt x="345" y="534"/>
                  </a:cubicBezTo>
                  <a:cubicBezTo>
                    <a:pt x="346" y="534"/>
                    <a:pt x="346" y="534"/>
                    <a:pt x="346" y="534"/>
                  </a:cubicBezTo>
                  <a:cubicBezTo>
                    <a:pt x="346" y="534"/>
                    <a:pt x="346" y="534"/>
                    <a:pt x="346" y="534"/>
                  </a:cubicBezTo>
                  <a:cubicBezTo>
                    <a:pt x="346" y="534"/>
                    <a:pt x="346" y="534"/>
                    <a:pt x="346" y="534"/>
                  </a:cubicBezTo>
                  <a:cubicBezTo>
                    <a:pt x="347" y="534"/>
                    <a:pt x="347" y="534"/>
                    <a:pt x="347" y="534"/>
                  </a:cubicBezTo>
                  <a:cubicBezTo>
                    <a:pt x="347" y="535"/>
                    <a:pt x="347" y="535"/>
                    <a:pt x="347" y="535"/>
                  </a:cubicBezTo>
                  <a:cubicBezTo>
                    <a:pt x="347" y="534"/>
                    <a:pt x="347" y="534"/>
                    <a:pt x="347" y="534"/>
                  </a:cubicBezTo>
                  <a:cubicBezTo>
                    <a:pt x="348" y="535"/>
                    <a:pt x="348" y="535"/>
                    <a:pt x="348" y="535"/>
                  </a:cubicBezTo>
                  <a:cubicBezTo>
                    <a:pt x="348" y="535"/>
                    <a:pt x="348" y="535"/>
                    <a:pt x="348" y="535"/>
                  </a:cubicBezTo>
                  <a:cubicBezTo>
                    <a:pt x="348" y="535"/>
                    <a:pt x="348" y="535"/>
                    <a:pt x="348" y="535"/>
                  </a:cubicBezTo>
                  <a:cubicBezTo>
                    <a:pt x="348" y="535"/>
                    <a:pt x="348" y="535"/>
                    <a:pt x="348" y="535"/>
                  </a:cubicBezTo>
                  <a:cubicBezTo>
                    <a:pt x="349" y="535"/>
                    <a:pt x="349" y="535"/>
                    <a:pt x="349" y="535"/>
                  </a:cubicBezTo>
                  <a:cubicBezTo>
                    <a:pt x="349" y="535"/>
                    <a:pt x="349" y="535"/>
                    <a:pt x="349" y="535"/>
                  </a:cubicBezTo>
                  <a:cubicBezTo>
                    <a:pt x="349" y="535"/>
                    <a:pt x="349" y="535"/>
                    <a:pt x="349" y="535"/>
                  </a:cubicBezTo>
                  <a:cubicBezTo>
                    <a:pt x="349" y="535"/>
                    <a:pt x="349" y="535"/>
                    <a:pt x="349" y="535"/>
                  </a:cubicBezTo>
                  <a:cubicBezTo>
                    <a:pt x="349" y="535"/>
                    <a:pt x="349" y="535"/>
                    <a:pt x="349" y="534"/>
                  </a:cubicBezTo>
                  <a:cubicBezTo>
                    <a:pt x="349" y="534"/>
                    <a:pt x="349" y="534"/>
                    <a:pt x="349" y="534"/>
                  </a:cubicBezTo>
                  <a:cubicBezTo>
                    <a:pt x="349" y="534"/>
                    <a:pt x="348" y="534"/>
                    <a:pt x="348" y="533"/>
                  </a:cubicBezTo>
                  <a:cubicBezTo>
                    <a:pt x="348" y="533"/>
                    <a:pt x="348" y="533"/>
                    <a:pt x="348" y="533"/>
                  </a:cubicBezTo>
                  <a:cubicBezTo>
                    <a:pt x="349" y="533"/>
                    <a:pt x="349" y="533"/>
                    <a:pt x="349" y="534"/>
                  </a:cubicBezTo>
                  <a:cubicBezTo>
                    <a:pt x="349" y="533"/>
                    <a:pt x="349" y="533"/>
                    <a:pt x="349" y="533"/>
                  </a:cubicBezTo>
                  <a:cubicBezTo>
                    <a:pt x="349" y="533"/>
                    <a:pt x="349" y="533"/>
                    <a:pt x="349" y="533"/>
                  </a:cubicBezTo>
                  <a:cubicBezTo>
                    <a:pt x="349" y="533"/>
                    <a:pt x="349" y="533"/>
                    <a:pt x="349" y="533"/>
                  </a:cubicBezTo>
                  <a:cubicBezTo>
                    <a:pt x="349" y="533"/>
                    <a:pt x="349" y="533"/>
                    <a:pt x="349" y="533"/>
                  </a:cubicBezTo>
                  <a:cubicBezTo>
                    <a:pt x="349" y="532"/>
                    <a:pt x="349" y="532"/>
                    <a:pt x="349" y="532"/>
                  </a:cubicBezTo>
                  <a:cubicBezTo>
                    <a:pt x="349" y="532"/>
                    <a:pt x="349" y="532"/>
                    <a:pt x="349" y="532"/>
                  </a:cubicBezTo>
                  <a:cubicBezTo>
                    <a:pt x="349" y="530"/>
                    <a:pt x="349" y="530"/>
                    <a:pt x="349" y="530"/>
                  </a:cubicBezTo>
                  <a:cubicBezTo>
                    <a:pt x="348" y="530"/>
                    <a:pt x="348" y="530"/>
                    <a:pt x="348" y="530"/>
                  </a:cubicBezTo>
                  <a:cubicBezTo>
                    <a:pt x="348" y="530"/>
                    <a:pt x="348" y="530"/>
                    <a:pt x="348" y="530"/>
                  </a:cubicBezTo>
                  <a:cubicBezTo>
                    <a:pt x="348" y="529"/>
                    <a:pt x="348" y="529"/>
                    <a:pt x="348" y="529"/>
                  </a:cubicBezTo>
                  <a:cubicBezTo>
                    <a:pt x="347" y="529"/>
                    <a:pt x="347" y="529"/>
                    <a:pt x="347" y="529"/>
                  </a:cubicBezTo>
                  <a:cubicBezTo>
                    <a:pt x="347" y="529"/>
                    <a:pt x="347" y="529"/>
                    <a:pt x="347" y="529"/>
                  </a:cubicBezTo>
                  <a:cubicBezTo>
                    <a:pt x="347" y="529"/>
                    <a:pt x="347" y="529"/>
                    <a:pt x="347" y="529"/>
                  </a:cubicBezTo>
                  <a:cubicBezTo>
                    <a:pt x="347" y="528"/>
                    <a:pt x="347" y="528"/>
                    <a:pt x="347" y="528"/>
                  </a:cubicBezTo>
                  <a:cubicBezTo>
                    <a:pt x="346" y="529"/>
                    <a:pt x="346" y="529"/>
                    <a:pt x="346" y="529"/>
                  </a:cubicBezTo>
                  <a:cubicBezTo>
                    <a:pt x="346" y="528"/>
                    <a:pt x="346" y="528"/>
                    <a:pt x="346" y="528"/>
                  </a:cubicBezTo>
                  <a:cubicBezTo>
                    <a:pt x="346" y="527"/>
                    <a:pt x="347" y="528"/>
                    <a:pt x="346" y="527"/>
                  </a:cubicBezTo>
                  <a:cubicBezTo>
                    <a:pt x="346" y="527"/>
                    <a:pt x="346" y="527"/>
                    <a:pt x="346" y="527"/>
                  </a:cubicBezTo>
                  <a:cubicBezTo>
                    <a:pt x="345" y="526"/>
                    <a:pt x="345" y="526"/>
                    <a:pt x="345" y="526"/>
                  </a:cubicBezTo>
                  <a:cubicBezTo>
                    <a:pt x="345" y="526"/>
                    <a:pt x="345" y="526"/>
                    <a:pt x="345" y="526"/>
                  </a:cubicBezTo>
                  <a:cubicBezTo>
                    <a:pt x="345" y="526"/>
                    <a:pt x="345" y="526"/>
                    <a:pt x="345" y="526"/>
                  </a:cubicBezTo>
                  <a:cubicBezTo>
                    <a:pt x="345" y="526"/>
                    <a:pt x="345" y="526"/>
                    <a:pt x="345" y="526"/>
                  </a:cubicBezTo>
                  <a:cubicBezTo>
                    <a:pt x="344" y="525"/>
                    <a:pt x="344" y="525"/>
                    <a:pt x="344" y="525"/>
                  </a:cubicBezTo>
                  <a:cubicBezTo>
                    <a:pt x="344" y="525"/>
                    <a:pt x="345" y="525"/>
                    <a:pt x="345" y="525"/>
                  </a:cubicBezTo>
                  <a:cubicBezTo>
                    <a:pt x="346" y="524"/>
                    <a:pt x="346" y="524"/>
                    <a:pt x="346" y="524"/>
                  </a:cubicBezTo>
                  <a:cubicBezTo>
                    <a:pt x="346" y="524"/>
                    <a:pt x="346" y="524"/>
                    <a:pt x="346" y="524"/>
                  </a:cubicBezTo>
                  <a:cubicBezTo>
                    <a:pt x="346" y="524"/>
                    <a:pt x="346" y="524"/>
                    <a:pt x="346" y="524"/>
                  </a:cubicBezTo>
                  <a:cubicBezTo>
                    <a:pt x="346" y="524"/>
                    <a:pt x="346" y="524"/>
                    <a:pt x="346" y="524"/>
                  </a:cubicBezTo>
                  <a:cubicBezTo>
                    <a:pt x="347" y="524"/>
                    <a:pt x="347" y="524"/>
                    <a:pt x="347" y="524"/>
                  </a:cubicBezTo>
                  <a:cubicBezTo>
                    <a:pt x="347" y="524"/>
                    <a:pt x="347" y="524"/>
                    <a:pt x="347" y="524"/>
                  </a:cubicBezTo>
                  <a:cubicBezTo>
                    <a:pt x="347" y="524"/>
                    <a:pt x="347" y="524"/>
                    <a:pt x="347" y="524"/>
                  </a:cubicBezTo>
                  <a:cubicBezTo>
                    <a:pt x="347" y="524"/>
                    <a:pt x="347" y="524"/>
                    <a:pt x="347" y="524"/>
                  </a:cubicBezTo>
                  <a:cubicBezTo>
                    <a:pt x="347" y="524"/>
                    <a:pt x="348" y="525"/>
                    <a:pt x="348" y="525"/>
                  </a:cubicBezTo>
                  <a:cubicBezTo>
                    <a:pt x="348" y="525"/>
                    <a:pt x="348" y="525"/>
                    <a:pt x="348" y="525"/>
                  </a:cubicBezTo>
                  <a:cubicBezTo>
                    <a:pt x="349" y="525"/>
                    <a:pt x="349" y="525"/>
                    <a:pt x="349" y="525"/>
                  </a:cubicBezTo>
                  <a:cubicBezTo>
                    <a:pt x="350" y="526"/>
                    <a:pt x="350" y="526"/>
                    <a:pt x="350" y="526"/>
                  </a:cubicBezTo>
                  <a:cubicBezTo>
                    <a:pt x="350" y="526"/>
                    <a:pt x="350" y="526"/>
                    <a:pt x="350" y="526"/>
                  </a:cubicBezTo>
                  <a:cubicBezTo>
                    <a:pt x="350" y="527"/>
                    <a:pt x="350" y="526"/>
                    <a:pt x="350" y="527"/>
                  </a:cubicBezTo>
                  <a:cubicBezTo>
                    <a:pt x="350" y="527"/>
                    <a:pt x="350" y="527"/>
                    <a:pt x="350" y="527"/>
                  </a:cubicBezTo>
                  <a:cubicBezTo>
                    <a:pt x="351" y="528"/>
                    <a:pt x="351" y="528"/>
                    <a:pt x="351" y="528"/>
                  </a:cubicBezTo>
                  <a:cubicBezTo>
                    <a:pt x="351" y="527"/>
                    <a:pt x="351" y="527"/>
                    <a:pt x="351" y="527"/>
                  </a:cubicBezTo>
                  <a:cubicBezTo>
                    <a:pt x="351" y="527"/>
                    <a:pt x="351" y="527"/>
                    <a:pt x="351" y="527"/>
                  </a:cubicBezTo>
                  <a:cubicBezTo>
                    <a:pt x="352" y="526"/>
                    <a:pt x="352" y="526"/>
                    <a:pt x="352" y="526"/>
                  </a:cubicBezTo>
                  <a:cubicBezTo>
                    <a:pt x="352" y="526"/>
                    <a:pt x="352" y="526"/>
                    <a:pt x="352" y="526"/>
                  </a:cubicBezTo>
                  <a:cubicBezTo>
                    <a:pt x="351" y="526"/>
                    <a:pt x="351" y="526"/>
                    <a:pt x="351" y="526"/>
                  </a:cubicBezTo>
                  <a:cubicBezTo>
                    <a:pt x="352" y="527"/>
                    <a:pt x="352" y="527"/>
                    <a:pt x="352" y="527"/>
                  </a:cubicBezTo>
                  <a:cubicBezTo>
                    <a:pt x="352" y="527"/>
                    <a:pt x="352" y="527"/>
                    <a:pt x="352" y="527"/>
                  </a:cubicBezTo>
                  <a:cubicBezTo>
                    <a:pt x="353" y="527"/>
                    <a:pt x="353" y="527"/>
                    <a:pt x="354" y="527"/>
                  </a:cubicBezTo>
                  <a:cubicBezTo>
                    <a:pt x="354" y="527"/>
                    <a:pt x="354" y="527"/>
                    <a:pt x="354" y="527"/>
                  </a:cubicBezTo>
                  <a:cubicBezTo>
                    <a:pt x="354" y="527"/>
                    <a:pt x="354" y="527"/>
                    <a:pt x="354" y="527"/>
                  </a:cubicBezTo>
                  <a:cubicBezTo>
                    <a:pt x="355" y="527"/>
                    <a:pt x="355" y="527"/>
                    <a:pt x="355" y="527"/>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5"/>
                    <a:pt x="355" y="525"/>
                    <a:pt x="355" y="525"/>
                  </a:cubicBezTo>
                  <a:cubicBezTo>
                    <a:pt x="354" y="524"/>
                    <a:pt x="354" y="524"/>
                    <a:pt x="354" y="524"/>
                  </a:cubicBezTo>
                  <a:cubicBezTo>
                    <a:pt x="354" y="524"/>
                    <a:pt x="354" y="524"/>
                    <a:pt x="354" y="524"/>
                  </a:cubicBezTo>
                  <a:cubicBezTo>
                    <a:pt x="354" y="524"/>
                    <a:pt x="354" y="524"/>
                    <a:pt x="354" y="524"/>
                  </a:cubicBezTo>
                  <a:cubicBezTo>
                    <a:pt x="354" y="524"/>
                    <a:pt x="354" y="524"/>
                    <a:pt x="354" y="524"/>
                  </a:cubicBezTo>
                  <a:cubicBezTo>
                    <a:pt x="354" y="523"/>
                    <a:pt x="354" y="523"/>
                    <a:pt x="354" y="523"/>
                  </a:cubicBezTo>
                  <a:cubicBezTo>
                    <a:pt x="355" y="523"/>
                    <a:pt x="355" y="523"/>
                    <a:pt x="355" y="523"/>
                  </a:cubicBezTo>
                  <a:cubicBezTo>
                    <a:pt x="355" y="523"/>
                    <a:pt x="355" y="523"/>
                    <a:pt x="355" y="523"/>
                  </a:cubicBezTo>
                  <a:cubicBezTo>
                    <a:pt x="355" y="523"/>
                    <a:pt x="355" y="523"/>
                    <a:pt x="355" y="523"/>
                  </a:cubicBezTo>
                  <a:cubicBezTo>
                    <a:pt x="355" y="523"/>
                    <a:pt x="355" y="523"/>
                    <a:pt x="355" y="523"/>
                  </a:cubicBezTo>
                  <a:cubicBezTo>
                    <a:pt x="356" y="523"/>
                    <a:pt x="356" y="523"/>
                    <a:pt x="356" y="523"/>
                  </a:cubicBezTo>
                  <a:cubicBezTo>
                    <a:pt x="356" y="523"/>
                    <a:pt x="356" y="523"/>
                    <a:pt x="356" y="523"/>
                  </a:cubicBezTo>
                  <a:cubicBezTo>
                    <a:pt x="356" y="523"/>
                    <a:pt x="356" y="523"/>
                    <a:pt x="356" y="523"/>
                  </a:cubicBezTo>
                  <a:cubicBezTo>
                    <a:pt x="356" y="522"/>
                    <a:pt x="356" y="522"/>
                    <a:pt x="356" y="522"/>
                  </a:cubicBezTo>
                  <a:cubicBezTo>
                    <a:pt x="356" y="522"/>
                    <a:pt x="356" y="522"/>
                    <a:pt x="356" y="522"/>
                  </a:cubicBezTo>
                  <a:cubicBezTo>
                    <a:pt x="355" y="521"/>
                    <a:pt x="355" y="521"/>
                    <a:pt x="355" y="521"/>
                  </a:cubicBezTo>
                  <a:cubicBezTo>
                    <a:pt x="355" y="521"/>
                    <a:pt x="355" y="521"/>
                    <a:pt x="355"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3" y="521"/>
                    <a:pt x="353" y="521"/>
                    <a:pt x="353" y="521"/>
                  </a:cubicBezTo>
                  <a:cubicBezTo>
                    <a:pt x="354" y="521"/>
                    <a:pt x="354" y="521"/>
                    <a:pt x="354" y="521"/>
                  </a:cubicBezTo>
                  <a:cubicBezTo>
                    <a:pt x="354" y="521"/>
                    <a:pt x="354" y="521"/>
                    <a:pt x="354" y="521"/>
                  </a:cubicBezTo>
                  <a:cubicBezTo>
                    <a:pt x="354" y="520"/>
                    <a:pt x="354" y="520"/>
                    <a:pt x="354" y="520"/>
                  </a:cubicBezTo>
                  <a:cubicBezTo>
                    <a:pt x="354" y="520"/>
                    <a:pt x="354" y="520"/>
                    <a:pt x="354" y="520"/>
                  </a:cubicBezTo>
                  <a:cubicBezTo>
                    <a:pt x="355" y="520"/>
                    <a:pt x="355" y="520"/>
                    <a:pt x="355" y="520"/>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6" y="519"/>
                    <a:pt x="356" y="519"/>
                    <a:pt x="356" y="519"/>
                  </a:cubicBezTo>
                  <a:cubicBezTo>
                    <a:pt x="355" y="518"/>
                    <a:pt x="355" y="518"/>
                    <a:pt x="355" y="518"/>
                  </a:cubicBezTo>
                  <a:cubicBezTo>
                    <a:pt x="355" y="518"/>
                    <a:pt x="355" y="518"/>
                    <a:pt x="355"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7"/>
                    <a:pt x="356" y="517"/>
                    <a:pt x="355" y="517"/>
                  </a:cubicBezTo>
                  <a:cubicBezTo>
                    <a:pt x="355" y="517"/>
                    <a:pt x="354" y="517"/>
                    <a:pt x="354" y="516"/>
                  </a:cubicBezTo>
                  <a:cubicBezTo>
                    <a:pt x="354" y="516"/>
                    <a:pt x="354" y="515"/>
                    <a:pt x="353" y="515"/>
                  </a:cubicBezTo>
                  <a:cubicBezTo>
                    <a:pt x="354" y="515"/>
                    <a:pt x="354" y="515"/>
                    <a:pt x="354" y="515"/>
                  </a:cubicBezTo>
                  <a:cubicBezTo>
                    <a:pt x="353" y="515"/>
                    <a:pt x="353" y="515"/>
                    <a:pt x="353" y="515"/>
                  </a:cubicBezTo>
                  <a:cubicBezTo>
                    <a:pt x="354" y="514"/>
                    <a:pt x="354" y="514"/>
                    <a:pt x="354" y="514"/>
                  </a:cubicBezTo>
                  <a:cubicBezTo>
                    <a:pt x="354" y="514"/>
                    <a:pt x="354" y="514"/>
                    <a:pt x="354" y="514"/>
                  </a:cubicBezTo>
                  <a:cubicBezTo>
                    <a:pt x="354" y="514"/>
                    <a:pt x="354" y="514"/>
                    <a:pt x="354"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2" y="514"/>
                    <a:pt x="352" y="514"/>
                    <a:pt x="352" y="514"/>
                  </a:cubicBezTo>
                  <a:cubicBezTo>
                    <a:pt x="352" y="514"/>
                    <a:pt x="352" y="514"/>
                    <a:pt x="352" y="514"/>
                  </a:cubicBezTo>
                  <a:cubicBezTo>
                    <a:pt x="353" y="513"/>
                    <a:pt x="353" y="513"/>
                    <a:pt x="353" y="513"/>
                  </a:cubicBezTo>
                  <a:cubicBezTo>
                    <a:pt x="353" y="513"/>
                    <a:pt x="353" y="513"/>
                    <a:pt x="353" y="513"/>
                  </a:cubicBezTo>
                  <a:cubicBezTo>
                    <a:pt x="352" y="513"/>
                    <a:pt x="352" y="513"/>
                    <a:pt x="352" y="513"/>
                  </a:cubicBezTo>
                  <a:cubicBezTo>
                    <a:pt x="351" y="513"/>
                    <a:pt x="351" y="513"/>
                    <a:pt x="351" y="513"/>
                  </a:cubicBezTo>
                  <a:cubicBezTo>
                    <a:pt x="351" y="512"/>
                    <a:pt x="351" y="512"/>
                    <a:pt x="351" y="512"/>
                  </a:cubicBezTo>
                  <a:cubicBezTo>
                    <a:pt x="351" y="512"/>
                    <a:pt x="351" y="512"/>
                    <a:pt x="351" y="512"/>
                  </a:cubicBezTo>
                  <a:cubicBezTo>
                    <a:pt x="351" y="512"/>
                    <a:pt x="351" y="512"/>
                    <a:pt x="351" y="512"/>
                  </a:cubicBezTo>
                  <a:cubicBezTo>
                    <a:pt x="352" y="512"/>
                    <a:pt x="352" y="512"/>
                    <a:pt x="352" y="512"/>
                  </a:cubicBezTo>
                  <a:cubicBezTo>
                    <a:pt x="352" y="512"/>
                    <a:pt x="352" y="512"/>
                    <a:pt x="352" y="512"/>
                  </a:cubicBezTo>
                  <a:cubicBezTo>
                    <a:pt x="352" y="512"/>
                    <a:pt x="352" y="512"/>
                    <a:pt x="352" y="512"/>
                  </a:cubicBezTo>
                  <a:cubicBezTo>
                    <a:pt x="353" y="512"/>
                    <a:pt x="353" y="512"/>
                    <a:pt x="353" y="512"/>
                  </a:cubicBezTo>
                  <a:cubicBezTo>
                    <a:pt x="353" y="512"/>
                    <a:pt x="353" y="512"/>
                    <a:pt x="353" y="512"/>
                  </a:cubicBezTo>
                  <a:cubicBezTo>
                    <a:pt x="354" y="512"/>
                    <a:pt x="354" y="512"/>
                    <a:pt x="354" y="512"/>
                  </a:cubicBezTo>
                  <a:cubicBezTo>
                    <a:pt x="354" y="511"/>
                    <a:pt x="354" y="511"/>
                    <a:pt x="354" y="511"/>
                  </a:cubicBezTo>
                  <a:cubicBezTo>
                    <a:pt x="354" y="511"/>
                    <a:pt x="354" y="511"/>
                    <a:pt x="354" y="511"/>
                  </a:cubicBezTo>
                  <a:cubicBezTo>
                    <a:pt x="355" y="511"/>
                    <a:pt x="355" y="511"/>
                    <a:pt x="355" y="511"/>
                  </a:cubicBezTo>
                  <a:cubicBezTo>
                    <a:pt x="355" y="511"/>
                    <a:pt x="355" y="511"/>
                    <a:pt x="355" y="511"/>
                  </a:cubicBezTo>
                  <a:cubicBezTo>
                    <a:pt x="356" y="511"/>
                    <a:pt x="356" y="511"/>
                    <a:pt x="356" y="511"/>
                  </a:cubicBezTo>
                  <a:cubicBezTo>
                    <a:pt x="356" y="511"/>
                    <a:pt x="356" y="511"/>
                    <a:pt x="356" y="511"/>
                  </a:cubicBezTo>
                  <a:cubicBezTo>
                    <a:pt x="357" y="511"/>
                    <a:pt x="357" y="511"/>
                    <a:pt x="357" y="511"/>
                  </a:cubicBezTo>
                  <a:cubicBezTo>
                    <a:pt x="358" y="511"/>
                    <a:pt x="358" y="511"/>
                    <a:pt x="358" y="511"/>
                  </a:cubicBezTo>
                  <a:cubicBezTo>
                    <a:pt x="358" y="512"/>
                    <a:pt x="358" y="512"/>
                    <a:pt x="358" y="512"/>
                  </a:cubicBezTo>
                  <a:cubicBezTo>
                    <a:pt x="359" y="512"/>
                    <a:pt x="359" y="512"/>
                    <a:pt x="359" y="512"/>
                  </a:cubicBezTo>
                  <a:cubicBezTo>
                    <a:pt x="360" y="512"/>
                    <a:pt x="360" y="512"/>
                    <a:pt x="360" y="512"/>
                  </a:cubicBezTo>
                  <a:cubicBezTo>
                    <a:pt x="360" y="512"/>
                    <a:pt x="360" y="512"/>
                    <a:pt x="360" y="512"/>
                  </a:cubicBezTo>
                  <a:cubicBezTo>
                    <a:pt x="361" y="512"/>
                    <a:pt x="361" y="512"/>
                    <a:pt x="361" y="512"/>
                  </a:cubicBezTo>
                  <a:cubicBezTo>
                    <a:pt x="361" y="512"/>
                    <a:pt x="361" y="512"/>
                    <a:pt x="361" y="512"/>
                  </a:cubicBezTo>
                  <a:cubicBezTo>
                    <a:pt x="360" y="512"/>
                    <a:pt x="360" y="512"/>
                    <a:pt x="360" y="512"/>
                  </a:cubicBezTo>
                  <a:cubicBezTo>
                    <a:pt x="361" y="513"/>
                    <a:pt x="361" y="513"/>
                    <a:pt x="362" y="514"/>
                  </a:cubicBezTo>
                  <a:cubicBezTo>
                    <a:pt x="362" y="513"/>
                    <a:pt x="362" y="513"/>
                    <a:pt x="362" y="513"/>
                  </a:cubicBezTo>
                  <a:cubicBezTo>
                    <a:pt x="363" y="514"/>
                    <a:pt x="363" y="514"/>
                    <a:pt x="363" y="514"/>
                  </a:cubicBezTo>
                  <a:cubicBezTo>
                    <a:pt x="363" y="513"/>
                    <a:pt x="363" y="513"/>
                    <a:pt x="363" y="513"/>
                  </a:cubicBezTo>
                  <a:cubicBezTo>
                    <a:pt x="363" y="513"/>
                    <a:pt x="363" y="513"/>
                    <a:pt x="363" y="513"/>
                  </a:cubicBezTo>
                  <a:cubicBezTo>
                    <a:pt x="364" y="513"/>
                    <a:pt x="364" y="513"/>
                    <a:pt x="364" y="513"/>
                  </a:cubicBezTo>
                  <a:cubicBezTo>
                    <a:pt x="364" y="514"/>
                    <a:pt x="364" y="514"/>
                    <a:pt x="364" y="514"/>
                  </a:cubicBezTo>
                  <a:cubicBezTo>
                    <a:pt x="365" y="514"/>
                    <a:pt x="365" y="514"/>
                    <a:pt x="365" y="514"/>
                  </a:cubicBezTo>
                  <a:cubicBezTo>
                    <a:pt x="364" y="514"/>
                    <a:pt x="364" y="514"/>
                    <a:pt x="364" y="514"/>
                  </a:cubicBezTo>
                  <a:cubicBezTo>
                    <a:pt x="364" y="513"/>
                    <a:pt x="364" y="513"/>
                    <a:pt x="364" y="513"/>
                  </a:cubicBezTo>
                  <a:cubicBezTo>
                    <a:pt x="364" y="513"/>
                    <a:pt x="364" y="513"/>
                    <a:pt x="364" y="513"/>
                  </a:cubicBezTo>
                  <a:cubicBezTo>
                    <a:pt x="364" y="513"/>
                    <a:pt x="364" y="513"/>
                    <a:pt x="364" y="513"/>
                  </a:cubicBezTo>
                  <a:cubicBezTo>
                    <a:pt x="363" y="513"/>
                    <a:pt x="363" y="513"/>
                    <a:pt x="363" y="513"/>
                  </a:cubicBezTo>
                  <a:cubicBezTo>
                    <a:pt x="363" y="513"/>
                    <a:pt x="363" y="513"/>
                    <a:pt x="363" y="513"/>
                  </a:cubicBezTo>
                  <a:cubicBezTo>
                    <a:pt x="363" y="513"/>
                    <a:pt x="363" y="513"/>
                    <a:pt x="363"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1" y="513"/>
                    <a:pt x="361" y="513"/>
                    <a:pt x="361" y="513"/>
                  </a:cubicBezTo>
                  <a:cubicBezTo>
                    <a:pt x="362" y="512"/>
                    <a:pt x="362" y="512"/>
                    <a:pt x="362" y="512"/>
                  </a:cubicBezTo>
                  <a:cubicBezTo>
                    <a:pt x="361" y="512"/>
                    <a:pt x="361" y="512"/>
                    <a:pt x="361" y="512"/>
                  </a:cubicBezTo>
                  <a:cubicBezTo>
                    <a:pt x="361" y="512"/>
                    <a:pt x="361" y="512"/>
                    <a:pt x="361" y="512"/>
                  </a:cubicBezTo>
                  <a:cubicBezTo>
                    <a:pt x="361" y="512"/>
                    <a:pt x="361" y="512"/>
                    <a:pt x="361" y="512"/>
                  </a:cubicBezTo>
                  <a:cubicBezTo>
                    <a:pt x="361" y="511"/>
                    <a:pt x="361" y="511"/>
                    <a:pt x="361" y="511"/>
                  </a:cubicBezTo>
                  <a:cubicBezTo>
                    <a:pt x="361" y="511"/>
                    <a:pt x="361" y="511"/>
                    <a:pt x="361" y="511"/>
                  </a:cubicBezTo>
                  <a:cubicBezTo>
                    <a:pt x="361" y="511"/>
                    <a:pt x="361" y="511"/>
                    <a:pt x="361" y="511"/>
                  </a:cubicBezTo>
                  <a:cubicBezTo>
                    <a:pt x="360" y="511"/>
                    <a:pt x="360" y="511"/>
                    <a:pt x="360" y="511"/>
                  </a:cubicBezTo>
                  <a:cubicBezTo>
                    <a:pt x="360" y="511"/>
                    <a:pt x="360" y="511"/>
                    <a:pt x="360" y="511"/>
                  </a:cubicBezTo>
                  <a:cubicBezTo>
                    <a:pt x="360" y="511"/>
                    <a:pt x="360" y="511"/>
                    <a:pt x="360" y="511"/>
                  </a:cubicBezTo>
                  <a:cubicBezTo>
                    <a:pt x="360" y="511"/>
                    <a:pt x="360" y="511"/>
                    <a:pt x="360" y="511"/>
                  </a:cubicBezTo>
                  <a:cubicBezTo>
                    <a:pt x="359" y="511"/>
                    <a:pt x="359" y="511"/>
                    <a:pt x="359" y="511"/>
                  </a:cubicBezTo>
                  <a:cubicBezTo>
                    <a:pt x="359" y="511"/>
                    <a:pt x="359" y="511"/>
                    <a:pt x="359" y="511"/>
                  </a:cubicBezTo>
                  <a:cubicBezTo>
                    <a:pt x="359" y="510"/>
                    <a:pt x="359" y="510"/>
                    <a:pt x="358" y="511"/>
                  </a:cubicBezTo>
                  <a:cubicBezTo>
                    <a:pt x="358" y="510"/>
                    <a:pt x="358" y="510"/>
                    <a:pt x="358" y="510"/>
                  </a:cubicBezTo>
                  <a:cubicBezTo>
                    <a:pt x="358" y="510"/>
                    <a:pt x="358" y="510"/>
                    <a:pt x="358" y="510"/>
                  </a:cubicBezTo>
                  <a:cubicBezTo>
                    <a:pt x="358" y="510"/>
                    <a:pt x="358" y="510"/>
                    <a:pt x="358" y="510"/>
                  </a:cubicBezTo>
                  <a:cubicBezTo>
                    <a:pt x="358" y="510"/>
                    <a:pt x="358" y="510"/>
                    <a:pt x="358" y="510"/>
                  </a:cubicBezTo>
                  <a:cubicBezTo>
                    <a:pt x="358" y="511"/>
                    <a:pt x="358" y="511"/>
                    <a:pt x="358" y="511"/>
                  </a:cubicBezTo>
                  <a:cubicBezTo>
                    <a:pt x="358" y="511"/>
                    <a:pt x="358" y="511"/>
                    <a:pt x="358" y="511"/>
                  </a:cubicBezTo>
                  <a:cubicBezTo>
                    <a:pt x="357" y="510"/>
                    <a:pt x="357" y="510"/>
                    <a:pt x="357" y="510"/>
                  </a:cubicBezTo>
                  <a:cubicBezTo>
                    <a:pt x="357" y="510"/>
                    <a:pt x="357" y="510"/>
                    <a:pt x="357"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5" y="510"/>
                    <a:pt x="355" y="510"/>
                    <a:pt x="355" y="510"/>
                  </a:cubicBezTo>
                  <a:cubicBezTo>
                    <a:pt x="355" y="510"/>
                    <a:pt x="355" y="510"/>
                    <a:pt x="355" y="510"/>
                  </a:cubicBezTo>
                  <a:cubicBezTo>
                    <a:pt x="355" y="509"/>
                    <a:pt x="355" y="509"/>
                    <a:pt x="355" y="509"/>
                  </a:cubicBezTo>
                  <a:cubicBezTo>
                    <a:pt x="354" y="509"/>
                    <a:pt x="354" y="510"/>
                    <a:pt x="354" y="510"/>
                  </a:cubicBezTo>
                  <a:cubicBezTo>
                    <a:pt x="353" y="509"/>
                    <a:pt x="353" y="509"/>
                    <a:pt x="353" y="509"/>
                  </a:cubicBezTo>
                  <a:cubicBezTo>
                    <a:pt x="353" y="510"/>
                    <a:pt x="353" y="510"/>
                    <a:pt x="353" y="510"/>
                  </a:cubicBezTo>
                  <a:cubicBezTo>
                    <a:pt x="353" y="509"/>
                    <a:pt x="353" y="509"/>
                    <a:pt x="353" y="509"/>
                  </a:cubicBezTo>
                  <a:cubicBezTo>
                    <a:pt x="353" y="509"/>
                    <a:pt x="353" y="509"/>
                    <a:pt x="353" y="509"/>
                  </a:cubicBezTo>
                  <a:cubicBezTo>
                    <a:pt x="352" y="509"/>
                    <a:pt x="352" y="509"/>
                    <a:pt x="352" y="509"/>
                  </a:cubicBezTo>
                  <a:cubicBezTo>
                    <a:pt x="352" y="509"/>
                    <a:pt x="352" y="509"/>
                    <a:pt x="352" y="509"/>
                  </a:cubicBezTo>
                  <a:cubicBezTo>
                    <a:pt x="351" y="509"/>
                    <a:pt x="351" y="509"/>
                    <a:pt x="351" y="509"/>
                  </a:cubicBezTo>
                  <a:cubicBezTo>
                    <a:pt x="351" y="509"/>
                    <a:pt x="351" y="509"/>
                    <a:pt x="351" y="509"/>
                  </a:cubicBezTo>
                  <a:cubicBezTo>
                    <a:pt x="351" y="509"/>
                    <a:pt x="351" y="509"/>
                    <a:pt x="351" y="509"/>
                  </a:cubicBezTo>
                  <a:cubicBezTo>
                    <a:pt x="351" y="509"/>
                    <a:pt x="351" y="509"/>
                    <a:pt x="351" y="509"/>
                  </a:cubicBezTo>
                  <a:cubicBezTo>
                    <a:pt x="350" y="509"/>
                    <a:pt x="350" y="509"/>
                    <a:pt x="350" y="509"/>
                  </a:cubicBezTo>
                  <a:cubicBezTo>
                    <a:pt x="350" y="509"/>
                    <a:pt x="350" y="509"/>
                    <a:pt x="350" y="509"/>
                  </a:cubicBezTo>
                  <a:cubicBezTo>
                    <a:pt x="350" y="508"/>
                    <a:pt x="350" y="508"/>
                    <a:pt x="350" y="508"/>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8" y="509"/>
                    <a:pt x="348" y="509"/>
                    <a:pt x="348" y="509"/>
                  </a:cubicBezTo>
                  <a:cubicBezTo>
                    <a:pt x="348" y="508"/>
                    <a:pt x="348" y="508"/>
                    <a:pt x="348" y="508"/>
                  </a:cubicBezTo>
                  <a:cubicBezTo>
                    <a:pt x="348" y="509"/>
                    <a:pt x="348" y="509"/>
                    <a:pt x="348" y="509"/>
                  </a:cubicBezTo>
                  <a:cubicBezTo>
                    <a:pt x="348" y="510"/>
                    <a:pt x="348" y="510"/>
                    <a:pt x="348"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6" y="510"/>
                    <a:pt x="346" y="510"/>
                    <a:pt x="346" y="510"/>
                  </a:cubicBezTo>
                  <a:cubicBezTo>
                    <a:pt x="346" y="510"/>
                    <a:pt x="346" y="510"/>
                    <a:pt x="346" y="510"/>
                  </a:cubicBezTo>
                  <a:cubicBezTo>
                    <a:pt x="345" y="509"/>
                    <a:pt x="345" y="509"/>
                    <a:pt x="345" y="509"/>
                  </a:cubicBezTo>
                  <a:cubicBezTo>
                    <a:pt x="345" y="510"/>
                    <a:pt x="345" y="510"/>
                    <a:pt x="345" y="510"/>
                  </a:cubicBezTo>
                  <a:cubicBezTo>
                    <a:pt x="345" y="509"/>
                    <a:pt x="345" y="509"/>
                    <a:pt x="345" y="509"/>
                  </a:cubicBezTo>
                  <a:cubicBezTo>
                    <a:pt x="345" y="509"/>
                    <a:pt x="345" y="509"/>
                    <a:pt x="345" y="509"/>
                  </a:cubicBezTo>
                  <a:cubicBezTo>
                    <a:pt x="344" y="509"/>
                    <a:pt x="344" y="509"/>
                    <a:pt x="344" y="509"/>
                  </a:cubicBezTo>
                  <a:cubicBezTo>
                    <a:pt x="344" y="510"/>
                    <a:pt x="344" y="510"/>
                    <a:pt x="344" y="510"/>
                  </a:cubicBezTo>
                  <a:cubicBezTo>
                    <a:pt x="344" y="510"/>
                    <a:pt x="344" y="510"/>
                    <a:pt x="344" y="510"/>
                  </a:cubicBezTo>
                  <a:cubicBezTo>
                    <a:pt x="343" y="510"/>
                    <a:pt x="343" y="509"/>
                    <a:pt x="343" y="509"/>
                  </a:cubicBezTo>
                  <a:cubicBezTo>
                    <a:pt x="342" y="509"/>
                    <a:pt x="342" y="509"/>
                    <a:pt x="342" y="509"/>
                  </a:cubicBezTo>
                  <a:cubicBezTo>
                    <a:pt x="342" y="509"/>
                    <a:pt x="342" y="509"/>
                    <a:pt x="342" y="509"/>
                  </a:cubicBezTo>
                  <a:cubicBezTo>
                    <a:pt x="342" y="509"/>
                    <a:pt x="342" y="509"/>
                    <a:pt x="341" y="509"/>
                  </a:cubicBezTo>
                  <a:cubicBezTo>
                    <a:pt x="341" y="509"/>
                    <a:pt x="341" y="509"/>
                    <a:pt x="340" y="509"/>
                  </a:cubicBezTo>
                  <a:cubicBezTo>
                    <a:pt x="340" y="509"/>
                    <a:pt x="340" y="509"/>
                    <a:pt x="340" y="509"/>
                  </a:cubicBezTo>
                  <a:cubicBezTo>
                    <a:pt x="340" y="509"/>
                    <a:pt x="340" y="509"/>
                    <a:pt x="340" y="509"/>
                  </a:cubicBezTo>
                  <a:cubicBezTo>
                    <a:pt x="340" y="508"/>
                    <a:pt x="340" y="508"/>
                    <a:pt x="340" y="508"/>
                  </a:cubicBezTo>
                  <a:cubicBezTo>
                    <a:pt x="340" y="508"/>
                    <a:pt x="340" y="508"/>
                    <a:pt x="340" y="508"/>
                  </a:cubicBezTo>
                  <a:cubicBezTo>
                    <a:pt x="340" y="508"/>
                    <a:pt x="340" y="508"/>
                    <a:pt x="340" y="508"/>
                  </a:cubicBezTo>
                  <a:cubicBezTo>
                    <a:pt x="339" y="508"/>
                    <a:pt x="339" y="508"/>
                    <a:pt x="339" y="508"/>
                  </a:cubicBezTo>
                  <a:cubicBezTo>
                    <a:pt x="339" y="508"/>
                    <a:pt x="339" y="508"/>
                    <a:pt x="339" y="508"/>
                  </a:cubicBezTo>
                  <a:cubicBezTo>
                    <a:pt x="339" y="507"/>
                    <a:pt x="339" y="507"/>
                    <a:pt x="339" y="507"/>
                  </a:cubicBezTo>
                  <a:cubicBezTo>
                    <a:pt x="339" y="508"/>
                    <a:pt x="339" y="508"/>
                    <a:pt x="339" y="508"/>
                  </a:cubicBezTo>
                  <a:cubicBezTo>
                    <a:pt x="340" y="508"/>
                    <a:pt x="340" y="508"/>
                    <a:pt x="340" y="508"/>
                  </a:cubicBezTo>
                  <a:cubicBezTo>
                    <a:pt x="340" y="507"/>
                    <a:pt x="340" y="507"/>
                    <a:pt x="340" y="507"/>
                  </a:cubicBezTo>
                  <a:cubicBezTo>
                    <a:pt x="340" y="507"/>
                    <a:pt x="340" y="507"/>
                    <a:pt x="340" y="507"/>
                  </a:cubicBezTo>
                  <a:cubicBezTo>
                    <a:pt x="340" y="507"/>
                    <a:pt x="340" y="507"/>
                    <a:pt x="340" y="507"/>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2" y="508"/>
                    <a:pt x="342" y="508"/>
                    <a:pt x="342" y="508"/>
                  </a:cubicBezTo>
                  <a:cubicBezTo>
                    <a:pt x="342" y="508"/>
                    <a:pt x="342" y="508"/>
                    <a:pt x="342" y="508"/>
                  </a:cubicBezTo>
                  <a:cubicBezTo>
                    <a:pt x="342" y="508"/>
                    <a:pt x="342" y="508"/>
                    <a:pt x="342" y="508"/>
                  </a:cubicBezTo>
                  <a:cubicBezTo>
                    <a:pt x="342" y="509"/>
                    <a:pt x="342" y="509"/>
                    <a:pt x="342" y="509"/>
                  </a:cubicBezTo>
                  <a:cubicBezTo>
                    <a:pt x="342" y="509"/>
                    <a:pt x="342" y="509"/>
                    <a:pt x="342" y="509"/>
                  </a:cubicBezTo>
                  <a:cubicBezTo>
                    <a:pt x="343" y="508"/>
                    <a:pt x="343" y="508"/>
                    <a:pt x="343" y="508"/>
                  </a:cubicBezTo>
                  <a:cubicBezTo>
                    <a:pt x="343" y="508"/>
                    <a:pt x="343" y="508"/>
                    <a:pt x="343" y="508"/>
                  </a:cubicBezTo>
                  <a:cubicBezTo>
                    <a:pt x="344" y="508"/>
                    <a:pt x="344" y="508"/>
                    <a:pt x="344" y="508"/>
                  </a:cubicBezTo>
                  <a:cubicBezTo>
                    <a:pt x="344" y="508"/>
                    <a:pt x="344" y="508"/>
                    <a:pt x="344" y="508"/>
                  </a:cubicBezTo>
                  <a:cubicBezTo>
                    <a:pt x="344" y="508"/>
                    <a:pt x="344" y="508"/>
                    <a:pt x="344" y="508"/>
                  </a:cubicBezTo>
                  <a:cubicBezTo>
                    <a:pt x="344" y="507"/>
                    <a:pt x="344" y="507"/>
                    <a:pt x="344" y="507"/>
                  </a:cubicBezTo>
                  <a:cubicBezTo>
                    <a:pt x="345" y="507"/>
                    <a:pt x="345" y="507"/>
                    <a:pt x="345" y="507"/>
                  </a:cubicBezTo>
                  <a:cubicBezTo>
                    <a:pt x="344" y="507"/>
                    <a:pt x="344" y="507"/>
                    <a:pt x="344" y="507"/>
                  </a:cubicBezTo>
                  <a:cubicBezTo>
                    <a:pt x="344" y="507"/>
                    <a:pt x="344" y="507"/>
                    <a:pt x="344" y="507"/>
                  </a:cubicBezTo>
                  <a:cubicBezTo>
                    <a:pt x="344" y="507"/>
                    <a:pt x="344" y="507"/>
                    <a:pt x="344" y="507"/>
                  </a:cubicBezTo>
                  <a:cubicBezTo>
                    <a:pt x="345" y="507"/>
                    <a:pt x="345" y="507"/>
                    <a:pt x="345" y="507"/>
                  </a:cubicBezTo>
                  <a:cubicBezTo>
                    <a:pt x="345" y="507"/>
                    <a:pt x="345" y="507"/>
                    <a:pt x="345" y="507"/>
                  </a:cubicBezTo>
                  <a:cubicBezTo>
                    <a:pt x="346" y="507"/>
                    <a:pt x="346" y="507"/>
                    <a:pt x="346" y="507"/>
                  </a:cubicBezTo>
                  <a:cubicBezTo>
                    <a:pt x="345" y="506"/>
                    <a:pt x="345" y="506"/>
                    <a:pt x="345" y="506"/>
                  </a:cubicBezTo>
                  <a:cubicBezTo>
                    <a:pt x="345" y="506"/>
                    <a:pt x="345" y="506"/>
                    <a:pt x="345" y="506"/>
                  </a:cubicBezTo>
                  <a:cubicBezTo>
                    <a:pt x="345" y="506"/>
                    <a:pt x="345" y="506"/>
                    <a:pt x="345" y="506"/>
                  </a:cubicBezTo>
                  <a:cubicBezTo>
                    <a:pt x="345" y="506"/>
                    <a:pt x="345" y="506"/>
                    <a:pt x="345" y="506"/>
                  </a:cubicBezTo>
                  <a:cubicBezTo>
                    <a:pt x="344" y="506"/>
                    <a:pt x="344" y="506"/>
                    <a:pt x="344" y="506"/>
                  </a:cubicBezTo>
                  <a:cubicBezTo>
                    <a:pt x="344" y="506"/>
                    <a:pt x="344" y="506"/>
                    <a:pt x="344" y="505"/>
                  </a:cubicBezTo>
                  <a:cubicBezTo>
                    <a:pt x="344" y="505"/>
                    <a:pt x="344" y="505"/>
                    <a:pt x="344" y="505"/>
                  </a:cubicBezTo>
                  <a:cubicBezTo>
                    <a:pt x="343" y="506"/>
                    <a:pt x="343" y="506"/>
                    <a:pt x="343" y="506"/>
                  </a:cubicBezTo>
                  <a:cubicBezTo>
                    <a:pt x="343" y="505"/>
                    <a:pt x="343" y="505"/>
                    <a:pt x="343" y="505"/>
                  </a:cubicBezTo>
                  <a:cubicBezTo>
                    <a:pt x="342" y="505"/>
                    <a:pt x="342" y="505"/>
                    <a:pt x="342" y="505"/>
                  </a:cubicBezTo>
                  <a:cubicBezTo>
                    <a:pt x="342" y="505"/>
                    <a:pt x="342" y="505"/>
                    <a:pt x="342" y="505"/>
                  </a:cubicBezTo>
                  <a:cubicBezTo>
                    <a:pt x="342" y="505"/>
                    <a:pt x="342" y="505"/>
                    <a:pt x="342" y="505"/>
                  </a:cubicBezTo>
                  <a:cubicBezTo>
                    <a:pt x="342" y="505"/>
                    <a:pt x="342" y="505"/>
                    <a:pt x="342" y="505"/>
                  </a:cubicBezTo>
                  <a:cubicBezTo>
                    <a:pt x="342" y="505"/>
                    <a:pt x="342" y="505"/>
                    <a:pt x="341" y="505"/>
                  </a:cubicBezTo>
                  <a:cubicBezTo>
                    <a:pt x="341" y="505"/>
                    <a:pt x="341" y="505"/>
                    <a:pt x="341" y="505"/>
                  </a:cubicBezTo>
                  <a:cubicBezTo>
                    <a:pt x="341" y="505"/>
                    <a:pt x="341" y="505"/>
                    <a:pt x="341" y="505"/>
                  </a:cubicBezTo>
                  <a:cubicBezTo>
                    <a:pt x="341" y="505"/>
                    <a:pt x="341" y="505"/>
                    <a:pt x="341" y="505"/>
                  </a:cubicBezTo>
                  <a:cubicBezTo>
                    <a:pt x="341" y="505"/>
                    <a:pt x="341" y="505"/>
                    <a:pt x="341" y="505"/>
                  </a:cubicBezTo>
                  <a:cubicBezTo>
                    <a:pt x="341" y="504"/>
                    <a:pt x="341" y="504"/>
                    <a:pt x="341" y="504"/>
                  </a:cubicBezTo>
                  <a:cubicBezTo>
                    <a:pt x="340" y="504"/>
                    <a:pt x="340" y="504"/>
                    <a:pt x="340" y="504"/>
                  </a:cubicBezTo>
                  <a:cubicBezTo>
                    <a:pt x="340" y="504"/>
                    <a:pt x="340" y="504"/>
                    <a:pt x="340" y="504"/>
                  </a:cubicBezTo>
                  <a:cubicBezTo>
                    <a:pt x="339" y="504"/>
                    <a:pt x="340" y="504"/>
                    <a:pt x="339" y="504"/>
                  </a:cubicBezTo>
                  <a:cubicBezTo>
                    <a:pt x="339" y="504"/>
                    <a:pt x="339" y="504"/>
                    <a:pt x="339" y="504"/>
                  </a:cubicBezTo>
                  <a:cubicBezTo>
                    <a:pt x="339" y="504"/>
                    <a:pt x="339" y="504"/>
                    <a:pt x="339" y="504"/>
                  </a:cubicBezTo>
                  <a:cubicBezTo>
                    <a:pt x="339" y="505"/>
                    <a:pt x="339" y="505"/>
                    <a:pt x="339" y="505"/>
                  </a:cubicBezTo>
                  <a:cubicBezTo>
                    <a:pt x="339" y="505"/>
                    <a:pt x="339" y="505"/>
                    <a:pt x="339" y="505"/>
                  </a:cubicBezTo>
                  <a:cubicBezTo>
                    <a:pt x="339" y="505"/>
                    <a:pt x="339" y="505"/>
                    <a:pt x="339" y="505"/>
                  </a:cubicBezTo>
                  <a:cubicBezTo>
                    <a:pt x="339" y="505"/>
                    <a:pt x="339" y="505"/>
                    <a:pt x="339" y="505"/>
                  </a:cubicBezTo>
                  <a:cubicBezTo>
                    <a:pt x="339" y="506"/>
                    <a:pt x="339" y="506"/>
                    <a:pt x="339" y="506"/>
                  </a:cubicBezTo>
                  <a:cubicBezTo>
                    <a:pt x="338" y="505"/>
                    <a:pt x="339" y="505"/>
                    <a:pt x="338" y="505"/>
                  </a:cubicBezTo>
                  <a:cubicBezTo>
                    <a:pt x="338" y="505"/>
                    <a:pt x="338" y="505"/>
                    <a:pt x="338" y="505"/>
                  </a:cubicBezTo>
                  <a:cubicBezTo>
                    <a:pt x="338" y="504"/>
                    <a:pt x="338" y="504"/>
                    <a:pt x="338" y="504"/>
                  </a:cubicBezTo>
                  <a:cubicBezTo>
                    <a:pt x="338" y="504"/>
                    <a:pt x="338" y="504"/>
                    <a:pt x="338" y="504"/>
                  </a:cubicBezTo>
                  <a:cubicBezTo>
                    <a:pt x="338" y="504"/>
                    <a:pt x="337" y="504"/>
                    <a:pt x="337" y="504"/>
                  </a:cubicBezTo>
                  <a:cubicBezTo>
                    <a:pt x="337" y="504"/>
                    <a:pt x="337" y="504"/>
                    <a:pt x="337" y="504"/>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8" y="503"/>
                    <a:pt x="338" y="503"/>
                    <a:pt x="338" y="503"/>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8" y="502"/>
                    <a:pt x="338" y="502"/>
                    <a:pt x="338" y="502"/>
                  </a:cubicBezTo>
                  <a:cubicBezTo>
                    <a:pt x="338" y="501"/>
                    <a:pt x="338" y="501"/>
                    <a:pt x="338" y="501"/>
                  </a:cubicBezTo>
                  <a:cubicBezTo>
                    <a:pt x="337" y="501"/>
                    <a:pt x="337" y="501"/>
                    <a:pt x="337" y="501"/>
                  </a:cubicBezTo>
                  <a:cubicBezTo>
                    <a:pt x="337" y="501"/>
                    <a:pt x="337" y="501"/>
                    <a:pt x="337" y="501"/>
                  </a:cubicBezTo>
                  <a:cubicBezTo>
                    <a:pt x="337" y="500"/>
                    <a:pt x="337" y="500"/>
                    <a:pt x="337" y="500"/>
                  </a:cubicBezTo>
                  <a:cubicBezTo>
                    <a:pt x="337" y="500"/>
                    <a:pt x="337" y="500"/>
                    <a:pt x="337" y="500"/>
                  </a:cubicBezTo>
                  <a:cubicBezTo>
                    <a:pt x="337" y="500"/>
                    <a:pt x="337" y="500"/>
                    <a:pt x="337" y="500"/>
                  </a:cubicBezTo>
                  <a:cubicBezTo>
                    <a:pt x="337" y="499"/>
                    <a:pt x="337" y="499"/>
                    <a:pt x="337" y="499"/>
                  </a:cubicBezTo>
                  <a:cubicBezTo>
                    <a:pt x="337" y="499"/>
                    <a:pt x="337" y="499"/>
                    <a:pt x="337" y="499"/>
                  </a:cubicBezTo>
                  <a:cubicBezTo>
                    <a:pt x="337" y="499"/>
                    <a:pt x="337" y="499"/>
                    <a:pt x="337" y="499"/>
                  </a:cubicBezTo>
                  <a:cubicBezTo>
                    <a:pt x="337" y="499"/>
                    <a:pt x="337" y="499"/>
                    <a:pt x="337" y="499"/>
                  </a:cubicBezTo>
                  <a:cubicBezTo>
                    <a:pt x="336" y="498"/>
                    <a:pt x="336" y="498"/>
                    <a:pt x="336" y="498"/>
                  </a:cubicBezTo>
                  <a:cubicBezTo>
                    <a:pt x="337" y="498"/>
                    <a:pt x="337" y="498"/>
                    <a:pt x="337" y="498"/>
                  </a:cubicBezTo>
                  <a:cubicBezTo>
                    <a:pt x="336" y="498"/>
                    <a:pt x="336" y="498"/>
                    <a:pt x="336" y="498"/>
                  </a:cubicBezTo>
                  <a:cubicBezTo>
                    <a:pt x="336" y="498"/>
                    <a:pt x="336" y="498"/>
                    <a:pt x="336" y="498"/>
                  </a:cubicBezTo>
                  <a:cubicBezTo>
                    <a:pt x="336" y="498"/>
                    <a:pt x="336" y="498"/>
                    <a:pt x="336" y="498"/>
                  </a:cubicBezTo>
                  <a:cubicBezTo>
                    <a:pt x="336" y="497"/>
                    <a:pt x="336" y="497"/>
                    <a:pt x="336" y="497"/>
                  </a:cubicBezTo>
                  <a:cubicBezTo>
                    <a:pt x="336" y="497"/>
                    <a:pt x="336" y="497"/>
                    <a:pt x="336" y="497"/>
                  </a:cubicBezTo>
                  <a:cubicBezTo>
                    <a:pt x="335" y="497"/>
                    <a:pt x="335" y="497"/>
                    <a:pt x="335" y="497"/>
                  </a:cubicBezTo>
                  <a:cubicBezTo>
                    <a:pt x="335" y="497"/>
                    <a:pt x="335" y="497"/>
                    <a:pt x="335" y="497"/>
                  </a:cubicBezTo>
                  <a:cubicBezTo>
                    <a:pt x="335" y="497"/>
                    <a:pt x="335" y="497"/>
                    <a:pt x="335" y="497"/>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4" y="496"/>
                    <a:pt x="334" y="496"/>
                    <a:pt x="334" y="496"/>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4"/>
                    <a:pt x="334" y="494"/>
                    <a:pt x="334" y="494"/>
                  </a:cubicBezTo>
                  <a:cubicBezTo>
                    <a:pt x="334" y="493"/>
                    <a:pt x="333" y="493"/>
                    <a:pt x="333" y="493"/>
                  </a:cubicBezTo>
                  <a:cubicBezTo>
                    <a:pt x="333" y="493"/>
                    <a:pt x="333" y="493"/>
                    <a:pt x="333" y="493"/>
                  </a:cubicBezTo>
                  <a:cubicBezTo>
                    <a:pt x="333" y="493"/>
                    <a:pt x="333" y="493"/>
                    <a:pt x="333" y="493"/>
                  </a:cubicBezTo>
                  <a:cubicBezTo>
                    <a:pt x="333" y="493"/>
                    <a:pt x="333" y="493"/>
                    <a:pt x="333" y="493"/>
                  </a:cubicBezTo>
                  <a:cubicBezTo>
                    <a:pt x="333" y="493"/>
                    <a:pt x="333" y="492"/>
                    <a:pt x="334" y="493"/>
                  </a:cubicBezTo>
                  <a:cubicBezTo>
                    <a:pt x="334" y="492"/>
                    <a:pt x="333" y="492"/>
                    <a:pt x="333" y="492"/>
                  </a:cubicBezTo>
                  <a:cubicBezTo>
                    <a:pt x="333" y="492"/>
                    <a:pt x="333" y="492"/>
                    <a:pt x="333" y="492"/>
                  </a:cubicBezTo>
                  <a:cubicBezTo>
                    <a:pt x="333" y="491"/>
                    <a:pt x="333" y="491"/>
                    <a:pt x="333" y="491"/>
                  </a:cubicBezTo>
                  <a:cubicBezTo>
                    <a:pt x="333" y="491"/>
                    <a:pt x="333" y="491"/>
                    <a:pt x="333" y="491"/>
                  </a:cubicBezTo>
                  <a:cubicBezTo>
                    <a:pt x="332" y="491"/>
                    <a:pt x="332" y="491"/>
                    <a:pt x="332" y="491"/>
                  </a:cubicBezTo>
                  <a:cubicBezTo>
                    <a:pt x="333" y="490"/>
                    <a:pt x="333" y="490"/>
                    <a:pt x="333" y="490"/>
                  </a:cubicBezTo>
                  <a:cubicBezTo>
                    <a:pt x="333" y="490"/>
                    <a:pt x="333" y="490"/>
                    <a:pt x="333" y="490"/>
                  </a:cubicBezTo>
                  <a:cubicBezTo>
                    <a:pt x="333" y="489"/>
                    <a:pt x="333" y="489"/>
                    <a:pt x="333" y="489"/>
                  </a:cubicBezTo>
                  <a:cubicBezTo>
                    <a:pt x="334" y="489"/>
                    <a:pt x="334" y="489"/>
                    <a:pt x="334" y="489"/>
                  </a:cubicBezTo>
                  <a:cubicBezTo>
                    <a:pt x="333" y="489"/>
                    <a:pt x="333" y="489"/>
                    <a:pt x="333" y="489"/>
                  </a:cubicBezTo>
                  <a:cubicBezTo>
                    <a:pt x="334" y="488"/>
                    <a:pt x="334" y="488"/>
                    <a:pt x="334" y="488"/>
                  </a:cubicBezTo>
                  <a:cubicBezTo>
                    <a:pt x="333" y="488"/>
                    <a:pt x="333" y="488"/>
                    <a:pt x="333" y="488"/>
                  </a:cubicBezTo>
                  <a:cubicBezTo>
                    <a:pt x="333" y="487"/>
                    <a:pt x="333" y="487"/>
                    <a:pt x="333" y="487"/>
                  </a:cubicBezTo>
                  <a:cubicBezTo>
                    <a:pt x="333" y="487"/>
                    <a:pt x="333" y="487"/>
                    <a:pt x="333" y="487"/>
                  </a:cubicBezTo>
                  <a:cubicBezTo>
                    <a:pt x="333" y="487"/>
                    <a:pt x="333" y="487"/>
                    <a:pt x="333" y="487"/>
                  </a:cubicBezTo>
                  <a:cubicBezTo>
                    <a:pt x="333" y="487"/>
                    <a:pt x="333" y="487"/>
                    <a:pt x="333" y="487"/>
                  </a:cubicBezTo>
                  <a:cubicBezTo>
                    <a:pt x="334" y="486"/>
                    <a:pt x="334" y="486"/>
                    <a:pt x="334" y="486"/>
                  </a:cubicBezTo>
                  <a:cubicBezTo>
                    <a:pt x="334" y="486"/>
                    <a:pt x="334" y="486"/>
                    <a:pt x="334" y="486"/>
                  </a:cubicBezTo>
                  <a:cubicBezTo>
                    <a:pt x="334" y="486"/>
                    <a:pt x="334" y="486"/>
                    <a:pt x="334" y="485"/>
                  </a:cubicBezTo>
                  <a:cubicBezTo>
                    <a:pt x="334" y="485"/>
                    <a:pt x="334" y="485"/>
                    <a:pt x="334" y="485"/>
                  </a:cubicBezTo>
                  <a:cubicBezTo>
                    <a:pt x="334" y="485"/>
                    <a:pt x="334" y="485"/>
                    <a:pt x="334" y="485"/>
                  </a:cubicBezTo>
                  <a:cubicBezTo>
                    <a:pt x="334" y="484"/>
                    <a:pt x="334" y="484"/>
                    <a:pt x="334" y="484"/>
                  </a:cubicBezTo>
                  <a:cubicBezTo>
                    <a:pt x="333" y="485"/>
                    <a:pt x="333" y="485"/>
                    <a:pt x="333" y="485"/>
                  </a:cubicBezTo>
                  <a:cubicBezTo>
                    <a:pt x="333" y="484"/>
                    <a:pt x="333" y="484"/>
                    <a:pt x="333" y="484"/>
                  </a:cubicBezTo>
                  <a:cubicBezTo>
                    <a:pt x="333" y="484"/>
                    <a:pt x="333" y="484"/>
                    <a:pt x="333" y="484"/>
                  </a:cubicBezTo>
                  <a:cubicBezTo>
                    <a:pt x="333" y="484"/>
                    <a:pt x="333" y="484"/>
                    <a:pt x="333" y="483"/>
                  </a:cubicBezTo>
                  <a:cubicBezTo>
                    <a:pt x="332" y="484"/>
                    <a:pt x="332" y="484"/>
                    <a:pt x="332" y="484"/>
                  </a:cubicBezTo>
                  <a:cubicBezTo>
                    <a:pt x="333" y="484"/>
                    <a:pt x="333" y="484"/>
                    <a:pt x="333" y="484"/>
                  </a:cubicBezTo>
                  <a:cubicBezTo>
                    <a:pt x="332" y="484"/>
                    <a:pt x="332" y="484"/>
                    <a:pt x="333" y="484"/>
                  </a:cubicBezTo>
                  <a:cubicBezTo>
                    <a:pt x="332" y="484"/>
                    <a:pt x="332" y="484"/>
                    <a:pt x="332" y="484"/>
                  </a:cubicBezTo>
                  <a:cubicBezTo>
                    <a:pt x="332" y="485"/>
                    <a:pt x="332" y="485"/>
                    <a:pt x="332" y="485"/>
                  </a:cubicBezTo>
                  <a:cubicBezTo>
                    <a:pt x="332" y="486"/>
                    <a:pt x="333" y="486"/>
                    <a:pt x="333" y="486"/>
                  </a:cubicBezTo>
                  <a:cubicBezTo>
                    <a:pt x="333" y="487"/>
                    <a:pt x="333" y="487"/>
                    <a:pt x="333" y="487"/>
                  </a:cubicBezTo>
                  <a:cubicBezTo>
                    <a:pt x="333" y="486"/>
                    <a:pt x="333" y="486"/>
                    <a:pt x="333" y="486"/>
                  </a:cubicBezTo>
                  <a:cubicBezTo>
                    <a:pt x="332" y="486"/>
                    <a:pt x="332" y="486"/>
                    <a:pt x="332" y="486"/>
                  </a:cubicBezTo>
                  <a:cubicBezTo>
                    <a:pt x="332" y="486"/>
                    <a:pt x="332" y="486"/>
                    <a:pt x="332" y="486"/>
                  </a:cubicBezTo>
                  <a:cubicBezTo>
                    <a:pt x="332" y="486"/>
                    <a:pt x="332" y="486"/>
                    <a:pt x="332" y="486"/>
                  </a:cubicBezTo>
                  <a:cubicBezTo>
                    <a:pt x="331" y="486"/>
                    <a:pt x="331" y="486"/>
                    <a:pt x="331" y="486"/>
                  </a:cubicBezTo>
                  <a:cubicBezTo>
                    <a:pt x="332" y="485"/>
                    <a:pt x="332" y="485"/>
                    <a:pt x="332" y="485"/>
                  </a:cubicBezTo>
                  <a:cubicBezTo>
                    <a:pt x="332" y="485"/>
                    <a:pt x="332" y="485"/>
                    <a:pt x="332" y="485"/>
                  </a:cubicBezTo>
                  <a:cubicBezTo>
                    <a:pt x="331" y="486"/>
                    <a:pt x="331" y="486"/>
                    <a:pt x="331" y="486"/>
                  </a:cubicBezTo>
                  <a:cubicBezTo>
                    <a:pt x="330" y="486"/>
                    <a:pt x="330" y="486"/>
                    <a:pt x="330" y="486"/>
                  </a:cubicBezTo>
                  <a:cubicBezTo>
                    <a:pt x="330" y="486"/>
                    <a:pt x="330" y="486"/>
                    <a:pt x="330" y="486"/>
                  </a:cubicBezTo>
                  <a:cubicBezTo>
                    <a:pt x="331" y="485"/>
                    <a:pt x="331" y="485"/>
                    <a:pt x="331" y="485"/>
                  </a:cubicBezTo>
                  <a:cubicBezTo>
                    <a:pt x="331" y="485"/>
                    <a:pt x="331" y="484"/>
                    <a:pt x="330" y="484"/>
                  </a:cubicBezTo>
                  <a:cubicBezTo>
                    <a:pt x="331" y="484"/>
                    <a:pt x="331" y="484"/>
                    <a:pt x="331" y="484"/>
                  </a:cubicBezTo>
                  <a:cubicBezTo>
                    <a:pt x="330" y="484"/>
                    <a:pt x="330" y="484"/>
                    <a:pt x="330" y="484"/>
                  </a:cubicBezTo>
                  <a:cubicBezTo>
                    <a:pt x="331" y="484"/>
                    <a:pt x="331" y="484"/>
                    <a:pt x="331" y="484"/>
                  </a:cubicBezTo>
                  <a:cubicBezTo>
                    <a:pt x="331" y="484"/>
                    <a:pt x="331" y="484"/>
                    <a:pt x="331" y="484"/>
                  </a:cubicBezTo>
                  <a:cubicBezTo>
                    <a:pt x="331" y="484"/>
                    <a:pt x="331" y="484"/>
                    <a:pt x="331" y="484"/>
                  </a:cubicBezTo>
                  <a:cubicBezTo>
                    <a:pt x="330" y="483"/>
                    <a:pt x="330" y="483"/>
                    <a:pt x="330" y="483"/>
                  </a:cubicBezTo>
                  <a:cubicBezTo>
                    <a:pt x="331" y="483"/>
                    <a:pt x="331" y="483"/>
                    <a:pt x="331" y="483"/>
                  </a:cubicBezTo>
                  <a:cubicBezTo>
                    <a:pt x="331" y="483"/>
                    <a:pt x="331" y="483"/>
                    <a:pt x="331" y="483"/>
                  </a:cubicBezTo>
                  <a:cubicBezTo>
                    <a:pt x="331" y="482"/>
                    <a:pt x="331" y="482"/>
                    <a:pt x="331" y="482"/>
                  </a:cubicBezTo>
                  <a:cubicBezTo>
                    <a:pt x="331" y="482"/>
                    <a:pt x="331" y="482"/>
                    <a:pt x="331" y="482"/>
                  </a:cubicBezTo>
                  <a:cubicBezTo>
                    <a:pt x="331" y="482"/>
                    <a:pt x="331" y="482"/>
                    <a:pt x="331" y="482"/>
                  </a:cubicBezTo>
                  <a:cubicBezTo>
                    <a:pt x="331" y="482"/>
                    <a:pt x="331" y="482"/>
                    <a:pt x="331" y="482"/>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0"/>
                    <a:pt x="332" y="480"/>
                    <a:pt x="332" y="480"/>
                  </a:cubicBezTo>
                  <a:cubicBezTo>
                    <a:pt x="332" y="480"/>
                    <a:pt x="332" y="480"/>
                    <a:pt x="332" y="480"/>
                  </a:cubicBezTo>
                  <a:cubicBezTo>
                    <a:pt x="332" y="480"/>
                    <a:pt x="332" y="480"/>
                    <a:pt x="332" y="480"/>
                  </a:cubicBezTo>
                  <a:cubicBezTo>
                    <a:pt x="332" y="479"/>
                    <a:pt x="332" y="479"/>
                    <a:pt x="332" y="478"/>
                  </a:cubicBezTo>
                  <a:cubicBezTo>
                    <a:pt x="333" y="478"/>
                    <a:pt x="333" y="478"/>
                    <a:pt x="333" y="478"/>
                  </a:cubicBezTo>
                  <a:cubicBezTo>
                    <a:pt x="333" y="478"/>
                    <a:pt x="333" y="478"/>
                    <a:pt x="333" y="478"/>
                  </a:cubicBezTo>
                  <a:cubicBezTo>
                    <a:pt x="333" y="478"/>
                    <a:pt x="333" y="478"/>
                    <a:pt x="333" y="478"/>
                  </a:cubicBezTo>
                  <a:cubicBezTo>
                    <a:pt x="333" y="477"/>
                    <a:pt x="333" y="477"/>
                    <a:pt x="333" y="477"/>
                  </a:cubicBezTo>
                  <a:cubicBezTo>
                    <a:pt x="332" y="478"/>
                    <a:pt x="332" y="478"/>
                    <a:pt x="332" y="478"/>
                  </a:cubicBezTo>
                  <a:cubicBezTo>
                    <a:pt x="332" y="478"/>
                    <a:pt x="332" y="478"/>
                    <a:pt x="332" y="478"/>
                  </a:cubicBezTo>
                  <a:cubicBezTo>
                    <a:pt x="332" y="477"/>
                    <a:pt x="332" y="477"/>
                    <a:pt x="332" y="477"/>
                  </a:cubicBezTo>
                  <a:cubicBezTo>
                    <a:pt x="332" y="477"/>
                    <a:pt x="332" y="477"/>
                    <a:pt x="332" y="477"/>
                  </a:cubicBezTo>
                  <a:cubicBezTo>
                    <a:pt x="332" y="477"/>
                    <a:pt x="332" y="477"/>
                    <a:pt x="332" y="477"/>
                  </a:cubicBezTo>
                  <a:cubicBezTo>
                    <a:pt x="333" y="477"/>
                    <a:pt x="333" y="477"/>
                    <a:pt x="333" y="477"/>
                  </a:cubicBezTo>
                  <a:cubicBezTo>
                    <a:pt x="333" y="477"/>
                    <a:pt x="333" y="477"/>
                    <a:pt x="333" y="477"/>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2" y="476"/>
                    <a:pt x="332" y="476"/>
                    <a:pt x="332" y="476"/>
                  </a:cubicBezTo>
                  <a:cubicBezTo>
                    <a:pt x="332" y="476"/>
                    <a:pt x="332" y="476"/>
                    <a:pt x="332" y="476"/>
                  </a:cubicBezTo>
                  <a:cubicBezTo>
                    <a:pt x="332" y="477"/>
                    <a:pt x="332" y="477"/>
                    <a:pt x="332" y="477"/>
                  </a:cubicBezTo>
                  <a:cubicBezTo>
                    <a:pt x="332" y="477"/>
                    <a:pt x="332" y="477"/>
                    <a:pt x="332" y="477"/>
                  </a:cubicBezTo>
                  <a:cubicBezTo>
                    <a:pt x="332" y="476"/>
                    <a:pt x="332" y="476"/>
                    <a:pt x="332" y="476"/>
                  </a:cubicBezTo>
                  <a:cubicBezTo>
                    <a:pt x="332" y="476"/>
                    <a:pt x="332" y="476"/>
                    <a:pt x="332" y="476"/>
                  </a:cubicBezTo>
                  <a:cubicBezTo>
                    <a:pt x="332" y="476"/>
                    <a:pt x="332" y="476"/>
                    <a:pt x="332" y="476"/>
                  </a:cubicBezTo>
                  <a:cubicBezTo>
                    <a:pt x="333" y="476"/>
                    <a:pt x="333" y="476"/>
                    <a:pt x="333" y="476"/>
                  </a:cubicBezTo>
                  <a:cubicBezTo>
                    <a:pt x="333" y="476"/>
                    <a:pt x="333" y="476"/>
                    <a:pt x="333" y="476"/>
                  </a:cubicBezTo>
                  <a:cubicBezTo>
                    <a:pt x="333" y="475"/>
                    <a:pt x="333" y="475"/>
                    <a:pt x="333" y="475"/>
                  </a:cubicBezTo>
                  <a:cubicBezTo>
                    <a:pt x="333" y="476"/>
                    <a:pt x="333" y="476"/>
                    <a:pt x="333" y="476"/>
                  </a:cubicBezTo>
                  <a:cubicBezTo>
                    <a:pt x="334" y="476"/>
                    <a:pt x="334" y="476"/>
                    <a:pt x="334" y="476"/>
                  </a:cubicBezTo>
                  <a:cubicBezTo>
                    <a:pt x="333" y="475"/>
                    <a:pt x="333" y="475"/>
                    <a:pt x="333" y="475"/>
                  </a:cubicBezTo>
                  <a:cubicBezTo>
                    <a:pt x="334" y="475"/>
                    <a:pt x="334" y="475"/>
                    <a:pt x="334" y="475"/>
                  </a:cubicBezTo>
                  <a:cubicBezTo>
                    <a:pt x="334" y="475"/>
                    <a:pt x="334" y="475"/>
                    <a:pt x="334" y="475"/>
                  </a:cubicBezTo>
                  <a:cubicBezTo>
                    <a:pt x="334" y="475"/>
                    <a:pt x="334" y="475"/>
                    <a:pt x="334" y="475"/>
                  </a:cubicBezTo>
                  <a:cubicBezTo>
                    <a:pt x="334" y="474"/>
                    <a:pt x="334" y="474"/>
                    <a:pt x="334" y="474"/>
                  </a:cubicBezTo>
                  <a:cubicBezTo>
                    <a:pt x="333" y="475"/>
                    <a:pt x="333" y="475"/>
                    <a:pt x="333" y="475"/>
                  </a:cubicBezTo>
                  <a:cubicBezTo>
                    <a:pt x="332" y="474"/>
                    <a:pt x="332" y="474"/>
                    <a:pt x="332" y="474"/>
                  </a:cubicBezTo>
                  <a:cubicBezTo>
                    <a:pt x="332" y="474"/>
                    <a:pt x="332" y="474"/>
                    <a:pt x="332" y="474"/>
                  </a:cubicBezTo>
                  <a:cubicBezTo>
                    <a:pt x="332" y="474"/>
                    <a:pt x="332" y="474"/>
                    <a:pt x="332" y="474"/>
                  </a:cubicBezTo>
                  <a:cubicBezTo>
                    <a:pt x="333" y="474"/>
                    <a:pt x="333" y="474"/>
                    <a:pt x="333" y="474"/>
                  </a:cubicBezTo>
                  <a:cubicBezTo>
                    <a:pt x="333" y="474"/>
                    <a:pt x="333" y="474"/>
                    <a:pt x="333" y="474"/>
                  </a:cubicBezTo>
                  <a:cubicBezTo>
                    <a:pt x="333" y="474"/>
                    <a:pt x="333" y="474"/>
                    <a:pt x="333" y="474"/>
                  </a:cubicBezTo>
                  <a:cubicBezTo>
                    <a:pt x="334" y="474"/>
                    <a:pt x="334" y="474"/>
                    <a:pt x="334" y="474"/>
                  </a:cubicBezTo>
                  <a:cubicBezTo>
                    <a:pt x="334" y="474"/>
                    <a:pt x="334" y="474"/>
                    <a:pt x="334" y="474"/>
                  </a:cubicBezTo>
                  <a:cubicBezTo>
                    <a:pt x="335" y="474"/>
                    <a:pt x="335" y="474"/>
                    <a:pt x="335" y="474"/>
                  </a:cubicBezTo>
                  <a:cubicBezTo>
                    <a:pt x="335" y="474"/>
                    <a:pt x="335" y="474"/>
                    <a:pt x="335" y="474"/>
                  </a:cubicBezTo>
                  <a:cubicBezTo>
                    <a:pt x="334" y="474"/>
                    <a:pt x="334" y="474"/>
                    <a:pt x="334" y="474"/>
                  </a:cubicBezTo>
                  <a:cubicBezTo>
                    <a:pt x="335" y="473"/>
                    <a:pt x="335" y="473"/>
                    <a:pt x="335" y="473"/>
                  </a:cubicBezTo>
                  <a:cubicBezTo>
                    <a:pt x="334" y="473"/>
                    <a:pt x="334" y="473"/>
                    <a:pt x="334" y="473"/>
                  </a:cubicBezTo>
                  <a:cubicBezTo>
                    <a:pt x="335" y="473"/>
                    <a:pt x="335" y="473"/>
                    <a:pt x="335" y="473"/>
                  </a:cubicBezTo>
                  <a:cubicBezTo>
                    <a:pt x="335" y="473"/>
                    <a:pt x="335" y="473"/>
                    <a:pt x="335" y="473"/>
                  </a:cubicBezTo>
                  <a:cubicBezTo>
                    <a:pt x="335" y="472"/>
                    <a:pt x="335" y="472"/>
                    <a:pt x="335" y="472"/>
                  </a:cubicBezTo>
                  <a:cubicBezTo>
                    <a:pt x="335" y="473"/>
                    <a:pt x="335" y="473"/>
                    <a:pt x="335" y="473"/>
                  </a:cubicBezTo>
                  <a:cubicBezTo>
                    <a:pt x="336" y="472"/>
                    <a:pt x="336" y="472"/>
                    <a:pt x="336" y="472"/>
                  </a:cubicBezTo>
                  <a:cubicBezTo>
                    <a:pt x="336" y="471"/>
                    <a:pt x="336" y="471"/>
                    <a:pt x="336" y="471"/>
                  </a:cubicBezTo>
                  <a:cubicBezTo>
                    <a:pt x="336" y="471"/>
                    <a:pt x="336" y="471"/>
                    <a:pt x="336"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4" y="471"/>
                    <a:pt x="334" y="471"/>
                    <a:pt x="334" y="471"/>
                  </a:cubicBezTo>
                  <a:cubicBezTo>
                    <a:pt x="334" y="471"/>
                    <a:pt x="334" y="471"/>
                    <a:pt x="334" y="471"/>
                  </a:cubicBezTo>
                  <a:cubicBezTo>
                    <a:pt x="335" y="471"/>
                    <a:pt x="335" y="471"/>
                    <a:pt x="335" y="471"/>
                  </a:cubicBezTo>
                  <a:cubicBezTo>
                    <a:pt x="335" y="471"/>
                    <a:pt x="335" y="471"/>
                    <a:pt x="335" y="471"/>
                  </a:cubicBezTo>
                  <a:cubicBezTo>
                    <a:pt x="335" y="470"/>
                    <a:pt x="335" y="470"/>
                    <a:pt x="335" y="470"/>
                  </a:cubicBezTo>
                  <a:cubicBezTo>
                    <a:pt x="335" y="470"/>
                    <a:pt x="335" y="470"/>
                    <a:pt x="335" y="470"/>
                  </a:cubicBezTo>
                  <a:cubicBezTo>
                    <a:pt x="335" y="470"/>
                    <a:pt x="335" y="470"/>
                    <a:pt x="335" y="470"/>
                  </a:cubicBezTo>
                  <a:cubicBezTo>
                    <a:pt x="336" y="471"/>
                    <a:pt x="336" y="471"/>
                    <a:pt x="336" y="471"/>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5" y="469"/>
                    <a:pt x="335" y="469"/>
                    <a:pt x="335" y="469"/>
                  </a:cubicBezTo>
                  <a:cubicBezTo>
                    <a:pt x="335" y="469"/>
                    <a:pt x="335" y="469"/>
                    <a:pt x="335" y="469"/>
                  </a:cubicBezTo>
                  <a:cubicBezTo>
                    <a:pt x="336" y="469"/>
                    <a:pt x="336" y="469"/>
                    <a:pt x="336" y="469"/>
                  </a:cubicBezTo>
                  <a:cubicBezTo>
                    <a:pt x="336" y="469"/>
                    <a:pt x="336" y="469"/>
                    <a:pt x="336" y="469"/>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7"/>
                    <a:pt x="336" y="467"/>
                    <a:pt x="336" y="467"/>
                  </a:cubicBezTo>
                  <a:cubicBezTo>
                    <a:pt x="336" y="467"/>
                    <a:pt x="336" y="467"/>
                    <a:pt x="336" y="467"/>
                  </a:cubicBezTo>
                  <a:cubicBezTo>
                    <a:pt x="336" y="467"/>
                    <a:pt x="336" y="467"/>
                    <a:pt x="336" y="467"/>
                  </a:cubicBezTo>
                  <a:cubicBezTo>
                    <a:pt x="337" y="467"/>
                    <a:pt x="337" y="467"/>
                    <a:pt x="337" y="467"/>
                  </a:cubicBezTo>
                  <a:cubicBezTo>
                    <a:pt x="337" y="466"/>
                    <a:pt x="337" y="466"/>
                    <a:pt x="337" y="466"/>
                  </a:cubicBezTo>
                  <a:cubicBezTo>
                    <a:pt x="337" y="466"/>
                    <a:pt x="337" y="466"/>
                    <a:pt x="337" y="466"/>
                  </a:cubicBezTo>
                  <a:cubicBezTo>
                    <a:pt x="337" y="467"/>
                    <a:pt x="337" y="467"/>
                    <a:pt x="337" y="467"/>
                  </a:cubicBezTo>
                  <a:cubicBezTo>
                    <a:pt x="337" y="466"/>
                    <a:pt x="337" y="466"/>
                    <a:pt x="337" y="466"/>
                  </a:cubicBezTo>
                  <a:cubicBezTo>
                    <a:pt x="337" y="467"/>
                    <a:pt x="337" y="467"/>
                    <a:pt x="337" y="467"/>
                  </a:cubicBezTo>
                  <a:cubicBezTo>
                    <a:pt x="338" y="466"/>
                    <a:pt x="338" y="467"/>
                    <a:pt x="338" y="466"/>
                  </a:cubicBezTo>
                  <a:cubicBezTo>
                    <a:pt x="338" y="466"/>
                    <a:pt x="338" y="466"/>
                    <a:pt x="338" y="466"/>
                  </a:cubicBezTo>
                  <a:cubicBezTo>
                    <a:pt x="338" y="466"/>
                    <a:pt x="338" y="466"/>
                    <a:pt x="338" y="466"/>
                  </a:cubicBezTo>
                  <a:cubicBezTo>
                    <a:pt x="337" y="466"/>
                    <a:pt x="337" y="466"/>
                    <a:pt x="337" y="466"/>
                  </a:cubicBezTo>
                  <a:cubicBezTo>
                    <a:pt x="337" y="466"/>
                    <a:pt x="337" y="466"/>
                    <a:pt x="337" y="466"/>
                  </a:cubicBezTo>
                  <a:cubicBezTo>
                    <a:pt x="337" y="465"/>
                    <a:pt x="337" y="465"/>
                    <a:pt x="337" y="465"/>
                  </a:cubicBezTo>
                  <a:cubicBezTo>
                    <a:pt x="337" y="465"/>
                    <a:pt x="337" y="465"/>
                    <a:pt x="337" y="465"/>
                  </a:cubicBezTo>
                  <a:cubicBezTo>
                    <a:pt x="337" y="465"/>
                    <a:pt x="337" y="465"/>
                    <a:pt x="337" y="465"/>
                  </a:cubicBezTo>
                  <a:cubicBezTo>
                    <a:pt x="337" y="465"/>
                    <a:pt x="337" y="465"/>
                    <a:pt x="337" y="465"/>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6" y="464"/>
                    <a:pt x="336" y="463"/>
                    <a:pt x="336" y="463"/>
                  </a:cubicBezTo>
                  <a:cubicBezTo>
                    <a:pt x="336" y="463"/>
                    <a:pt x="336" y="463"/>
                    <a:pt x="336" y="463"/>
                  </a:cubicBezTo>
                  <a:cubicBezTo>
                    <a:pt x="335" y="463"/>
                    <a:pt x="335" y="463"/>
                    <a:pt x="335" y="463"/>
                  </a:cubicBezTo>
                  <a:cubicBezTo>
                    <a:pt x="336" y="463"/>
                    <a:pt x="336" y="463"/>
                    <a:pt x="336" y="463"/>
                  </a:cubicBezTo>
                  <a:cubicBezTo>
                    <a:pt x="336" y="463"/>
                    <a:pt x="336" y="463"/>
                    <a:pt x="336" y="463"/>
                  </a:cubicBezTo>
                  <a:cubicBezTo>
                    <a:pt x="336" y="462"/>
                    <a:pt x="335" y="462"/>
                    <a:pt x="336" y="462"/>
                  </a:cubicBezTo>
                  <a:cubicBezTo>
                    <a:pt x="336" y="462"/>
                    <a:pt x="336" y="462"/>
                    <a:pt x="336" y="462"/>
                  </a:cubicBezTo>
                  <a:cubicBezTo>
                    <a:pt x="336" y="462"/>
                    <a:pt x="336" y="462"/>
                    <a:pt x="336" y="462"/>
                  </a:cubicBezTo>
                  <a:cubicBezTo>
                    <a:pt x="336" y="461"/>
                    <a:pt x="336" y="461"/>
                    <a:pt x="336" y="461"/>
                  </a:cubicBezTo>
                  <a:cubicBezTo>
                    <a:pt x="336" y="461"/>
                    <a:pt x="336" y="461"/>
                    <a:pt x="336" y="461"/>
                  </a:cubicBezTo>
                  <a:cubicBezTo>
                    <a:pt x="335" y="461"/>
                    <a:pt x="335" y="461"/>
                    <a:pt x="335" y="461"/>
                  </a:cubicBezTo>
                  <a:cubicBezTo>
                    <a:pt x="336" y="461"/>
                    <a:pt x="336" y="461"/>
                    <a:pt x="336" y="461"/>
                  </a:cubicBezTo>
                  <a:cubicBezTo>
                    <a:pt x="335" y="461"/>
                    <a:pt x="335" y="461"/>
                    <a:pt x="335" y="461"/>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5" y="460"/>
                    <a:pt x="335" y="460"/>
                    <a:pt x="335" y="460"/>
                  </a:cubicBezTo>
                  <a:cubicBezTo>
                    <a:pt x="335" y="460"/>
                    <a:pt x="335" y="460"/>
                    <a:pt x="335" y="460"/>
                  </a:cubicBezTo>
                  <a:cubicBezTo>
                    <a:pt x="336" y="460"/>
                    <a:pt x="336" y="460"/>
                    <a:pt x="336" y="460"/>
                  </a:cubicBezTo>
                  <a:cubicBezTo>
                    <a:pt x="336" y="459"/>
                    <a:pt x="336" y="459"/>
                    <a:pt x="336" y="459"/>
                  </a:cubicBezTo>
                  <a:cubicBezTo>
                    <a:pt x="336" y="459"/>
                    <a:pt x="336" y="459"/>
                    <a:pt x="336" y="459"/>
                  </a:cubicBezTo>
                  <a:cubicBezTo>
                    <a:pt x="335" y="458"/>
                    <a:pt x="335" y="458"/>
                    <a:pt x="335" y="458"/>
                  </a:cubicBezTo>
                  <a:cubicBezTo>
                    <a:pt x="336" y="458"/>
                    <a:pt x="336" y="458"/>
                    <a:pt x="336" y="458"/>
                  </a:cubicBezTo>
                  <a:cubicBezTo>
                    <a:pt x="336" y="457"/>
                    <a:pt x="336" y="457"/>
                    <a:pt x="336" y="457"/>
                  </a:cubicBezTo>
                  <a:cubicBezTo>
                    <a:pt x="337" y="457"/>
                    <a:pt x="337" y="457"/>
                    <a:pt x="337" y="457"/>
                  </a:cubicBezTo>
                  <a:cubicBezTo>
                    <a:pt x="337" y="457"/>
                    <a:pt x="337" y="457"/>
                    <a:pt x="337" y="457"/>
                  </a:cubicBezTo>
                  <a:cubicBezTo>
                    <a:pt x="337" y="457"/>
                    <a:pt x="337" y="457"/>
                    <a:pt x="337" y="457"/>
                  </a:cubicBezTo>
                  <a:cubicBezTo>
                    <a:pt x="337" y="456"/>
                    <a:pt x="337" y="456"/>
                    <a:pt x="337" y="456"/>
                  </a:cubicBezTo>
                  <a:cubicBezTo>
                    <a:pt x="337" y="456"/>
                    <a:pt x="337" y="456"/>
                    <a:pt x="337" y="456"/>
                  </a:cubicBezTo>
                  <a:cubicBezTo>
                    <a:pt x="337" y="456"/>
                    <a:pt x="337" y="456"/>
                    <a:pt x="337" y="456"/>
                  </a:cubicBezTo>
                  <a:cubicBezTo>
                    <a:pt x="337" y="456"/>
                    <a:pt x="338" y="456"/>
                    <a:pt x="338" y="455"/>
                  </a:cubicBezTo>
                  <a:cubicBezTo>
                    <a:pt x="338" y="456"/>
                    <a:pt x="338" y="456"/>
                    <a:pt x="338" y="456"/>
                  </a:cubicBezTo>
                  <a:cubicBezTo>
                    <a:pt x="338" y="456"/>
                    <a:pt x="338" y="456"/>
                    <a:pt x="338" y="456"/>
                  </a:cubicBezTo>
                  <a:cubicBezTo>
                    <a:pt x="338" y="456"/>
                    <a:pt x="338" y="456"/>
                    <a:pt x="338" y="456"/>
                  </a:cubicBezTo>
                  <a:cubicBezTo>
                    <a:pt x="338" y="456"/>
                    <a:pt x="338" y="456"/>
                    <a:pt x="338" y="456"/>
                  </a:cubicBezTo>
                  <a:cubicBezTo>
                    <a:pt x="337" y="457"/>
                    <a:pt x="337" y="457"/>
                    <a:pt x="337" y="457"/>
                  </a:cubicBezTo>
                  <a:cubicBezTo>
                    <a:pt x="337" y="456"/>
                    <a:pt x="337" y="456"/>
                    <a:pt x="337" y="456"/>
                  </a:cubicBezTo>
                  <a:cubicBezTo>
                    <a:pt x="337" y="456"/>
                    <a:pt x="337" y="456"/>
                    <a:pt x="337" y="456"/>
                  </a:cubicBezTo>
                  <a:cubicBezTo>
                    <a:pt x="337" y="457"/>
                    <a:pt x="337" y="457"/>
                    <a:pt x="337" y="457"/>
                  </a:cubicBezTo>
                  <a:cubicBezTo>
                    <a:pt x="337" y="457"/>
                    <a:pt x="337" y="457"/>
                    <a:pt x="337" y="457"/>
                  </a:cubicBezTo>
                  <a:cubicBezTo>
                    <a:pt x="338" y="457"/>
                    <a:pt x="338" y="457"/>
                    <a:pt x="338" y="457"/>
                  </a:cubicBezTo>
                  <a:cubicBezTo>
                    <a:pt x="338" y="457"/>
                    <a:pt x="338" y="457"/>
                    <a:pt x="338" y="457"/>
                  </a:cubicBezTo>
                  <a:cubicBezTo>
                    <a:pt x="338" y="457"/>
                    <a:pt x="338" y="457"/>
                    <a:pt x="338" y="457"/>
                  </a:cubicBezTo>
                  <a:cubicBezTo>
                    <a:pt x="338" y="458"/>
                    <a:pt x="338" y="458"/>
                    <a:pt x="338" y="458"/>
                  </a:cubicBezTo>
                  <a:cubicBezTo>
                    <a:pt x="338" y="458"/>
                    <a:pt x="338" y="458"/>
                    <a:pt x="338" y="458"/>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40" y="459"/>
                    <a:pt x="340" y="459"/>
                    <a:pt x="340" y="459"/>
                  </a:cubicBezTo>
                  <a:cubicBezTo>
                    <a:pt x="340" y="458"/>
                    <a:pt x="340" y="458"/>
                    <a:pt x="340" y="458"/>
                  </a:cubicBezTo>
                  <a:cubicBezTo>
                    <a:pt x="340" y="458"/>
                    <a:pt x="340" y="457"/>
                    <a:pt x="340" y="457"/>
                  </a:cubicBezTo>
                  <a:cubicBezTo>
                    <a:pt x="340" y="457"/>
                    <a:pt x="340" y="457"/>
                    <a:pt x="340" y="457"/>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2" y="456"/>
                    <a:pt x="342" y="456"/>
                    <a:pt x="342" y="456"/>
                  </a:cubicBezTo>
                  <a:cubicBezTo>
                    <a:pt x="342" y="455"/>
                    <a:pt x="342" y="455"/>
                    <a:pt x="342" y="455"/>
                  </a:cubicBezTo>
                  <a:cubicBezTo>
                    <a:pt x="342" y="455"/>
                    <a:pt x="342" y="455"/>
                    <a:pt x="342" y="455"/>
                  </a:cubicBezTo>
                  <a:cubicBezTo>
                    <a:pt x="342" y="455"/>
                    <a:pt x="342" y="455"/>
                    <a:pt x="342" y="455"/>
                  </a:cubicBezTo>
                  <a:cubicBezTo>
                    <a:pt x="343" y="455"/>
                    <a:pt x="343" y="455"/>
                    <a:pt x="343" y="455"/>
                  </a:cubicBezTo>
                  <a:cubicBezTo>
                    <a:pt x="343" y="454"/>
                    <a:pt x="343" y="454"/>
                    <a:pt x="343" y="454"/>
                  </a:cubicBezTo>
                  <a:cubicBezTo>
                    <a:pt x="343" y="454"/>
                    <a:pt x="343" y="454"/>
                    <a:pt x="343" y="454"/>
                  </a:cubicBezTo>
                  <a:cubicBezTo>
                    <a:pt x="343" y="454"/>
                    <a:pt x="343" y="454"/>
                    <a:pt x="343" y="454"/>
                  </a:cubicBezTo>
                  <a:cubicBezTo>
                    <a:pt x="344" y="454"/>
                    <a:pt x="344" y="454"/>
                    <a:pt x="344" y="454"/>
                  </a:cubicBezTo>
                  <a:cubicBezTo>
                    <a:pt x="344" y="454"/>
                    <a:pt x="344" y="454"/>
                    <a:pt x="344" y="454"/>
                  </a:cubicBezTo>
                  <a:cubicBezTo>
                    <a:pt x="345" y="453"/>
                    <a:pt x="345" y="453"/>
                    <a:pt x="345" y="453"/>
                  </a:cubicBezTo>
                  <a:cubicBezTo>
                    <a:pt x="345" y="454"/>
                    <a:pt x="345" y="454"/>
                    <a:pt x="345" y="454"/>
                  </a:cubicBezTo>
                  <a:cubicBezTo>
                    <a:pt x="345" y="453"/>
                    <a:pt x="345" y="453"/>
                    <a:pt x="345" y="453"/>
                  </a:cubicBezTo>
                  <a:cubicBezTo>
                    <a:pt x="345" y="453"/>
                    <a:pt x="345" y="453"/>
                    <a:pt x="345" y="453"/>
                  </a:cubicBezTo>
                  <a:cubicBezTo>
                    <a:pt x="347" y="452"/>
                    <a:pt x="347" y="452"/>
                    <a:pt x="347" y="452"/>
                  </a:cubicBezTo>
                  <a:cubicBezTo>
                    <a:pt x="347" y="452"/>
                    <a:pt x="347" y="452"/>
                    <a:pt x="347" y="452"/>
                  </a:cubicBezTo>
                  <a:cubicBezTo>
                    <a:pt x="348" y="451"/>
                    <a:pt x="348" y="451"/>
                    <a:pt x="348" y="451"/>
                  </a:cubicBezTo>
                  <a:cubicBezTo>
                    <a:pt x="349" y="451"/>
                    <a:pt x="349" y="450"/>
                    <a:pt x="349" y="450"/>
                  </a:cubicBezTo>
                  <a:cubicBezTo>
                    <a:pt x="349" y="450"/>
                    <a:pt x="349" y="450"/>
                    <a:pt x="349" y="450"/>
                  </a:cubicBezTo>
                  <a:cubicBezTo>
                    <a:pt x="349" y="450"/>
                    <a:pt x="349" y="450"/>
                    <a:pt x="349" y="450"/>
                  </a:cubicBezTo>
                  <a:cubicBezTo>
                    <a:pt x="349" y="450"/>
                    <a:pt x="349" y="450"/>
                    <a:pt x="349" y="450"/>
                  </a:cubicBezTo>
                  <a:cubicBezTo>
                    <a:pt x="349" y="450"/>
                    <a:pt x="349" y="450"/>
                    <a:pt x="349" y="450"/>
                  </a:cubicBezTo>
                  <a:cubicBezTo>
                    <a:pt x="350" y="449"/>
                    <a:pt x="350" y="449"/>
                    <a:pt x="350" y="449"/>
                  </a:cubicBezTo>
                  <a:cubicBezTo>
                    <a:pt x="350" y="449"/>
                    <a:pt x="350" y="449"/>
                    <a:pt x="350" y="449"/>
                  </a:cubicBezTo>
                  <a:cubicBezTo>
                    <a:pt x="350" y="449"/>
                    <a:pt x="350" y="449"/>
                    <a:pt x="350" y="449"/>
                  </a:cubicBezTo>
                  <a:cubicBezTo>
                    <a:pt x="350" y="449"/>
                    <a:pt x="351" y="448"/>
                    <a:pt x="351" y="448"/>
                  </a:cubicBezTo>
                  <a:cubicBezTo>
                    <a:pt x="351" y="448"/>
                    <a:pt x="351" y="448"/>
                    <a:pt x="351"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3" y="446"/>
                    <a:pt x="353" y="446"/>
                    <a:pt x="353" y="446"/>
                  </a:cubicBezTo>
                  <a:cubicBezTo>
                    <a:pt x="352" y="446"/>
                    <a:pt x="352" y="446"/>
                    <a:pt x="352" y="446"/>
                  </a:cubicBezTo>
                  <a:cubicBezTo>
                    <a:pt x="353" y="445"/>
                    <a:pt x="353" y="445"/>
                    <a:pt x="353" y="445"/>
                  </a:cubicBezTo>
                  <a:cubicBezTo>
                    <a:pt x="353" y="445"/>
                    <a:pt x="353" y="445"/>
                    <a:pt x="353" y="445"/>
                  </a:cubicBezTo>
                  <a:cubicBezTo>
                    <a:pt x="353" y="445"/>
                    <a:pt x="353" y="445"/>
                    <a:pt x="353" y="445"/>
                  </a:cubicBezTo>
                  <a:cubicBezTo>
                    <a:pt x="353" y="444"/>
                    <a:pt x="353" y="444"/>
                    <a:pt x="353" y="444"/>
                  </a:cubicBezTo>
                  <a:cubicBezTo>
                    <a:pt x="354" y="444"/>
                    <a:pt x="354" y="444"/>
                    <a:pt x="354" y="444"/>
                  </a:cubicBezTo>
                  <a:cubicBezTo>
                    <a:pt x="354" y="443"/>
                    <a:pt x="354" y="443"/>
                    <a:pt x="354" y="443"/>
                  </a:cubicBezTo>
                  <a:cubicBezTo>
                    <a:pt x="353" y="443"/>
                    <a:pt x="353" y="443"/>
                    <a:pt x="353" y="443"/>
                  </a:cubicBezTo>
                  <a:cubicBezTo>
                    <a:pt x="353" y="444"/>
                    <a:pt x="353" y="444"/>
                    <a:pt x="353" y="444"/>
                  </a:cubicBezTo>
                  <a:cubicBezTo>
                    <a:pt x="353" y="444"/>
                    <a:pt x="353" y="444"/>
                    <a:pt x="353" y="444"/>
                  </a:cubicBezTo>
                  <a:cubicBezTo>
                    <a:pt x="353" y="443"/>
                    <a:pt x="353" y="443"/>
                    <a:pt x="353" y="443"/>
                  </a:cubicBezTo>
                  <a:cubicBezTo>
                    <a:pt x="353" y="443"/>
                    <a:pt x="353" y="443"/>
                    <a:pt x="353" y="443"/>
                  </a:cubicBezTo>
                  <a:cubicBezTo>
                    <a:pt x="353" y="443"/>
                    <a:pt x="353" y="443"/>
                    <a:pt x="353" y="443"/>
                  </a:cubicBezTo>
                  <a:cubicBezTo>
                    <a:pt x="353" y="443"/>
                    <a:pt x="354" y="443"/>
                    <a:pt x="354" y="442"/>
                  </a:cubicBezTo>
                  <a:cubicBezTo>
                    <a:pt x="354" y="442"/>
                    <a:pt x="354" y="442"/>
                    <a:pt x="354" y="442"/>
                  </a:cubicBezTo>
                  <a:cubicBezTo>
                    <a:pt x="354" y="443"/>
                    <a:pt x="354" y="443"/>
                    <a:pt x="354" y="443"/>
                  </a:cubicBezTo>
                  <a:cubicBezTo>
                    <a:pt x="354" y="443"/>
                    <a:pt x="354" y="443"/>
                    <a:pt x="354" y="443"/>
                  </a:cubicBezTo>
                  <a:cubicBezTo>
                    <a:pt x="355" y="442"/>
                    <a:pt x="355" y="442"/>
                    <a:pt x="355" y="442"/>
                  </a:cubicBezTo>
                  <a:cubicBezTo>
                    <a:pt x="354" y="442"/>
                    <a:pt x="354" y="442"/>
                    <a:pt x="354" y="442"/>
                  </a:cubicBezTo>
                  <a:cubicBezTo>
                    <a:pt x="355" y="442"/>
                    <a:pt x="355" y="442"/>
                    <a:pt x="355" y="442"/>
                  </a:cubicBezTo>
                  <a:cubicBezTo>
                    <a:pt x="354" y="441"/>
                    <a:pt x="354" y="441"/>
                    <a:pt x="354" y="441"/>
                  </a:cubicBezTo>
                  <a:cubicBezTo>
                    <a:pt x="354" y="441"/>
                    <a:pt x="354" y="441"/>
                    <a:pt x="354" y="441"/>
                  </a:cubicBezTo>
                  <a:cubicBezTo>
                    <a:pt x="354" y="441"/>
                    <a:pt x="354" y="441"/>
                    <a:pt x="354" y="441"/>
                  </a:cubicBezTo>
                  <a:cubicBezTo>
                    <a:pt x="355" y="441"/>
                    <a:pt x="355" y="441"/>
                    <a:pt x="355" y="441"/>
                  </a:cubicBezTo>
                  <a:cubicBezTo>
                    <a:pt x="355" y="441"/>
                    <a:pt x="355" y="441"/>
                    <a:pt x="355" y="441"/>
                  </a:cubicBezTo>
                  <a:cubicBezTo>
                    <a:pt x="355" y="441"/>
                    <a:pt x="355" y="441"/>
                    <a:pt x="355" y="441"/>
                  </a:cubicBezTo>
                  <a:cubicBezTo>
                    <a:pt x="355" y="440"/>
                    <a:pt x="355" y="440"/>
                    <a:pt x="355" y="440"/>
                  </a:cubicBezTo>
                  <a:cubicBezTo>
                    <a:pt x="356" y="440"/>
                    <a:pt x="356" y="440"/>
                    <a:pt x="356" y="440"/>
                  </a:cubicBezTo>
                  <a:cubicBezTo>
                    <a:pt x="356" y="440"/>
                    <a:pt x="356" y="440"/>
                    <a:pt x="356" y="440"/>
                  </a:cubicBezTo>
                  <a:cubicBezTo>
                    <a:pt x="356" y="439"/>
                    <a:pt x="356" y="439"/>
                    <a:pt x="356" y="439"/>
                  </a:cubicBezTo>
                  <a:cubicBezTo>
                    <a:pt x="356" y="439"/>
                    <a:pt x="356" y="439"/>
                    <a:pt x="356" y="439"/>
                  </a:cubicBezTo>
                  <a:cubicBezTo>
                    <a:pt x="356" y="439"/>
                    <a:pt x="356" y="439"/>
                    <a:pt x="356" y="439"/>
                  </a:cubicBezTo>
                  <a:cubicBezTo>
                    <a:pt x="356" y="439"/>
                    <a:pt x="356" y="439"/>
                    <a:pt x="356" y="439"/>
                  </a:cubicBezTo>
                  <a:cubicBezTo>
                    <a:pt x="356" y="438"/>
                    <a:pt x="356" y="438"/>
                    <a:pt x="356" y="438"/>
                  </a:cubicBezTo>
                  <a:cubicBezTo>
                    <a:pt x="356" y="438"/>
                    <a:pt x="356" y="438"/>
                    <a:pt x="356" y="438"/>
                  </a:cubicBezTo>
                  <a:cubicBezTo>
                    <a:pt x="356" y="438"/>
                    <a:pt x="356" y="438"/>
                    <a:pt x="356" y="438"/>
                  </a:cubicBezTo>
                  <a:cubicBezTo>
                    <a:pt x="356" y="438"/>
                    <a:pt x="356" y="438"/>
                    <a:pt x="356" y="438"/>
                  </a:cubicBezTo>
                  <a:cubicBezTo>
                    <a:pt x="356" y="437"/>
                    <a:pt x="356" y="437"/>
                    <a:pt x="356" y="437"/>
                  </a:cubicBezTo>
                  <a:cubicBezTo>
                    <a:pt x="356" y="437"/>
                    <a:pt x="356" y="437"/>
                    <a:pt x="356" y="437"/>
                  </a:cubicBezTo>
                  <a:cubicBezTo>
                    <a:pt x="356" y="437"/>
                    <a:pt x="356" y="437"/>
                    <a:pt x="356" y="437"/>
                  </a:cubicBezTo>
                  <a:cubicBezTo>
                    <a:pt x="357" y="437"/>
                    <a:pt x="357" y="437"/>
                    <a:pt x="357" y="437"/>
                  </a:cubicBezTo>
                  <a:cubicBezTo>
                    <a:pt x="357" y="437"/>
                    <a:pt x="357" y="437"/>
                    <a:pt x="357" y="437"/>
                  </a:cubicBezTo>
                  <a:cubicBezTo>
                    <a:pt x="357" y="437"/>
                    <a:pt x="357" y="437"/>
                    <a:pt x="357" y="437"/>
                  </a:cubicBezTo>
                  <a:cubicBezTo>
                    <a:pt x="357" y="437"/>
                    <a:pt x="357" y="437"/>
                    <a:pt x="357" y="437"/>
                  </a:cubicBezTo>
                  <a:cubicBezTo>
                    <a:pt x="357" y="436"/>
                    <a:pt x="357" y="436"/>
                    <a:pt x="357" y="436"/>
                  </a:cubicBezTo>
                  <a:cubicBezTo>
                    <a:pt x="357" y="436"/>
                    <a:pt x="357" y="436"/>
                    <a:pt x="357" y="436"/>
                  </a:cubicBezTo>
                  <a:cubicBezTo>
                    <a:pt x="356" y="435"/>
                    <a:pt x="356" y="435"/>
                    <a:pt x="356" y="435"/>
                  </a:cubicBezTo>
                  <a:cubicBezTo>
                    <a:pt x="357" y="435"/>
                    <a:pt x="357" y="435"/>
                    <a:pt x="357" y="435"/>
                  </a:cubicBezTo>
                  <a:cubicBezTo>
                    <a:pt x="356" y="435"/>
                    <a:pt x="356" y="435"/>
                    <a:pt x="356" y="434"/>
                  </a:cubicBezTo>
                  <a:cubicBezTo>
                    <a:pt x="356" y="434"/>
                    <a:pt x="356" y="434"/>
                    <a:pt x="356" y="434"/>
                  </a:cubicBezTo>
                  <a:cubicBezTo>
                    <a:pt x="356" y="434"/>
                    <a:pt x="356" y="434"/>
                    <a:pt x="356" y="434"/>
                  </a:cubicBezTo>
                  <a:cubicBezTo>
                    <a:pt x="356" y="434"/>
                    <a:pt x="356" y="434"/>
                    <a:pt x="356" y="434"/>
                  </a:cubicBezTo>
                  <a:cubicBezTo>
                    <a:pt x="356" y="433"/>
                    <a:pt x="356" y="433"/>
                    <a:pt x="356" y="433"/>
                  </a:cubicBezTo>
                  <a:cubicBezTo>
                    <a:pt x="356" y="433"/>
                    <a:pt x="356" y="433"/>
                    <a:pt x="356" y="433"/>
                  </a:cubicBezTo>
                  <a:cubicBezTo>
                    <a:pt x="356" y="432"/>
                    <a:pt x="356" y="432"/>
                    <a:pt x="356" y="432"/>
                  </a:cubicBezTo>
                  <a:cubicBezTo>
                    <a:pt x="356" y="432"/>
                    <a:pt x="356" y="432"/>
                    <a:pt x="356" y="432"/>
                  </a:cubicBezTo>
                  <a:cubicBezTo>
                    <a:pt x="356" y="432"/>
                    <a:pt x="356" y="432"/>
                    <a:pt x="356" y="432"/>
                  </a:cubicBezTo>
                  <a:cubicBezTo>
                    <a:pt x="356" y="431"/>
                    <a:pt x="356" y="431"/>
                    <a:pt x="356" y="431"/>
                  </a:cubicBezTo>
                  <a:cubicBezTo>
                    <a:pt x="356" y="431"/>
                    <a:pt x="356" y="431"/>
                    <a:pt x="356" y="431"/>
                  </a:cubicBezTo>
                  <a:cubicBezTo>
                    <a:pt x="357" y="431"/>
                    <a:pt x="357" y="431"/>
                    <a:pt x="357" y="431"/>
                  </a:cubicBezTo>
                  <a:cubicBezTo>
                    <a:pt x="357" y="431"/>
                    <a:pt x="357" y="431"/>
                    <a:pt x="357" y="431"/>
                  </a:cubicBezTo>
                  <a:cubicBezTo>
                    <a:pt x="357" y="431"/>
                    <a:pt x="357" y="431"/>
                    <a:pt x="357" y="431"/>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29"/>
                    <a:pt x="357" y="429"/>
                    <a:pt x="357" y="429"/>
                  </a:cubicBezTo>
                  <a:cubicBezTo>
                    <a:pt x="358" y="429"/>
                    <a:pt x="358" y="429"/>
                    <a:pt x="358" y="429"/>
                  </a:cubicBezTo>
                  <a:cubicBezTo>
                    <a:pt x="358" y="428"/>
                    <a:pt x="358" y="428"/>
                    <a:pt x="358" y="428"/>
                  </a:cubicBezTo>
                  <a:cubicBezTo>
                    <a:pt x="358" y="428"/>
                    <a:pt x="358" y="428"/>
                    <a:pt x="358" y="428"/>
                  </a:cubicBezTo>
                  <a:cubicBezTo>
                    <a:pt x="358" y="427"/>
                    <a:pt x="358" y="427"/>
                    <a:pt x="358" y="427"/>
                  </a:cubicBezTo>
                  <a:cubicBezTo>
                    <a:pt x="359" y="427"/>
                    <a:pt x="359" y="427"/>
                    <a:pt x="359" y="427"/>
                  </a:cubicBezTo>
                  <a:cubicBezTo>
                    <a:pt x="358" y="426"/>
                    <a:pt x="359" y="427"/>
                    <a:pt x="359" y="426"/>
                  </a:cubicBezTo>
                  <a:cubicBezTo>
                    <a:pt x="359" y="426"/>
                    <a:pt x="359" y="426"/>
                    <a:pt x="359" y="426"/>
                  </a:cubicBezTo>
                  <a:cubicBezTo>
                    <a:pt x="359" y="426"/>
                    <a:pt x="359" y="426"/>
                    <a:pt x="359" y="426"/>
                  </a:cubicBezTo>
                  <a:cubicBezTo>
                    <a:pt x="359" y="426"/>
                    <a:pt x="359" y="426"/>
                    <a:pt x="359" y="426"/>
                  </a:cubicBezTo>
                  <a:cubicBezTo>
                    <a:pt x="359" y="426"/>
                    <a:pt x="359" y="426"/>
                    <a:pt x="359" y="426"/>
                  </a:cubicBezTo>
                  <a:cubicBezTo>
                    <a:pt x="359" y="425"/>
                    <a:pt x="359" y="425"/>
                    <a:pt x="359" y="425"/>
                  </a:cubicBezTo>
                  <a:cubicBezTo>
                    <a:pt x="359" y="425"/>
                    <a:pt x="359" y="425"/>
                    <a:pt x="359" y="425"/>
                  </a:cubicBezTo>
                  <a:cubicBezTo>
                    <a:pt x="359" y="424"/>
                    <a:pt x="359" y="424"/>
                    <a:pt x="359" y="424"/>
                  </a:cubicBezTo>
                  <a:cubicBezTo>
                    <a:pt x="359" y="423"/>
                    <a:pt x="359" y="423"/>
                    <a:pt x="359" y="423"/>
                  </a:cubicBezTo>
                  <a:cubicBezTo>
                    <a:pt x="359" y="423"/>
                    <a:pt x="359" y="423"/>
                    <a:pt x="359" y="423"/>
                  </a:cubicBezTo>
                  <a:cubicBezTo>
                    <a:pt x="359" y="423"/>
                    <a:pt x="359" y="423"/>
                    <a:pt x="359" y="423"/>
                  </a:cubicBezTo>
                  <a:cubicBezTo>
                    <a:pt x="360" y="422"/>
                    <a:pt x="360" y="422"/>
                    <a:pt x="360" y="422"/>
                  </a:cubicBezTo>
                  <a:cubicBezTo>
                    <a:pt x="360" y="422"/>
                    <a:pt x="360" y="422"/>
                    <a:pt x="360" y="422"/>
                  </a:cubicBezTo>
                  <a:cubicBezTo>
                    <a:pt x="360" y="422"/>
                    <a:pt x="360" y="422"/>
                    <a:pt x="360" y="422"/>
                  </a:cubicBezTo>
                  <a:cubicBezTo>
                    <a:pt x="361" y="422"/>
                    <a:pt x="361" y="422"/>
                    <a:pt x="361" y="422"/>
                  </a:cubicBezTo>
                  <a:cubicBezTo>
                    <a:pt x="361" y="422"/>
                    <a:pt x="361" y="422"/>
                    <a:pt x="361" y="422"/>
                  </a:cubicBezTo>
                  <a:cubicBezTo>
                    <a:pt x="361" y="422"/>
                    <a:pt x="361" y="422"/>
                    <a:pt x="361" y="422"/>
                  </a:cubicBezTo>
                  <a:cubicBezTo>
                    <a:pt x="361" y="422"/>
                    <a:pt x="361" y="422"/>
                    <a:pt x="361" y="422"/>
                  </a:cubicBezTo>
                  <a:cubicBezTo>
                    <a:pt x="362" y="422"/>
                    <a:pt x="362" y="422"/>
                    <a:pt x="362" y="422"/>
                  </a:cubicBezTo>
                  <a:cubicBezTo>
                    <a:pt x="362" y="422"/>
                    <a:pt x="362" y="422"/>
                    <a:pt x="362" y="422"/>
                  </a:cubicBezTo>
                  <a:cubicBezTo>
                    <a:pt x="362" y="420"/>
                    <a:pt x="362" y="420"/>
                    <a:pt x="362" y="420"/>
                  </a:cubicBezTo>
                  <a:cubicBezTo>
                    <a:pt x="362" y="420"/>
                    <a:pt x="362" y="420"/>
                    <a:pt x="362" y="420"/>
                  </a:cubicBezTo>
                  <a:cubicBezTo>
                    <a:pt x="362" y="420"/>
                    <a:pt x="362" y="420"/>
                    <a:pt x="362" y="420"/>
                  </a:cubicBezTo>
                  <a:cubicBezTo>
                    <a:pt x="362" y="420"/>
                    <a:pt x="362" y="420"/>
                    <a:pt x="362" y="420"/>
                  </a:cubicBezTo>
                  <a:cubicBezTo>
                    <a:pt x="362" y="419"/>
                    <a:pt x="362" y="419"/>
                    <a:pt x="362" y="419"/>
                  </a:cubicBezTo>
                  <a:cubicBezTo>
                    <a:pt x="362" y="419"/>
                    <a:pt x="362" y="419"/>
                    <a:pt x="362" y="419"/>
                  </a:cubicBezTo>
                  <a:cubicBezTo>
                    <a:pt x="362" y="419"/>
                    <a:pt x="362" y="419"/>
                    <a:pt x="362" y="419"/>
                  </a:cubicBezTo>
                  <a:cubicBezTo>
                    <a:pt x="362" y="418"/>
                    <a:pt x="362" y="418"/>
                    <a:pt x="362" y="418"/>
                  </a:cubicBezTo>
                  <a:cubicBezTo>
                    <a:pt x="362" y="418"/>
                    <a:pt x="362" y="418"/>
                    <a:pt x="362" y="418"/>
                  </a:cubicBezTo>
                  <a:cubicBezTo>
                    <a:pt x="362" y="418"/>
                    <a:pt x="362" y="418"/>
                    <a:pt x="362" y="418"/>
                  </a:cubicBezTo>
                  <a:cubicBezTo>
                    <a:pt x="362" y="418"/>
                    <a:pt x="362" y="418"/>
                    <a:pt x="362" y="418"/>
                  </a:cubicBezTo>
                  <a:cubicBezTo>
                    <a:pt x="362" y="417"/>
                    <a:pt x="362" y="417"/>
                    <a:pt x="362" y="417"/>
                  </a:cubicBezTo>
                  <a:cubicBezTo>
                    <a:pt x="362" y="417"/>
                    <a:pt x="362" y="417"/>
                    <a:pt x="362" y="417"/>
                  </a:cubicBezTo>
                  <a:cubicBezTo>
                    <a:pt x="362" y="417"/>
                    <a:pt x="362" y="417"/>
                    <a:pt x="362" y="417"/>
                  </a:cubicBezTo>
                  <a:cubicBezTo>
                    <a:pt x="363" y="416"/>
                    <a:pt x="363" y="416"/>
                    <a:pt x="363" y="416"/>
                  </a:cubicBezTo>
                  <a:cubicBezTo>
                    <a:pt x="362" y="416"/>
                    <a:pt x="362" y="416"/>
                    <a:pt x="362" y="416"/>
                  </a:cubicBezTo>
                  <a:cubicBezTo>
                    <a:pt x="363" y="415"/>
                    <a:pt x="363" y="415"/>
                    <a:pt x="363" y="415"/>
                  </a:cubicBezTo>
                  <a:cubicBezTo>
                    <a:pt x="364" y="415"/>
                    <a:pt x="364" y="415"/>
                    <a:pt x="364" y="415"/>
                  </a:cubicBezTo>
                  <a:cubicBezTo>
                    <a:pt x="363" y="415"/>
                    <a:pt x="363" y="415"/>
                    <a:pt x="363" y="415"/>
                  </a:cubicBezTo>
                  <a:cubicBezTo>
                    <a:pt x="364" y="414"/>
                    <a:pt x="364" y="414"/>
                    <a:pt x="364" y="414"/>
                  </a:cubicBezTo>
                  <a:cubicBezTo>
                    <a:pt x="363" y="414"/>
                    <a:pt x="364" y="414"/>
                    <a:pt x="364" y="413"/>
                  </a:cubicBezTo>
                  <a:cubicBezTo>
                    <a:pt x="364" y="413"/>
                    <a:pt x="364" y="413"/>
                    <a:pt x="364" y="413"/>
                  </a:cubicBezTo>
                  <a:cubicBezTo>
                    <a:pt x="364" y="413"/>
                    <a:pt x="364" y="413"/>
                    <a:pt x="364" y="412"/>
                  </a:cubicBezTo>
                  <a:cubicBezTo>
                    <a:pt x="364" y="412"/>
                    <a:pt x="364" y="412"/>
                    <a:pt x="364" y="412"/>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3" y="411"/>
                    <a:pt x="363" y="411"/>
                    <a:pt x="363" y="411"/>
                  </a:cubicBezTo>
                  <a:cubicBezTo>
                    <a:pt x="363" y="412"/>
                    <a:pt x="363" y="412"/>
                    <a:pt x="363" y="412"/>
                  </a:cubicBezTo>
                  <a:cubicBezTo>
                    <a:pt x="363" y="412"/>
                    <a:pt x="363" y="412"/>
                    <a:pt x="363" y="413"/>
                  </a:cubicBezTo>
                  <a:cubicBezTo>
                    <a:pt x="363" y="413"/>
                    <a:pt x="363" y="413"/>
                    <a:pt x="363" y="413"/>
                  </a:cubicBezTo>
                  <a:cubicBezTo>
                    <a:pt x="363" y="414"/>
                    <a:pt x="363" y="414"/>
                    <a:pt x="363" y="414"/>
                  </a:cubicBezTo>
                  <a:cubicBezTo>
                    <a:pt x="363" y="414"/>
                    <a:pt x="363" y="414"/>
                    <a:pt x="363" y="414"/>
                  </a:cubicBezTo>
                  <a:cubicBezTo>
                    <a:pt x="362" y="414"/>
                    <a:pt x="362" y="414"/>
                    <a:pt x="362" y="414"/>
                  </a:cubicBezTo>
                  <a:cubicBezTo>
                    <a:pt x="362" y="414"/>
                    <a:pt x="362" y="414"/>
                    <a:pt x="362" y="414"/>
                  </a:cubicBezTo>
                  <a:cubicBezTo>
                    <a:pt x="362" y="415"/>
                    <a:pt x="362" y="415"/>
                    <a:pt x="362" y="415"/>
                  </a:cubicBezTo>
                  <a:cubicBezTo>
                    <a:pt x="362" y="415"/>
                    <a:pt x="362" y="415"/>
                    <a:pt x="362" y="415"/>
                  </a:cubicBezTo>
                  <a:cubicBezTo>
                    <a:pt x="361" y="415"/>
                    <a:pt x="361" y="415"/>
                    <a:pt x="361" y="415"/>
                  </a:cubicBezTo>
                  <a:cubicBezTo>
                    <a:pt x="361" y="415"/>
                    <a:pt x="361" y="415"/>
                    <a:pt x="361" y="415"/>
                  </a:cubicBezTo>
                  <a:cubicBezTo>
                    <a:pt x="361" y="415"/>
                    <a:pt x="361" y="415"/>
                    <a:pt x="361" y="415"/>
                  </a:cubicBezTo>
                  <a:cubicBezTo>
                    <a:pt x="361" y="416"/>
                    <a:pt x="361" y="416"/>
                    <a:pt x="361" y="416"/>
                  </a:cubicBezTo>
                  <a:cubicBezTo>
                    <a:pt x="361" y="416"/>
                    <a:pt x="361" y="416"/>
                    <a:pt x="361" y="416"/>
                  </a:cubicBezTo>
                  <a:cubicBezTo>
                    <a:pt x="361" y="416"/>
                    <a:pt x="361" y="416"/>
                    <a:pt x="361" y="416"/>
                  </a:cubicBezTo>
                  <a:cubicBezTo>
                    <a:pt x="361" y="416"/>
                    <a:pt x="361" y="416"/>
                    <a:pt x="361" y="416"/>
                  </a:cubicBezTo>
                  <a:cubicBezTo>
                    <a:pt x="361" y="417"/>
                    <a:pt x="361" y="417"/>
                    <a:pt x="361" y="417"/>
                  </a:cubicBezTo>
                  <a:cubicBezTo>
                    <a:pt x="361" y="417"/>
                    <a:pt x="361" y="417"/>
                    <a:pt x="361" y="417"/>
                  </a:cubicBezTo>
                  <a:cubicBezTo>
                    <a:pt x="361" y="417"/>
                    <a:pt x="361" y="417"/>
                    <a:pt x="361" y="417"/>
                  </a:cubicBezTo>
                  <a:cubicBezTo>
                    <a:pt x="360" y="417"/>
                    <a:pt x="360" y="417"/>
                    <a:pt x="360" y="417"/>
                  </a:cubicBezTo>
                  <a:cubicBezTo>
                    <a:pt x="360" y="418"/>
                    <a:pt x="360" y="418"/>
                    <a:pt x="360" y="418"/>
                  </a:cubicBezTo>
                  <a:cubicBezTo>
                    <a:pt x="360" y="418"/>
                    <a:pt x="360" y="418"/>
                    <a:pt x="360" y="418"/>
                  </a:cubicBezTo>
                  <a:cubicBezTo>
                    <a:pt x="360" y="418"/>
                    <a:pt x="360" y="418"/>
                    <a:pt x="360" y="418"/>
                  </a:cubicBezTo>
                  <a:cubicBezTo>
                    <a:pt x="360" y="418"/>
                    <a:pt x="360" y="418"/>
                    <a:pt x="360" y="418"/>
                  </a:cubicBezTo>
                  <a:cubicBezTo>
                    <a:pt x="360" y="419"/>
                    <a:pt x="360" y="419"/>
                    <a:pt x="360" y="419"/>
                  </a:cubicBezTo>
                  <a:cubicBezTo>
                    <a:pt x="359" y="420"/>
                    <a:pt x="360" y="419"/>
                    <a:pt x="360" y="420"/>
                  </a:cubicBezTo>
                  <a:cubicBezTo>
                    <a:pt x="359" y="420"/>
                    <a:pt x="359" y="421"/>
                    <a:pt x="359" y="421"/>
                  </a:cubicBezTo>
                  <a:cubicBezTo>
                    <a:pt x="359" y="421"/>
                    <a:pt x="359" y="421"/>
                    <a:pt x="358" y="421"/>
                  </a:cubicBezTo>
                  <a:cubicBezTo>
                    <a:pt x="359" y="422"/>
                    <a:pt x="359" y="422"/>
                    <a:pt x="359" y="422"/>
                  </a:cubicBezTo>
                  <a:cubicBezTo>
                    <a:pt x="359" y="422"/>
                    <a:pt x="359" y="422"/>
                    <a:pt x="359" y="422"/>
                  </a:cubicBezTo>
                  <a:cubicBezTo>
                    <a:pt x="359" y="422"/>
                    <a:pt x="359" y="422"/>
                    <a:pt x="359" y="422"/>
                  </a:cubicBezTo>
                  <a:cubicBezTo>
                    <a:pt x="358" y="422"/>
                    <a:pt x="358" y="422"/>
                    <a:pt x="358" y="422"/>
                  </a:cubicBezTo>
                  <a:cubicBezTo>
                    <a:pt x="358" y="423"/>
                    <a:pt x="358" y="423"/>
                    <a:pt x="358" y="423"/>
                  </a:cubicBezTo>
                  <a:cubicBezTo>
                    <a:pt x="358" y="423"/>
                    <a:pt x="358" y="423"/>
                    <a:pt x="358" y="423"/>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7" y="425"/>
                    <a:pt x="357" y="425"/>
                    <a:pt x="357" y="425"/>
                  </a:cubicBezTo>
                  <a:cubicBezTo>
                    <a:pt x="358" y="425"/>
                    <a:pt x="358" y="425"/>
                    <a:pt x="358" y="425"/>
                  </a:cubicBezTo>
                  <a:cubicBezTo>
                    <a:pt x="357" y="425"/>
                    <a:pt x="357" y="425"/>
                    <a:pt x="357" y="425"/>
                  </a:cubicBezTo>
                  <a:cubicBezTo>
                    <a:pt x="357" y="425"/>
                    <a:pt x="357" y="425"/>
                    <a:pt x="357" y="425"/>
                  </a:cubicBezTo>
                  <a:cubicBezTo>
                    <a:pt x="357" y="426"/>
                    <a:pt x="357" y="426"/>
                    <a:pt x="357" y="426"/>
                  </a:cubicBezTo>
                  <a:cubicBezTo>
                    <a:pt x="357" y="426"/>
                    <a:pt x="357" y="426"/>
                    <a:pt x="357" y="426"/>
                  </a:cubicBezTo>
                  <a:cubicBezTo>
                    <a:pt x="357" y="426"/>
                    <a:pt x="357" y="426"/>
                    <a:pt x="357" y="426"/>
                  </a:cubicBezTo>
                  <a:cubicBezTo>
                    <a:pt x="357" y="426"/>
                    <a:pt x="357" y="426"/>
                    <a:pt x="357" y="426"/>
                  </a:cubicBezTo>
                  <a:cubicBezTo>
                    <a:pt x="356" y="427"/>
                    <a:pt x="356" y="427"/>
                    <a:pt x="356" y="427"/>
                  </a:cubicBezTo>
                  <a:cubicBezTo>
                    <a:pt x="356" y="427"/>
                    <a:pt x="356" y="427"/>
                    <a:pt x="356" y="427"/>
                  </a:cubicBezTo>
                  <a:cubicBezTo>
                    <a:pt x="356" y="427"/>
                    <a:pt x="356" y="427"/>
                    <a:pt x="356" y="427"/>
                  </a:cubicBezTo>
                  <a:cubicBezTo>
                    <a:pt x="355" y="426"/>
                    <a:pt x="356" y="426"/>
                    <a:pt x="355" y="425"/>
                  </a:cubicBezTo>
                  <a:cubicBezTo>
                    <a:pt x="355" y="426"/>
                    <a:pt x="355" y="426"/>
                    <a:pt x="355" y="426"/>
                  </a:cubicBezTo>
                  <a:cubicBezTo>
                    <a:pt x="355" y="425"/>
                    <a:pt x="355" y="425"/>
                    <a:pt x="355" y="425"/>
                  </a:cubicBezTo>
                  <a:cubicBezTo>
                    <a:pt x="355" y="425"/>
                    <a:pt x="355" y="425"/>
                    <a:pt x="355" y="424"/>
                  </a:cubicBezTo>
                  <a:cubicBezTo>
                    <a:pt x="355" y="424"/>
                    <a:pt x="355" y="424"/>
                    <a:pt x="355" y="424"/>
                  </a:cubicBezTo>
                  <a:cubicBezTo>
                    <a:pt x="356" y="424"/>
                    <a:pt x="356" y="424"/>
                    <a:pt x="356" y="424"/>
                  </a:cubicBezTo>
                  <a:cubicBezTo>
                    <a:pt x="356" y="423"/>
                    <a:pt x="356" y="423"/>
                    <a:pt x="356" y="423"/>
                  </a:cubicBezTo>
                  <a:cubicBezTo>
                    <a:pt x="356" y="423"/>
                    <a:pt x="356" y="423"/>
                    <a:pt x="356" y="423"/>
                  </a:cubicBezTo>
                  <a:cubicBezTo>
                    <a:pt x="356" y="423"/>
                    <a:pt x="356" y="423"/>
                    <a:pt x="356" y="423"/>
                  </a:cubicBezTo>
                  <a:cubicBezTo>
                    <a:pt x="356" y="422"/>
                    <a:pt x="357" y="422"/>
                    <a:pt x="357" y="421"/>
                  </a:cubicBezTo>
                  <a:cubicBezTo>
                    <a:pt x="357" y="421"/>
                    <a:pt x="357" y="421"/>
                    <a:pt x="357" y="421"/>
                  </a:cubicBezTo>
                  <a:cubicBezTo>
                    <a:pt x="357" y="420"/>
                    <a:pt x="357" y="421"/>
                    <a:pt x="357" y="420"/>
                  </a:cubicBezTo>
                  <a:cubicBezTo>
                    <a:pt x="357" y="420"/>
                    <a:pt x="357" y="420"/>
                    <a:pt x="357" y="420"/>
                  </a:cubicBezTo>
                  <a:cubicBezTo>
                    <a:pt x="357" y="420"/>
                    <a:pt x="357" y="420"/>
                    <a:pt x="357" y="420"/>
                  </a:cubicBezTo>
                  <a:cubicBezTo>
                    <a:pt x="357" y="420"/>
                    <a:pt x="357" y="420"/>
                    <a:pt x="357" y="420"/>
                  </a:cubicBezTo>
                  <a:cubicBezTo>
                    <a:pt x="357" y="420"/>
                    <a:pt x="357" y="420"/>
                    <a:pt x="357" y="420"/>
                  </a:cubicBezTo>
                  <a:cubicBezTo>
                    <a:pt x="357" y="419"/>
                    <a:pt x="357" y="419"/>
                    <a:pt x="357" y="419"/>
                  </a:cubicBezTo>
                  <a:cubicBezTo>
                    <a:pt x="357" y="419"/>
                    <a:pt x="357" y="419"/>
                    <a:pt x="357" y="419"/>
                  </a:cubicBezTo>
                  <a:cubicBezTo>
                    <a:pt x="357" y="418"/>
                    <a:pt x="357" y="418"/>
                    <a:pt x="357" y="418"/>
                  </a:cubicBezTo>
                  <a:cubicBezTo>
                    <a:pt x="357" y="418"/>
                    <a:pt x="357" y="418"/>
                    <a:pt x="357" y="418"/>
                  </a:cubicBezTo>
                  <a:cubicBezTo>
                    <a:pt x="358" y="418"/>
                    <a:pt x="358" y="418"/>
                    <a:pt x="358" y="418"/>
                  </a:cubicBezTo>
                  <a:cubicBezTo>
                    <a:pt x="358" y="418"/>
                    <a:pt x="358" y="418"/>
                    <a:pt x="358" y="418"/>
                  </a:cubicBezTo>
                  <a:cubicBezTo>
                    <a:pt x="358" y="417"/>
                    <a:pt x="358" y="417"/>
                    <a:pt x="358" y="417"/>
                  </a:cubicBezTo>
                  <a:cubicBezTo>
                    <a:pt x="357" y="417"/>
                    <a:pt x="357" y="417"/>
                    <a:pt x="357" y="417"/>
                  </a:cubicBezTo>
                  <a:cubicBezTo>
                    <a:pt x="358" y="416"/>
                    <a:pt x="358" y="416"/>
                    <a:pt x="358" y="416"/>
                  </a:cubicBezTo>
                  <a:cubicBezTo>
                    <a:pt x="358" y="417"/>
                    <a:pt x="358" y="417"/>
                    <a:pt x="358" y="417"/>
                  </a:cubicBezTo>
                  <a:cubicBezTo>
                    <a:pt x="358" y="416"/>
                    <a:pt x="358" y="416"/>
                    <a:pt x="358" y="415"/>
                  </a:cubicBezTo>
                  <a:cubicBezTo>
                    <a:pt x="358" y="415"/>
                    <a:pt x="358" y="415"/>
                    <a:pt x="358" y="415"/>
                  </a:cubicBezTo>
                  <a:cubicBezTo>
                    <a:pt x="358" y="415"/>
                    <a:pt x="358" y="414"/>
                    <a:pt x="358" y="414"/>
                  </a:cubicBezTo>
                  <a:cubicBezTo>
                    <a:pt x="358" y="414"/>
                    <a:pt x="358" y="414"/>
                    <a:pt x="358" y="414"/>
                  </a:cubicBezTo>
                  <a:cubicBezTo>
                    <a:pt x="358" y="414"/>
                    <a:pt x="358" y="414"/>
                    <a:pt x="358" y="414"/>
                  </a:cubicBezTo>
                  <a:cubicBezTo>
                    <a:pt x="358" y="414"/>
                    <a:pt x="358" y="414"/>
                    <a:pt x="359" y="414"/>
                  </a:cubicBezTo>
                  <a:cubicBezTo>
                    <a:pt x="359" y="413"/>
                    <a:pt x="359" y="413"/>
                    <a:pt x="359" y="413"/>
                  </a:cubicBezTo>
                  <a:cubicBezTo>
                    <a:pt x="359" y="413"/>
                    <a:pt x="359" y="413"/>
                    <a:pt x="359" y="413"/>
                  </a:cubicBezTo>
                  <a:cubicBezTo>
                    <a:pt x="359" y="413"/>
                    <a:pt x="359" y="413"/>
                    <a:pt x="359" y="413"/>
                  </a:cubicBezTo>
                  <a:cubicBezTo>
                    <a:pt x="359" y="412"/>
                    <a:pt x="359" y="412"/>
                    <a:pt x="359" y="412"/>
                  </a:cubicBezTo>
                  <a:cubicBezTo>
                    <a:pt x="359" y="412"/>
                    <a:pt x="359" y="412"/>
                    <a:pt x="359" y="412"/>
                  </a:cubicBezTo>
                  <a:cubicBezTo>
                    <a:pt x="359" y="412"/>
                    <a:pt x="359" y="412"/>
                    <a:pt x="359" y="412"/>
                  </a:cubicBezTo>
                  <a:cubicBezTo>
                    <a:pt x="359" y="411"/>
                    <a:pt x="359" y="412"/>
                    <a:pt x="359" y="411"/>
                  </a:cubicBezTo>
                  <a:cubicBezTo>
                    <a:pt x="360" y="409"/>
                    <a:pt x="360" y="409"/>
                    <a:pt x="360" y="409"/>
                  </a:cubicBezTo>
                  <a:cubicBezTo>
                    <a:pt x="360" y="409"/>
                    <a:pt x="360" y="409"/>
                    <a:pt x="360" y="409"/>
                  </a:cubicBezTo>
                  <a:cubicBezTo>
                    <a:pt x="360" y="409"/>
                    <a:pt x="360" y="409"/>
                    <a:pt x="360" y="409"/>
                  </a:cubicBezTo>
                  <a:cubicBezTo>
                    <a:pt x="360" y="409"/>
                    <a:pt x="360" y="409"/>
                    <a:pt x="360" y="409"/>
                  </a:cubicBezTo>
                  <a:cubicBezTo>
                    <a:pt x="360" y="408"/>
                    <a:pt x="360" y="408"/>
                    <a:pt x="360" y="408"/>
                  </a:cubicBezTo>
                  <a:cubicBezTo>
                    <a:pt x="360" y="408"/>
                    <a:pt x="360" y="408"/>
                    <a:pt x="360" y="408"/>
                  </a:cubicBezTo>
                  <a:cubicBezTo>
                    <a:pt x="360" y="408"/>
                    <a:pt x="360" y="408"/>
                    <a:pt x="360" y="408"/>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1" y="406"/>
                    <a:pt x="361" y="406"/>
                    <a:pt x="361" y="406"/>
                  </a:cubicBezTo>
                  <a:cubicBezTo>
                    <a:pt x="360" y="406"/>
                    <a:pt x="360" y="406"/>
                    <a:pt x="360" y="406"/>
                  </a:cubicBezTo>
                  <a:cubicBezTo>
                    <a:pt x="361" y="406"/>
                    <a:pt x="361" y="406"/>
                    <a:pt x="361" y="406"/>
                  </a:cubicBezTo>
                  <a:cubicBezTo>
                    <a:pt x="361" y="406"/>
                    <a:pt x="361" y="406"/>
                    <a:pt x="361" y="406"/>
                  </a:cubicBezTo>
                  <a:cubicBezTo>
                    <a:pt x="361" y="406"/>
                    <a:pt x="361" y="406"/>
                    <a:pt x="361" y="406"/>
                  </a:cubicBezTo>
                  <a:cubicBezTo>
                    <a:pt x="361" y="405"/>
                    <a:pt x="361" y="405"/>
                    <a:pt x="361" y="405"/>
                  </a:cubicBezTo>
                  <a:cubicBezTo>
                    <a:pt x="361" y="405"/>
                    <a:pt x="361" y="405"/>
                    <a:pt x="361" y="405"/>
                  </a:cubicBezTo>
                  <a:cubicBezTo>
                    <a:pt x="361" y="405"/>
                    <a:pt x="361" y="405"/>
                    <a:pt x="361" y="405"/>
                  </a:cubicBezTo>
                  <a:cubicBezTo>
                    <a:pt x="361" y="405"/>
                    <a:pt x="361" y="405"/>
                    <a:pt x="361" y="405"/>
                  </a:cubicBezTo>
                  <a:cubicBezTo>
                    <a:pt x="361" y="404"/>
                    <a:pt x="361" y="404"/>
                    <a:pt x="361" y="404"/>
                  </a:cubicBezTo>
                  <a:cubicBezTo>
                    <a:pt x="362" y="404"/>
                    <a:pt x="362" y="404"/>
                    <a:pt x="362" y="404"/>
                  </a:cubicBezTo>
                  <a:cubicBezTo>
                    <a:pt x="362" y="404"/>
                    <a:pt x="362" y="404"/>
                    <a:pt x="362" y="404"/>
                  </a:cubicBezTo>
                  <a:cubicBezTo>
                    <a:pt x="362" y="403"/>
                    <a:pt x="362" y="403"/>
                    <a:pt x="362" y="403"/>
                  </a:cubicBezTo>
                  <a:cubicBezTo>
                    <a:pt x="363" y="403"/>
                    <a:pt x="363" y="403"/>
                    <a:pt x="363" y="403"/>
                  </a:cubicBezTo>
                  <a:cubicBezTo>
                    <a:pt x="363" y="402"/>
                    <a:pt x="363" y="402"/>
                    <a:pt x="363" y="402"/>
                  </a:cubicBezTo>
                  <a:cubicBezTo>
                    <a:pt x="364" y="402"/>
                    <a:pt x="364" y="402"/>
                    <a:pt x="364" y="402"/>
                  </a:cubicBezTo>
                  <a:cubicBezTo>
                    <a:pt x="364" y="402"/>
                    <a:pt x="364" y="402"/>
                    <a:pt x="364" y="402"/>
                  </a:cubicBezTo>
                  <a:cubicBezTo>
                    <a:pt x="364" y="401"/>
                    <a:pt x="364" y="401"/>
                    <a:pt x="364" y="401"/>
                  </a:cubicBezTo>
                  <a:cubicBezTo>
                    <a:pt x="365" y="401"/>
                    <a:pt x="365" y="401"/>
                    <a:pt x="365" y="400"/>
                  </a:cubicBezTo>
                  <a:cubicBezTo>
                    <a:pt x="365" y="400"/>
                    <a:pt x="365" y="400"/>
                    <a:pt x="365" y="400"/>
                  </a:cubicBezTo>
                  <a:cubicBezTo>
                    <a:pt x="365" y="400"/>
                    <a:pt x="365" y="400"/>
                    <a:pt x="365" y="400"/>
                  </a:cubicBezTo>
                  <a:cubicBezTo>
                    <a:pt x="365" y="400"/>
                    <a:pt x="365" y="400"/>
                    <a:pt x="365" y="400"/>
                  </a:cubicBezTo>
                  <a:cubicBezTo>
                    <a:pt x="365" y="399"/>
                    <a:pt x="365" y="399"/>
                    <a:pt x="365" y="399"/>
                  </a:cubicBezTo>
                  <a:cubicBezTo>
                    <a:pt x="365" y="399"/>
                    <a:pt x="365" y="399"/>
                    <a:pt x="365" y="399"/>
                  </a:cubicBezTo>
                  <a:cubicBezTo>
                    <a:pt x="364" y="399"/>
                    <a:pt x="364" y="399"/>
                    <a:pt x="364" y="399"/>
                  </a:cubicBezTo>
                  <a:cubicBezTo>
                    <a:pt x="365" y="399"/>
                    <a:pt x="365" y="399"/>
                    <a:pt x="365" y="399"/>
                  </a:cubicBezTo>
                  <a:cubicBezTo>
                    <a:pt x="365" y="399"/>
                    <a:pt x="365" y="399"/>
                    <a:pt x="365" y="399"/>
                  </a:cubicBezTo>
                  <a:cubicBezTo>
                    <a:pt x="365" y="398"/>
                    <a:pt x="365" y="398"/>
                    <a:pt x="365" y="398"/>
                  </a:cubicBezTo>
                  <a:cubicBezTo>
                    <a:pt x="365" y="398"/>
                    <a:pt x="365" y="398"/>
                    <a:pt x="365" y="398"/>
                  </a:cubicBezTo>
                  <a:cubicBezTo>
                    <a:pt x="365" y="398"/>
                    <a:pt x="365" y="398"/>
                    <a:pt x="365" y="398"/>
                  </a:cubicBezTo>
                  <a:cubicBezTo>
                    <a:pt x="365" y="398"/>
                    <a:pt x="365" y="398"/>
                    <a:pt x="365" y="398"/>
                  </a:cubicBezTo>
                  <a:cubicBezTo>
                    <a:pt x="365" y="397"/>
                    <a:pt x="365" y="397"/>
                    <a:pt x="365" y="397"/>
                  </a:cubicBezTo>
                  <a:cubicBezTo>
                    <a:pt x="365" y="397"/>
                    <a:pt x="365" y="397"/>
                    <a:pt x="365" y="397"/>
                  </a:cubicBezTo>
                  <a:cubicBezTo>
                    <a:pt x="365" y="397"/>
                    <a:pt x="365" y="397"/>
                    <a:pt x="365" y="397"/>
                  </a:cubicBezTo>
                  <a:cubicBezTo>
                    <a:pt x="365" y="396"/>
                    <a:pt x="365" y="396"/>
                    <a:pt x="365" y="396"/>
                  </a:cubicBezTo>
                  <a:cubicBezTo>
                    <a:pt x="364" y="396"/>
                    <a:pt x="364" y="396"/>
                    <a:pt x="364" y="396"/>
                  </a:cubicBezTo>
                  <a:cubicBezTo>
                    <a:pt x="364" y="396"/>
                    <a:pt x="364" y="396"/>
                    <a:pt x="364" y="396"/>
                  </a:cubicBezTo>
                  <a:cubicBezTo>
                    <a:pt x="364" y="395"/>
                    <a:pt x="364" y="395"/>
                    <a:pt x="364" y="395"/>
                  </a:cubicBezTo>
                  <a:cubicBezTo>
                    <a:pt x="364" y="395"/>
                    <a:pt x="364" y="395"/>
                    <a:pt x="364" y="395"/>
                  </a:cubicBezTo>
                  <a:cubicBezTo>
                    <a:pt x="364" y="395"/>
                    <a:pt x="364" y="395"/>
                    <a:pt x="364" y="395"/>
                  </a:cubicBezTo>
                  <a:cubicBezTo>
                    <a:pt x="364" y="394"/>
                    <a:pt x="364" y="394"/>
                    <a:pt x="364" y="394"/>
                  </a:cubicBezTo>
                  <a:cubicBezTo>
                    <a:pt x="364" y="394"/>
                    <a:pt x="364" y="394"/>
                    <a:pt x="364" y="394"/>
                  </a:cubicBezTo>
                  <a:cubicBezTo>
                    <a:pt x="364" y="394"/>
                    <a:pt x="364" y="394"/>
                    <a:pt x="364" y="394"/>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2"/>
                    <a:pt x="364" y="392"/>
                    <a:pt x="364" y="392"/>
                  </a:cubicBezTo>
                  <a:cubicBezTo>
                    <a:pt x="364" y="391"/>
                    <a:pt x="364" y="391"/>
                    <a:pt x="364" y="391"/>
                  </a:cubicBezTo>
                  <a:cubicBezTo>
                    <a:pt x="363" y="391"/>
                    <a:pt x="363" y="391"/>
                    <a:pt x="363" y="391"/>
                  </a:cubicBezTo>
                  <a:cubicBezTo>
                    <a:pt x="363" y="391"/>
                    <a:pt x="363" y="391"/>
                    <a:pt x="363" y="391"/>
                  </a:cubicBezTo>
                  <a:cubicBezTo>
                    <a:pt x="363" y="390"/>
                    <a:pt x="363" y="390"/>
                    <a:pt x="363" y="390"/>
                  </a:cubicBezTo>
                  <a:cubicBezTo>
                    <a:pt x="363" y="390"/>
                    <a:pt x="363" y="390"/>
                    <a:pt x="363" y="390"/>
                  </a:cubicBezTo>
                  <a:cubicBezTo>
                    <a:pt x="363" y="390"/>
                    <a:pt x="363" y="390"/>
                    <a:pt x="363" y="390"/>
                  </a:cubicBezTo>
                  <a:cubicBezTo>
                    <a:pt x="363" y="390"/>
                    <a:pt x="363" y="390"/>
                    <a:pt x="363" y="390"/>
                  </a:cubicBezTo>
                  <a:cubicBezTo>
                    <a:pt x="363" y="389"/>
                    <a:pt x="363" y="389"/>
                    <a:pt x="363" y="389"/>
                  </a:cubicBezTo>
                  <a:cubicBezTo>
                    <a:pt x="363" y="389"/>
                    <a:pt x="363" y="389"/>
                    <a:pt x="363" y="389"/>
                  </a:cubicBezTo>
                  <a:cubicBezTo>
                    <a:pt x="363" y="389"/>
                    <a:pt x="363" y="389"/>
                    <a:pt x="363" y="389"/>
                  </a:cubicBezTo>
                  <a:cubicBezTo>
                    <a:pt x="363" y="389"/>
                    <a:pt x="363" y="389"/>
                    <a:pt x="363" y="389"/>
                  </a:cubicBezTo>
                  <a:cubicBezTo>
                    <a:pt x="362" y="388"/>
                    <a:pt x="362" y="388"/>
                    <a:pt x="362" y="388"/>
                  </a:cubicBezTo>
                  <a:cubicBezTo>
                    <a:pt x="362" y="388"/>
                    <a:pt x="362" y="388"/>
                    <a:pt x="362" y="388"/>
                  </a:cubicBezTo>
                  <a:cubicBezTo>
                    <a:pt x="362" y="387"/>
                    <a:pt x="362" y="387"/>
                    <a:pt x="362" y="387"/>
                  </a:cubicBezTo>
                  <a:cubicBezTo>
                    <a:pt x="362" y="387"/>
                    <a:pt x="362" y="387"/>
                    <a:pt x="362" y="387"/>
                  </a:cubicBezTo>
                  <a:cubicBezTo>
                    <a:pt x="361" y="386"/>
                    <a:pt x="361" y="386"/>
                    <a:pt x="361" y="386"/>
                  </a:cubicBezTo>
                  <a:cubicBezTo>
                    <a:pt x="361" y="386"/>
                    <a:pt x="361" y="386"/>
                    <a:pt x="361" y="386"/>
                  </a:cubicBezTo>
                  <a:cubicBezTo>
                    <a:pt x="361" y="386"/>
                    <a:pt x="361" y="386"/>
                    <a:pt x="361" y="386"/>
                  </a:cubicBezTo>
                  <a:cubicBezTo>
                    <a:pt x="361" y="386"/>
                    <a:pt x="361" y="386"/>
                    <a:pt x="361" y="386"/>
                  </a:cubicBezTo>
                  <a:cubicBezTo>
                    <a:pt x="360" y="385"/>
                    <a:pt x="360" y="385"/>
                    <a:pt x="360" y="385"/>
                  </a:cubicBezTo>
                  <a:cubicBezTo>
                    <a:pt x="360" y="385"/>
                    <a:pt x="360" y="385"/>
                    <a:pt x="360" y="385"/>
                  </a:cubicBezTo>
                  <a:cubicBezTo>
                    <a:pt x="360" y="385"/>
                    <a:pt x="360" y="385"/>
                    <a:pt x="360" y="385"/>
                  </a:cubicBezTo>
                  <a:cubicBezTo>
                    <a:pt x="359" y="385"/>
                    <a:pt x="359" y="385"/>
                    <a:pt x="359" y="385"/>
                  </a:cubicBezTo>
                  <a:cubicBezTo>
                    <a:pt x="359" y="384"/>
                    <a:pt x="359" y="384"/>
                    <a:pt x="359" y="384"/>
                  </a:cubicBezTo>
                  <a:cubicBezTo>
                    <a:pt x="359" y="384"/>
                    <a:pt x="359" y="384"/>
                    <a:pt x="359" y="384"/>
                  </a:cubicBezTo>
                  <a:cubicBezTo>
                    <a:pt x="359" y="384"/>
                    <a:pt x="359" y="384"/>
                    <a:pt x="359" y="384"/>
                  </a:cubicBezTo>
                  <a:cubicBezTo>
                    <a:pt x="359" y="383"/>
                    <a:pt x="359" y="383"/>
                    <a:pt x="359" y="383"/>
                  </a:cubicBezTo>
                  <a:cubicBezTo>
                    <a:pt x="359" y="383"/>
                    <a:pt x="359" y="383"/>
                    <a:pt x="359" y="383"/>
                  </a:cubicBezTo>
                  <a:cubicBezTo>
                    <a:pt x="358" y="382"/>
                    <a:pt x="358" y="382"/>
                    <a:pt x="358" y="382"/>
                  </a:cubicBezTo>
                  <a:cubicBezTo>
                    <a:pt x="359" y="381"/>
                    <a:pt x="359" y="381"/>
                    <a:pt x="359" y="381"/>
                  </a:cubicBezTo>
                  <a:cubicBezTo>
                    <a:pt x="358" y="381"/>
                    <a:pt x="358" y="381"/>
                    <a:pt x="358" y="381"/>
                  </a:cubicBezTo>
                  <a:cubicBezTo>
                    <a:pt x="359" y="381"/>
                    <a:pt x="359" y="381"/>
                    <a:pt x="359" y="381"/>
                  </a:cubicBezTo>
                  <a:cubicBezTo>
                    <a:pt x="359" y="381"/>
                    <a:pt x="359" y="381"/>
                    <a:pt x="359" y="381"/>
                  </a:cubicBezTo>
                  <a:cubicBezTo>
                    <a:pt x="359" y="381"/>
                    <a:pt x="359" y="381"/>
                    <a:pt x="359" y="381"/>
                  </a:cubicBezTo>
                  <a:cubicBezTo>
                    <a:pt x="359" y="381"/>
                    <a:pt x="359" y="381"/>
                    <a:pt x="359" y="381"/>
                  </a:cubicBezTo>
                  <a:cubicBezTo>
                    <a:pt x="359" y="380"/>
                    <a:pt x="359" y="380"/>
                    <a:pt x="359" y="380"/>
                  </a:cubicBezTo>
                  <a:cubicBezTo>
                    <a:pt x="359" y="379"/>
                    <a:pt x="359" y="379"/>
                    <a:pt x="359" y="379"/>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7"/>
                    <a:pt x="359" y="377"/>
                    <a:pt x="359" y="377"/>
                  </a:cubicBezTo>
                  <a:cubicBezTo>
                    <a:pt x="359" y="377"/>
                    <a:pt x="359" y="377"/>
                    <a:pt x="359" y="377"/>
                  </a:cubicBezTo>
                  <a:cubicBezTo>
                    <a:pt x="358" y="377"/>
                    <a:pt x="358" y="377"/>
                    <a:pt x="358" y="377"/>
                  </a:cubicBezTo>
                  <a:cubicBezTo>
                    <a:pt x="359" y="377"/>
                    <a:pt x="359" y="377"/>
                    <a:pt x="359" y="377"/>
                  </a:cubicBezTo>
                  <a:cubicBezTo>
                    <a:pt x="358" y="376"/>
                    <a:pt x="358" y="376"/>
                    <a:pt x="358" y="376"/>
                  </a:cubicBezTo>
                  <a:cubicBezTo>
                    <a:pt x="359" y="376"/>
                    <a:pt x="359" y="376"/>
                    <a:pt x="359" y="376"/>
                  </a:cubicBezTo>
                  <a:cubicBezTo>
                    <a:pt x="358" y="375"/>
                    <a:pt x="358" y="375"/>
                    <a:pt x="358" y="375"/>
                  </a:cubicBezTo>
                  <a:cubicBezTo>
                    <a:pt x="358" y="375"/>
                    <a:pt x="358" y="375"/>
                    <a:pt x="358" y="375"/>
                  </a:cubicBezTo>
                  <a:cubicBezTo>
                    <a:pt x="358" y="374"/>
                    <a:pt x="357" y="374"/>
                    <a:pt x="357" y="373"/>
                  </a:cubicBezTo>
                  <a:cubicBezTo>
                    <a:pt x="357" y="373"/>
                    <a:pt x="357" y="373"/>
                    <a:pt x="357" y="373"/>
                  </a:cubicBezTo>
                  <a:cubicBezTo>
                    <a:pt x="356" y="373"/>
                    <a:pt x="356" y="373"/>
                    <a:pt x="356" y="373"/>
                  </a:cubicBezTo>
                  <a:cubicBezTo>
                    <a:pt x="356" y="373"/>
                    <a:pt x="356" y="373"/>
                    <a:pt x="356" y="373"/>
                  </a:cubicBezTo>
                  <a:cubicBezTo>
                    <a:pt x="356" y="373"/>
                    <a:pt x="356" y="373"/>
                    <a:pt x="356" y="373"/>
                  </a:cubicBezTo>
                  <a:cubicBezTo>
                    <a:pt x="357" y="372"/>
                    <a:pt x="357" y="372"/>
                    <a:pt x="357" y="372"/>
                  </a:cubicBezTo>
                  <a:cubicBezTo>
                    <a:pt x="357" y="373"/>
                    <a:pt x="357" y="373"/>
                    <a:pt x="357" y="373"/>
                  </a:cubicBezTo>
                  <a:cubicBezTo>
                    <a:pt x="357" y="372"/>
                    <a:pt x="357" y="372"/>
                    <a:pt x="357" y="372"/>
                  </a:cubicBezTo>
                  <a:cubicBezTo>
                    <a:pt x="357" y="372"/>
                    <a:pt x="357" y="372"/>
                    <a:pt x="357" y="372"/>
                  </a:cubicBezTo>
                  <a:cubicBezTo>
                    <a:pt x="357" y="372"/>
                    <a:pt x="357" y="372"/>
                    <a:pt x="357" y="372"/>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0"/>
                    <a:pt x="357" y="370"/>
                    <a:pt x="357" y="370"/>
                  </a:cubicBezTo>
                  <a:cubicBezTo>
                    <a:pt x="357" y="370"/>
                    <a:pt x="357" y="370"/>
                    <a:pt x="357" y="370"/>
                  </a:cubicBezTo>
                  <a:cubicBezTo>
                    <a:pt x="358" y="370"/>
                    <a:pt x="358" y="370"/>
                    <a:pt x="358" y="370"/>
                  </a:cubicBezTo>
                  <a:cubicBezTo>
                    <a:pt x="358" y="370"/>
                    <a:pt x="358" y="370"/>
                    <a:pt x="358" y="370"/>
                  </a:cubicBezTo>
                  <a:cubicBezTo>
                    <a:pt x="358" y="370"/>
                    <a:pt x="358" y="370"/>
                    <a:pt x="358" y="370"/>
                  </a:cubicBezTo>
                  <a:cubicBezTo>
                    <a:pt x="358" y="369"/>
                    <a:pt x="358" y="369"/>
                    <a:pt x="358" y="369"/>
                  </a:cubicBezTo>
                  <a:cubicBezTo>
                    <a:pt x="358" y="369"/>
                    <a:pt x="358" y="369"/>
                    <a:pt x="358" y="369"/>
                  </a:cubicBezTo>
                  <a:cubicBezTo>
                    <a:pt x="358" y="369"/>
                    <a:pt x="358" y="369"/>
                    <a:pt x="358" y="369"/>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9" y="368"/>
                    <a:pt x="359" y="368"/>
                    <a:pt x="359" y="368"/>
                  </a:cubicBezTo>
                  <a:cubicBezTo>
                    <a:pt x="359" y="368"/>
                    <a:pt x="359" y="368"/>
                    <a:pt x="359" y="368"/>
                  </a:cubicBezTo>
                  <a:cubicBezTo>
                    <a:pt x="359" y="368"/>
                    <a:pt x="359" y="368"/>
                    <a:pt x="359" y="368"/>
                  </a:cubicBezTo>
                  <a:cubicBezTo>
                    <a:pt x="360" y="367"/>
                    <a:pt x="360" y="367"/>
                    <a:pt x="360" y="367"/>
                  </a:cubicBezTo>
                  <a:cubicBezTo>
                    <a:pt x="360" y="366"/>
                    <a:pt x="360" y="366"/>
                    <a:pt x="360" y="366"/>
                  </a:cubicBezTo>
                  <a:cubicBezTo>
                    <a:pt x="360" y="366"/>
                    <a:pt x="360" y="366"/>
                    <a:pt x="360" y="366"/>
                  </a:cubicBezTo>
                  <a:cubicBezTo>
                    <a:pt x="360" y="366"/>
                    <a:pt x="360" y="366"/>
                    <a:pt x="360" y="366"/>
                  </a:cubicBezTo>
                  <a:cubicBezTo>
                    <a:pt x="359" y="366"/>
                    <a:pt x="359" y="366"/>
                    <a:pt x="359" y="366"/>
                  </a:cubicBezTo>
                  <a:cubicBezTo>
                    <a:pt x="359" y="366"/>
                    <a:pt x="359" y="366"/>
                    <a:pt x="359" y="366"/>
                  </a:cubicBezTo>
                  <a:cubicBezTo>
                    <a:pt x="359" y="366"/>
                    <a:pt x="359" y="366"/>
                    <a:pt x="359" y="366"/>
                  </a:cubicBezTo>
                  <a:cubicBezTo>
                    <a:pt x="359" y="365"/>
                    <a:pt x="359" y="365"/>
                    <a:pt x="359" y="365"/>
                  </a:cubicBezTo>
                  <a:cubicBezTo>
                    <a:pt x="359" y="365"/>
                    <a:pt x="359" y="365"/>
                    <a:pt x="359" y="365"/>
                  </a:cubicBezTo>
                  <a:cubicBezTo>
                    <a:pt x="359" y="364"/>
                    <a:pt x="359" y="364"/>
                    <a:pt x="359" y="364"/>
                  </a:cubicBezTo>
                  <a:cubicBezTo>
                    <a:pt x="359" y="364"/>
                    <a:pt x="359" y="364"/>
                    <a:pt x="359" y="364"/>
                  </a:cubicBezTo>
                  <a:cubicBezTo>
                    <a:pt x="359" y="364"/>
                    <a:pt x="359" y="364"/>
                    <a:pt x="359" y="364"/>
                  </a:cubicBezTo>
                  <a:cubicBezTo>
                    <a:pt x="359" y="363"/>
                    <a:pt x="359" y="363"/>
                    <a:pt x="359" y="363"/>
                  </a:cubicBezTo>
                  <a:cubicBezTo>
                    <a:pt x="359" y="363"/>
                    <a:pt x="359" y="363"/>
                    <a:pt x="359"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59" y="363"/>
                    <a:pt x="359" y="363"/>
                    <a:pt x="359" y="363"/>
                  </a:cubicBezTo>
                  <a:cubicBezTo>
                    <a:pt x="359" y="362"/>
                    <a:pt x="359" y="363"/>
                    <a:pt x="359" y="362"/>
                  </a:cubicBezTo>
                  <a:cubicBezTo>
                    <a:pt x="359" y="362"/>
                    <a:pt x="359" y="362"/>
                    <a:pt x="359" y="362"/>
                  </a:cubicBezTo>
                  <a:cubicBezTo>
                    <a:pt x="359" y="362"/>
                    <a:pt x="359" y="362"/>
                    <a:pt x="359" y="362"/>
                  </a:cubicBezTo>
                  <a:cubicBezTo>
                    <a:pt x="359" y="361"/>
                    <a:pt x="359" y="361"/>
                    <a:pt x="359" y="361"/>
                  </a:cubicBezTo>
                  <a:cubicBezTo>
                    <a:pt x="358" y="361"/>
                    <a:pt x="358" y="361"/>
                    <a:pt x="358" y="361"/>
                  </a:cubicBezTo>
                  <a:cubicBezTo>
                    <a:pt x="359" y="360"/>
                    <a:pt x="359" y="360"/>
                    <a:pt x="359" y="360"/>
                  </a:cubicBezTo>
                  <a:cubicBezTo>
                    <a:pt x="358" y="359"/>
                    <a:pt x="358" y="359"/>
                    <a:pt x="358" y="359"/>
                  </a:cubicBezTo>
                  <a:cubicBezTo>
                    <a:pt x="359" y="358"/>
                    <a:pt x="359" y="358"/>
                    <a:pt x="359" y="358"/>
                  </a:cubicBezTo>
                  <a:cubicBezTo>
                    <a:pt x="358" y="358"/>
                    <a:pt x="358" y="358"/>
                    <a:pt x="358" y="358"/>
                  </a:cubicBezTo>
                  <a:cubicBezTo>
                    <a:pt x="358" y="358"/>
                    <a:pt x="358" y="358"/>
                    <a:pt x="358" y="358"/>
                  </a:cubicBezTo>
                  <a:cubicBezTo>
                    <a:pt x="358" y="358"/>
                    <a:pt x="358" y="358"/>
                    <a:pt x="357" y="358"/>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6" y="359"/>
                    <a:pt x="356" y="359"/>
                    <a:pt x="356" y="359"/>
                  </a:cubicBezTo>
                  <a:cubicBezTo>
                    <a:pt x="356" y="359"/>
                    <a:pt x="356" y="359"/>
                    <a:pt x="356" y="359"/>
                  </a:cubicBezTo>
                  <a:cubicBezTo>
                    <a:pt x="356" y="359"/>
                    <a:pt x="356" y="359"/>
                    <a:pt x="356" y="359"/>
                  </a:cubicBezTo>
                  <a:cubicBezTo>
                    <a:pt x="356" y="359"/>
                    <a:pt x="356" y="359"/>
                    <a:pt x="356" y="359"/>
                  </a:cubicBezTo>
                  <a:cubicBezTo>
                    <a:pt x="355" y="359"/>
                    <a:pt x="355" y="359"/>
                    <a:pt x="355" y="359"/>
                  </a:cubicBezTo>
                  <a:cubicBezTo>
                    <a:pt x="355" y="359"/>
                    <a:pt x="355" y="359"/>
                    <a:pt x="355" y="359"/>
                  </a:cubicBezTo>
                  <a:cubicBezTo>
                    <a:pt x="355" y="358"/>
                    <a:pt x="355" y="358"/>
                    <a:pt x="355" y="358"/>
                  </a:cubicBezTo>
                  <a:cubicBezTo>
                    <a:pt x="355" y="357"/>
                    <a:pt x="355" y="357"/>
                    <a:pt x="355" y="357"/>
                  </a:cubicBezTo>
                  <a:cubicBezTo>
                    <a:pt x="355" y="357"/>
                    <a:pt x="355" y="357"/>
                    <a:pt x="355" y="357"/>
                  </a:cubicBezTo>
                  <a:cubicBezTo>
                    <a:pt x="355" y="357"/>
                    <a:pt x="355" y="357"/>
                    <a:pt x="355" y="357"/>
                  </a:cubicBezTo>
                  <a:cubicBezTo>
                    <a:pt x="355" y="356"/>
                    <a:pt x="355" y="356"/>
                    <a:pt x="355" y="356"/>
                  </a:cubicBezTo>
                  <a:cubicBezTo>
                    <a:pt x="355" y="356"/>
                    <a:pt x="355" y="356"/>
                    <a:pt x="355" y="356"/>
                  </a:cubicBezTo>
                  <a:cubicBezTo>
                    <a:pt x="355" y="356"/>
                    <a:pt x="355" y="356"/>
                    <a:pt x="355" y="356"/>
                  </a:cubicBezTo>
                  <a:cubicBezTo>
                    <a:pt x="356" y="356"/>
                    <a:pt x="356" y="356"/>
                    <a:pt x="356" y="356"/>
                  </a:cubicBezTo>
                  <a:cubicBezTo>
                    <a:pt x="356" y="356"/>
                    <a:pt x="356" y="356"/>
                    <a:pt x="356" y="356"/>
                  </a:cubicBezTo>
                  <a:cubicBezTo>
                    <a:pt x="356" y="356"/>
                    <a:pt x="356" y="356"/>
                    <a:pt x="356" y="356"/>
                  </a:cubicBezTo>
                  <a:cubicBezTo>
                    <a:pt x="356" y="355"/>
                    <a:pt x="356" y="355"/>
                    <a:pt x="356" y="355"/>
                  </a:cubicBezTo>
                  <a:cubicBezTo>
                    <a:pt x="356" y="355"/>
                    <a:pt x="356" y="355"/>
                    <a:pt x="356" y="355"/>
                  </a:cubicBezTo>
                  <a:cubicBezTo>
                    <a:pt x="356" y="354"/>
                    <a:pt x="356" y="354"/>
                    <a:pt x="356" y="354"/>
                  </a:cubicBezTo>
                  <a:cubicBezTo>
                    <a:pt x="356" y="354"/>
                    <a:pt x="356" y="354"/>
                    <a:pt x="356" y="354"/>
                  </a:cubicBezTo>
                  <a:cubicBezTo>
                    <a:pt x="356" y="354"/>
                    <a:pt x="356" y="354"/>
                    <a:pt x="356" y="354"/>
                  </a:cubicBezTo>
                  <a:cubicBezTo>
                    <a:pt x="356" y="354"/>
                    <a:pt x="356" y="354"/>
                    <a:pt x="356" y="354"/>
                  </a:cubicBezTo>
                  <a:cubicBezTo>
                    <a:pt x="357" y="353"/>
                    <a:pt x="357" y="353"/>
                    <a:pt x="357" y="353"/>
                  </a:cubicBezTo>
                  <a:cubicBezTo>
                    <a:pt x="357" y="353"/>
                    <a:pt x="357" y="353"/>
                    <a:pt x="357" y="353"/>
                  </a:cubicBezTo>
                  <a:cubicBezTo>
                    <a:pt x="357" y="353"/>
                    <a:pt x="357" y="353"/>
                    <a:pt x="357" y="353"/>
                  </a:cubicBezTo>
                  <a:cubicBezTo>
                    <a:pt x="357" y="353"/>
                    <a:pt x="357" y="353"/>
                    <a:pt x="357" y="353"/>
                  </a:cubicBezTo>
                  <a:cubicBezTo>
                    <a:pt x="358" y="352"/>
                    <a:pt x="358" y="352"/>
                    <a:pt x="358" y="353"/>
                  </a:cubicBezTo>
                  <a:cubicBezTo>
                    <a:pt x="358" y="352"/>
                    <a:pt x="358" y="352"/>
                    <a:pt x="358" y="352"/>
                  </a:cubicBezTo>
                  <a:cubicBezTo>
                    <a:pt x="359" y="352"/>
                    <a:pt x="359" y="352"/>
                    <a:pt x="359" y="352"/>
                  </a:cubicBezTo>
                  <a:cubicBezTo>
                    <a:pt x="359" y="352"/>
                    <a:pt x="359" y="352"/>
                    <a:pt x="359" y="352"/>
                  </a:cubicBezTo>
                  <a:cubicBezTo>
                    <a:pt x="359" y="352"/>
                    <a:pt x="359" y="352"/>
                    <a:pt x="359" y="352"/>
                  </a:cubicBezTo>
                  <a:cubicBezTo>
                    <a:pt x="360" y="351"/>
                    <a:pt x="360" y="351"/>
                    <a:pt x="360" y="351"/>
                  </a:cubicBezTo>
                  <a:cubicBezTo>
                    <a:pt x="360" y="351"/>
                    <a:pt x="360" y="351"/>
                    <a:pt x="360" y="351"/>
                  </a:cubicBezTo>
                  <a:cubicBezTo>
                    <a:pt x="361" y="351"/>
                    <a:pt x="361" y="351"/>
                    <a:pt x="360" y="350"/>
                  </a:cubicBezTo>
                  <a:cubicBezTo>
                    <a:pt x="361" y="350"/>
                    <a:pt x="361" y="350"/>
                    <a:pt x="361" y="350"/>
                  </a:cubicBezTo>
                  <a:cubicBezTo>
                    <a:pt x="361" y="350"/>
                    <a:pt x="361" y="350"/>
                    <a:pt x="361" y="350"/>
                  </a:cubicBezTo>
                  <a:cubicBezTo>
                    <a:pt x="362" y="350"/>
                    <a:pt x="362" y="350"/>
                    <a:pt x="362" y="350"/>
                  </a:cubicBezTo>
                  <a:cubicBezTo>
                    <a:pt x="362" y="350"/>
                    <a:pt x="362" y="350"/>
                    <a:pt x="362" y="350"/>
                  </a:cubicBezTo>
                  <a:cubicBezTo>
                    <a:pt x="362" y="350"/>
                    <a:pt x="362" y="350"/>
                    <a:pt x="362" y="350"/>
                  </a:cubicBezTo>
                  <a:cubicBezTo>
                    <a:pt x="363" y="350"/>
                    <a:pt x="363" y="350"/>
                    <a:pt x="363" y="350"/>
                  </a:cubicBezTo>
                  <a:cubicBezTo>
                    <a:pt x="363" y="350"/>
                    <a:pt x="363" y="350"/>
                    <a:pt x="363" y="350"/>
                  </a:cubicBezTo>
                  <a:cubicBezTo>
                    <a:pt x="363" y="351"/>
                    <a:pt x="363" y="351"/>
                    <a:pt x="363" y="351"/>
                  </a:cubicBezTo>
                  <a:cubicBezTo>
                    <a:pt x="363" y="351"/>
                    <a:pt x="363" y="351"/>
                    <a:pt x="363" y="351"/>
                  </a:cubicBezTo>
                  <a:cubicBezTo>
                    <a:pt x="364" y="351"/>
                    <a:pt x="364" y="351"/>
                    <a:pt x="364" y="351"/>
                  </a:cubicBezTo>
                  <a:cubicBezTo>
                    <a:pt x="364" y="351"/>
                    <a:pt x="364" y="350"/>
                    <a:pt x="364" y="350"/>
                  </a:cubicBezTo>
                  <a:cubicBezTo>
                    <a:pt x="364" y="350"/>
                    <a:pt x="364" y="350"/>
                    <a:pt x="364" y="350"/>
                  </a:cubicBezTo>
                  <a:cubicBezTo>
                    <a:pt x="364" y="350"/>
                    <a:pt x="364" y="350"/>
                    <a:pt x="364" y="350"/>
                  </a:cubicBezTo>
                  <a:cubicBezTo>
                    <a:pt x="365" y="350"/>
                    <a:pt x="365" y="350"/>
                    <a:pt x="365" y="350"/>
                  </a:cubicBezTo>
                  <a:cubicBezTo>
                    <a:pt x="365" y="350"/>
                    <a:pt x="365" y="350"/>
                    <a:pt x="365" y="350"/>
                  </a:cubicBezTo>
                  <a:cubicBezTo>
                    <a:pt x="365" y="350"/>
                    <a:pt x="365" y="350"/>
                    <a:pt x="365" y="350"/>
                  </a:cubicBezTo>
                  <a:cubicBezTo>
                    <a:pt x="366" y="350"/>
                    <a:pt x="366" y="350"/>
                    <a:pt x="366"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8" y="350"/>
                    <a:pt x="368" y="350"/>
                    <a:pt x="368" y="350"/>
                  </a:cubicBezTo>
                  <a:cubicBezTo>
                    <a:pt x="368" y="349"/>
                    <a:pt x="368" y="349"/>
                    <a:pt x="368" y="349"/>
                  </a:cubicBezTo>
                  <a:cubicBezTo>
                    <a:pt x="368" y="349"/>
                    <a:pt x="368" y="349"/>
                    <a:pt x="368" y="349"/>
                  </a:cubicBezTo>
                  <a:cubicBezTo>
                    <a:pt x="369" y="350"/>
                    <a:pt x="369" y="350"/>
                    <a:pt x="369" y="350"/>
                  </a:cubicBezTo>
                  <a:cubicBezTo>
                    <a:pt x="370" y="349"/>
                    <a:pt x="370" y="349"/>
                    <a:pt x="370" y="349"/>
                  </a:cubicBezTo>
                  <a:cubicBezTo>
                    <a:pt x="370" y="349"/>
                    <a:pt x="370" y="349"/>
                    <a:pt x="370" y="349"/>
                  </a:cubicBezTo>
                  <a:cubicBezTo>
                    <a:pt x="370" y="349"/>
                    <a:pt x="370" y="349"/>
                    <a:pt x="370" y="349"/>
                  </a:cubicBezTo>
                  <a:cubicBezTo>
                    <a:pt x="370" y="349"/>
                    <a:pt x="370" y="349"/>
                    <a:pt x="370" y="349"/>
                  </a:cubicBezTo>
                  <a:cubicBezTo>
                    <a:pt x="371" y="349"/>
                    <a:pt x="371" y="349"/>
                    <a:pt x="371" y="349"/>
                  </a:cubicBezTo>
                  <a:cubicBezTo>
                    <a:pt x="371" y="348"/>
                    <a:pt x="371" y="348"/>
                    <a:pt x="371" y="348"/>
                  </a:cubicBezTo>
                  <a:cubicBezTo>
                    <a:pt x="371" y="348"/>
                    <a:pt x="371" y="348"/>
                    <a:pt x="371" y="348"/>
                  </a:cubicBezTo>
                  <a:cubicBezTo>
                    <a:pt x="372" y="348"/>
                    <a:pt x="372" y="348"/>
                    <a:pt x="372" y="348"/>
                  </a:cubicBezTo>
                  <a:cubicBezTo>
                    <a:pt x="372" y="348"/>
                    <a:pt x="372" y="348"/>
                    <a:pt x="372" y="348"/>
                  </a:cubicBezTo>
                  <a:cubicBezTo>
                    <a:pt x="372" y="348"/>
                    <a:pt x="372" y="348"/>
                    <a:pt x="372" y="348"/>
                  </a:cubicBezTo>
                  <a:cubicBezTo>
                    <a:pt x="372" y="347"/>
                    <a:pt x="372" y="347"/>
                    <a:pt x="372" y="347"/>
                  </a:cubicBezTo>
                  <a:cubicBezTo>
                    <a:pt x="372" y="347"/>
                    <a:pt x="372" y="347"/>
                    <a:pt x="372" y="347"/>
                  </a:cubicBezTo>
                  <a:cubicBezTo>
                    <a:pt x="373" y="347"/>
                    <a:pt x="373" y="347"/>
                    <a:pt x="373" y="347"/>
                  </a:cubicBezTo>
                  <a:cubicBezTo>
                    <a:pt x="373" y="347"/>
                    <a:pt x="373" y="347"/>
                    <a:pt x="373" y="347"/>
                  </a:cubicBezTo>
                  <a:cubicBezTo>
                    <a:pt x="373" y="347"/>
                    <a:pt x="373" y="347"/>
                    <a:pt x="373" y="346"/>
                  </a:cubicBezTo>
                  <a:cubicBezTo>
                    <a:pt x="373" y="346"/>
                    <a:pt x="373" y="346"/>
                    <a:pt x="373" y="346"/>
                  </a:cubicBezTo>
                  <a:cubicBezTo>
                    <a:pt x="373" y="346"/>
                    <a:pt x="373" y="346"/>
                    <a:pt x="373"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5" y="346"/>
                    <a:pt x="375" y="346"/>
                  </a:cubicBezTo>
                  <a:cubicBezTo>
                    <a:pt x="376" y="346"/>
                    <a:pt x="376" y="346"/>
                    <a:pt x="376" y="346"/>
                  </a:cubicBezTo>
                  <a:cubicBezTo>
                    <a:pt x="376" y="345"/>
                    <a:pt x="376" y="345"/>
                    <a:pt x="376" y="345"/>
                  </a:cubicBezTo>
                  <a:cubicBezTo>
                    <a:pt x="376" y="345"/>
                    <a:pt x="376" y="345"/>
                    <a:pt x="376" y="345"/>
                  </a:cubicBezTo>
                  <a:cubicBezTo>
                    <a:pt x="376" y="345"/>
                    <a:pt x="376" y="345"/>
                    <a:pt x="376" y="345"/>
                  </a:cubicBezTo>
                  <a:cubicBezTo>
                    <a:pt x="377" y="345"/>
                    <a:pt x="377" y="345"/>
                    <a:pt x="377" y="345"/>
                  </a:cubicBezTo>
                  <a:cubicBezTo>
                    <a:pt x="377" y="344"/>
                    <a:pt x="377" y="344"/>
                    <a:pt x="377" y="344"/>
                  </a:cubicBezTo>
                  <a:cubicBezTo>
                    <a:pt x="378" y="344"/>
                    <a:pt x="378" y="344"/>
                    <a:pt x="378" y="344"/>
                  </a:cubicBezTo>
                  <a:cubicBezTo>
                    <a:pt x="378" y="344"/>
                    <a:pt x="378" y="344"/>
                    <a:pt x="378" y="344"/>
                  </a:cubicBezTo>
                  <a:cubicBezTo>
                    <a:pt x="378" y="343"/>
                    <a:pt x="378" y="343"/>
                    <a:pt x="378" y="342"/>
                  </a:cubicBezTo>
                  <a:cubicBezTo>
                    <a:pt x="378" y="342"/>
                    <a:pt x="378" y="342"/>
                    <a:pt x="378" y="342"/>
                  </a:cubicBezTo>
                  <a:cubicBezTo>
                    <a:pt x="378" y="342"/>
                    <a:pt x="378" y="342"/>
                    <a:pt x="378" y="342"/>
                  </a:cubicBezTo>
                  <a:cubicBezTo>
                    <a:pt x="378" y="342"/>
                    <a:pt x="378" y="342"/>
                    <a:pt x="378" y="342"/>
                  </a:cubicBezTo>
                  <a:cubicBezTo>
                    <a:pt x="378" y="342"/>
                    <a:pt x="378" y="342"/>
                    <a:pt x="378" y="342"/>
                  </a:cubicBezTo>
                  <a:cubicBezTo>
                    <a:pt x="378" y="341"/>
                    <a:pt x="378" y="341"/>
                    <a:pt x="378" y="341"/>
                  </a:cubicBezTo>
                  <a:cubicBezTo>
                    <a:pt x="378" y="341"/>
                    <a:pt x="378" y="341"/>
                    <a:pt x="378" y="341"/>
                  </a:cubicBezTo>
                  <a:cubicBezTo>
                    <a:pt x="378" y="341"/>
                    <a:pt x="378" y="341"/>
                    <a:pt x="378" y="341"/>
                  </a:cubicBezTo>
                  <a:cubicBezTo>
                    <a:pt x="378" y="340"/>
                    <a:pt x="378" y="340"/>
                    <a:pt x="378" y="340"/>
                  </a:cubicBezTo>
                  <a:cubicBezTo>
                    <a:pt x="378" y="339"/>
                    <a:pt x="378" y="339"/>
                    <a:pt x="378" y="339"/>
                  </a:cubicBezTo>
                  <a:cubicBezTo>
                    <a:pt x="378" y="339"/>
                    <a:pt x="378" y="339"/>
                    <a:pt x="378" y="338"/>
                  </a:cubicBezTo>
                  <a:cubicBezTo>
                    <a:pt x="379" y="338"/>
                    <a:pt x="379" y="338"/>
                    <a:pt x="379" y="338"/>
                  </a:cubicBezTo>
                  <a:cubicBezTo>
                    <a:pt x="378" y="338"/>
                    <a:pt x="378" y="338"/>
                    <a:pt x="378" y="338"/>
                  </a:cubicBezTo>
                  <a:cubicBezTo>
                    <a:pt x="379" y="338"/>
                    <a:pt x="379" y="338"/>
                    <a:pt x="379" y="338"/>
                  </a:cubicBezTo>
                  <a:cubicBezTo>
                    <a:pt x="379" y="337"/>
                    <a:pt x="379" y="337"/>
                    <a:pt x="379" y="337"/>
                  </a:cubicBezTo>
                  <a:cubicBezTo>
                    <a:pt x="379" y="337"/>
                    <a:pt x="379" y="337"/>
                    <a:pt x="379" y="337"/>
                  </a:cubicBezTo>
                  <a:cubicBezTo>
                    <a:pt x="379" y="337"/>
                    <a:pt x="379" y="337"/>
                    <a:pt x="379" y="337"/>
                  </a:cubicBezTo>
                  <a:cubicBezTo>
                    <a:pt x="379" y="336"/>
                    <a:pt x="379" y="336"/>
                    <a:pt x="379" y="336"/>
                  </a:cubicBezTo>
                  <a:cubicBezTo>
                    <a:pt x="379" y="336"/>
                    <a:pt x="379" y="336"/>
                    <a:pt x="379" y="336"/>
                  </a:cubicBezTo>
                  <a:cubicBezTo>
                    <a:pt x="380" y="335"/>
                    <a:pt x="380" y="335"/>
                    <a:pt x="380" y="335"/>
                  </a:cubicBezTo>
                  <a:cubicBezTo>
                    <a:pt x="380" y="335"/>
                    <a:pt x="380" y="335"/>
                    <a:pt x="380" y="335"/>
                  </a:cubicBezTo>
                  <a:cubicBezTo>
                    <a:pt x="380" y="335"/>
                    <a:pt x="380" y="335"/>
                    <a:pt x="380" y="335"/>
                  </a:cubicBezTo>
                  <a:cubicBezTo>
                    <a:pt x="380" y="335"/>
                    <a:pt x="380" y="335"/>
                    <a:pt x="380" y="335"/>
                  </a:cubicBezTo>
                  <a:cubicBezTo>
                    <a:pt x="380" y="334"/>
                    <a:pt x="380" y="334"/>
                    <a:pt x="380" y="334"/>
                  </a:cubicBezTo>
                  <a:cubicBezTo>
                    <a:pt x="380" y="334"/>
                    <a:pt x="380" y="334"/>
                    <a:pt x="380" y="334"/>
                  </a:cubicBezTo>
                  <a:cubicBezTo>
                    <a:pt x="381" y="334"/>
                    <a:pt x="381" y="334"/>
                    <a:pt x="381" y="334"/>
                  </a:cubicBezTo>
                  <a:cubicBezTo>
                    <a:pt x="381" y="334"/>
                    <a:pt x="381" y="334"/>
                    <a:pt x="381" y="334"/>
                  </a:cubicBezTo>
                  <a:cubicBezTo>
                    <a:pt x="381" y="334"/>
                    <a:pt x="381" y="334"/>
                    <a:pt x="381" y="334"/>
                  </a:cubicBezTo>
                  <a:cubicBezTo>
                    <a:pt x="381" y="334"/>
                    <a:pt x="381" y="334"/>
                    <a:pt x="381" y="334"/>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2"/>
                    <a:pt x="381" y="332"/>
                    <a:pt x="381" y="332"/>
                  </a:cubicBezTo>
                  <a:cubicBezTo>
                    <a:pt x="382" y="332"/>
                    <a:pt x="382" y="332"/>
                    <a:pt x="382" y="332"/>
                  </a:cubicBezTo>
                  <a:cubicBezTo>
                    <a:pt x="382" y="331"/>
                    <a:pt x="382" y="331"/>
                    <a:pt x="382" y="331"/>
                  </a:cubicBezTo>
                  <a:cubicBezTo>
                    <a:pt x="382" y="331"/>
                    <a:pt x="382" y="331"/>
                    <a:pt x="382" y="331"/>
                  </a:cubicBezTo>
                  <a:cubicBezTo>
                    <a:pt x="382" y="331"/>
                    <a:pt x="382" y="331"/>
                    <a:pt x="382" y="331"/>
                  </a:cubicBezTo>
                  <a:cubicBezTo>
                    <a:pt x="382" y="331"/>
                    <a:pt x="382" y="331"/>
                    <a:pt x="382" y="331"/>
                  </a:cubicBezTo>
                  <a:cubicBezTo>
                    <a:pt x="383" y="330"/>
                    <a:pt x="383" y="330"/>
                    <a:pt x="383" y="330"/>
                  </a:cubicBezTo>
                  <a:cubicBezTo>
                    <a:pt x="383" y="330"/>
                    <a:pt x="383" y="330"/>
                    <a:pt x="383" y="330"/>
                  </a:cubicBezTo>
                  <a:cubicBezTo>
                    <a:pt x="383" y="330"/>
                    <a:pt x="383" y="329"/>
                    <a:pt x="384" y="329"/>
                  </a:cubicBezTo>
                  <a:cubicBezTo>
                    <a:pt x="384" y="329"/>
                    <a:pt x="384" y="329"/>
                    <a:pt x="384" y="329"/>
                  </a:cubicBezTo>
                  <a:cubicBezTo>
                    <a:pt x="384" y="329"/>
                    <a:pt x="384" y="329"/>
                    <a:pt x="384" y="329"/>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7"/>
                    <a:pt x="384" y="327"/>
                    <a:pt x="384" y="327"/>
                  </a:cubicBezTo>
                  <a:cubicBezTo>
                    <a:pt x="385" y="327"/>
                    <a:pt x="385" y="327"/>
                    <a:pt x="385" y="327"/>
                  </a:cubicBezTo>
                  <a:cubicBezTo>
                    <a:pt x="384" y="327"/>
                    <a:pt x="384" y="327"/>
                    <a:pt x="384" y="327"/>
                  </a:cubicBezTo>
                  <a:cubicBezTo>
                    <a:pt x="385" y="327"/>
                    <a:pt x="385" y="327"/>
                    <a:pt x="385" y="327"/>
                  </a:cubicBezTo>
                  <a:cubicBezTo>
                    <a:pt x="385" y="327"/>
                    <a:pt x="385" y="327"/>
                    <a:pt x="385" y="327"/>
                  </a:cubicBezTo>
                  <a:cubicBezTo>
                    <a:pt x="385" y="327"/>
                    <a:pt x="385" y="327"/>
                    <a:pt x="385" y="327"/>
                  </a:cubicBezTo>
                  <a:cubicBezTo>
                    <a:pt x="385" y="326"/>
                    <a:pt x="385" y="326"/>
                    <a:pt x="385" y="326"/>
                  </a:cubicBezTo>
                  <a:cubicBezTo>
                    <a:pt x="385" y="326"/>
                    <a:pt x="385" y="326"/>
                    <a:pt x="385" y="326"/>
                  </a:cubicBezTo>
                  <a:cubicBezTo>
                    <a:pt x="385" y="326"/>
                    <a:pt x="385" y="326"/>
                    <a:pt x="385" y="326"/>
                  </a:cubicBezTo>
                  <a:cubicBezTo>
                    <a:pt x="385" y="325"/>
                    <a:pt x="385" y="325"/>
                    <a:pt x="385" y="325"/>
                  </a:cubicBezTo>
                  <a:cubicBezTo>
                    <a:pt x="385" y="325"/>
                    <a:pt x="385" y="325"/>
                    <a:pt x="385" y="325"/>
                  </a:cubicBezTo>
                  <a:cubicBezTo>
                    <a:pt x="385" y="325"/>
                    <a:pt x="385" y="325"/>
                    <a:pt x="385" y="325"/>
                  </a:cubicBezTo>
                  <a:cubicBezTo>
                    <a:pt x="385" y="324"/>
                    <a:pt x="385" y="324"/>
                    <a:pt x="385" y="324"/>
                  </a:cubicBezTo>
                  <a:cubicBezTo>
                    <a:pt x="385" y="324"/>
                    <a:pt x="385" y="324"/>
                    <a:pt x="385" y="324"/>
                  </a:cubicBezTo>
                  <a:cubicBezTo>
                    <a:pt x="385" y="323"/>
                    <a:pt x="385" y="323"/>
                    <a:pt x="385" y="323"/>
                  </a:cubicBezTo>
                  <a:cubicBezTo>
                    <a:pt x="385" y="323"/>
                    <a:pt x="385" y="323"/>
                    <a:pt x="385" y="323"/>
                  </a:cubicBezTo>
                  <a:cubicBezTo>
                    <a:pt x="385" y="323"/>
                    <a:pt x="385" y="323"/>
                    <a:pt x="385" y="323"/>
                  </a:cubicBezTo>
                  <a:cubicBezTo>
                    <a:pt x="385" y="323"/>
                    <a:pt x="385" y="323"/>
                    <a:pt x="385" y="323"/>
                  </a:cubicBezTo>
                  <a:cubicBezTo>
                    <a:pt x="384" y="322"/>
                    <a:pt x="384" y="322"/>
                    <a:pt x="384" y="322"/>
                  </a:cubicBezTo>
                  <a:cubicBezTo>
                    <a:pt x="384" y="322"/>
                    <a:pt x="384" y="322"/>
                    <a:pt x="384" y="322"/>
                  </a:cubicBezTo>
                  <a:cubicBezTo>
                    <a:pt x="384" y="322"/>
                    <a:pt x="384" y="322"/>
                    <a:pt x="384" y="322"/>
                  </a:cubicBezTo>
                  <a:cubicBezTo>
                    <a:pt x="384" y="322"/>
                    <a:pt x="384" y="322"/>
                    <a:pt x="384" y="322"/>
                  </a:cubicBezTo>
                  <a:cubicBezTo>
                    <a:pt x="384" y="321"/>
                    <a:pt x="384" y="321"/>
                    <a:pt x="384" y="321"/>
                  </a:cubicBezTo>
                  <a:cubicBezTo>
                    <a:pt x="384" y="321"/>
                    <a:pt x="384" y="321"/>
                    <a:pt x="384" y="321"/>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19"/>
                    <a:pt x="384" y="319"/>
                    <a:pt x="384" y="319"/>
                  </a:cubicBezTo>
                  <a:cubicBezTo>
                    <a:pt x="384" y="319"/>
                    <a:pt x="384" y="319"/>
                    <a:pt x="384" y="319"/>
                  </a:cubicBezTo>
                  <a:cubicBezTo>
                    <a:pt x="384" y="319"/>
                    <a:pt x="384" y="319"/>
                    <a:pt x="384" y="319"/>
                  </a:cubicBezTo>
                  <a:cubicBezTo>
                    <a:pt x="384" y="319"/>
                    <a:pt x="384" y="319"/>
                    <a:pt x="384" y="319"/>
                  </a:cubicBezTo>
                  <a:cubicBezTo>
                    <a:pt x="384" y="318"/>
                    <a:pt x="384" y="318"/>
                    <a:pt x="384" y="318"/>
                  </a:cubicBezTo>
                  <a:cubicBezTo>
                    <a:pt x="384" y="318"/>
                    <a:pt x="384" y="318"/>
                    <a:pt x="384" y="318"/>
                  </a:cubicBezTo>
                  <a:cubicBezTo>
                    <a:pt x="384" y="317"/>
                    <a:pt x="384" y="317"/>
                    <a:pt x="384" y="317"/>
                  </a:cubicBezTo>
                  <a:cubicBezTo>
                    <a:pt x="384" y="317"/>
                    <a:pt x="384" y="317"/>
                    <a:pt x="384" y="317"/>
                  </a:cubicBezTo>
                  <a:cubicBezTo>
                    <a:pt x="385" y="316"/>
                    <a:pt x="385" y="316"/>
                    <a:pt x="385" y="316"/>
                  </a:cubicBezTo>
                  <a:cubicBezTo>
                    <a:pt x="386" y="315"/>
                    <a:pt x="387" y="315"/>
                    <a:pt x="388" y="314"/>
                  </a:cubicBezTo>
                  <a:cubicBezTo>
                    <a:pt x="388" y="314"/>
                    <a:pt x="388" y="314"/>
                    <a:pt x="389" y="313"/>
                  </a:cubicBezTo>
                  <a:cubicBezTo>
                    <a:pt x="389" y="313"/>
                    <a:pt x="389" y="313"/>
                    <a:pt x="389" y="313"/>
                  </a:cubicBezTo>
                  <a:cubicBezTo>
                    <a:pt x="389" y="313"/>
                    <a:pt x="389" y="313"/>
                    <a:pt x="389" y="313"/>
                  </a:cubicBezTo>
                  <a:cubicBezTo>
                    <a:pt x="389" y="313"/>
                    <a:pt x="389" y="313"/>
                    <a:pt x="389" y="313"/>
                  </a:cubicBezTo>
                  <a:cubicBezTo>
                    <a:pt x="390" y="313"/>
                    <a:pt x="391" y="312"/>
                    <a:pt x="391" y="312"/>
                  </a:cubicBezTo>
                  <a:cubicBezTo>
                    <a:pt x="392" y="312"/>
                    <a:pt x="392" y="312"/>
                    <a:pt x="392" y="312"/>
                  </a:cubicBezTo>
                  <a:cubicBezTo>
                    <a:pt x="392" y="311"/>
                    <a:pt x="392" y="311"/>
                    <a:pt x="392" y="311"/>
                  </a:cubicBezTo>
                  <a:cubicBezTo>
                    <a:pt x="392" y="311"/>
                    <a:pt x="392" y="311"/>
                    <a:pt x="392" y="311"/>
                  </a:cubicBezTo>
                  <a:cubicBezTo>
                    <a:pt x="393" y="311"/>
                    <a:pt x="393" y="311"/>
                    <a:pt x="394" y="311"/>
                  </a:cubicBezTo>
                  <a:cubicBezTo>
                    <a:pt x="395" y="310"/>
                    <a:pt x="395" y="310"/>
                    <a:pt x="395" y="310"/>
                  </a:cubicBezTo>
                  <a:cubicBezTo>
                    <a:pt x="395" y="310"/>
                    <a:pt x="395" y="310"/>
                    <a:pt x="395" y="310"/>
                  </a:cubicBezTo>
                  <a:cubicBezTo>
                    <a:pt x="395" y="309"/>
                    <a:pt x="395" y="309"/>
                    <a:pt x="395" y="309"/>
                  </a:cubicBezTo>
                  <a:cubicBezTo>
                    <a:pt x="395" y="309"/>
                    <a:pt x="395" y="309"/>
                    <a:pt x="395" y="309"/>
                  </a:cubicBezTo>
                  <a:cubicBezTo>
                    <a:pt x="396" y="309"/>
                    <a:pt x="396" y="309"/>
                    <a:pt x="396" y="309"/>
                  </a:cubicBezTo>
                  <a:cubicBezTo>
                    <a:pt x="396" y="309"/>
                    <a:pt x="396" y="309"/>
                    <a:pt x="396" y="309"/>
                  </a:cubicBezTo>
                  <a:cubicBezTo>
                    <a:pt x="396" y="308"/>
                    <a:pt x="396" y="308"/>
                    <a:pt x="396" y="308"/>
                  </a:cubicBezTo>
                  <a:cubicBezTo>
                    <a:pt x="397" y="308"/>
                    <a:pt x="397" y="308"/>
                    <a:pt x="397" y="308"/>
                  </a:cubicBezTo>
                  <a:cubicBezTo>
                    <a:pt x="397" y="308"/>
                    <a:pt x="397" y="308"/>
                    <a:pt x="397" y="308"/>
                  </a:cubicBezTo>
                  <a:cubicBezTo>
                    <a:pt x="397" y="308"/>
                    <a:pt x="397" y="308"/>
                    <a:pt x="397" y="308"/>
                  </a:cubicBezTo>
                  <a:cubicBezTo>
                    <a:pt x="397" y="308"/>
                    <a:pt x="397" y="308"/>
                    <a:pt x="397" y="308"/>
                  </a:cubicBezTo>
                  <a:cubicBezTo>
                    <a:pt x="398" y="307"/>
                    <a:pt x="398" y="307"/>
                    <a:pt x="398" y="307"/>
                  </a:cubicBezTo>
                  <a:cubicBezTo>
                    <a:pt x="398" y="308"/>
                    <a:pt x="398" y="308"/>
                    <a:pt x="398" y="308"/>
                  </a:cubicBezTo>
                  <a:cubicBezTo>
                    <a:pt x="399" y="307"/>
                    <a:pt x="399" y="307"/>
                    <a:pt x="399" y="307"/>
                  </a:cubicBezTo>
                  <a:cubicBezTo>
                    <a:pt x="399" y="307"/>
                    <a:pt x="399" y="307"/>
                    <a:pt x="399" y="307"/>
                  </a:cubicBezTo>
                  <a:cubicBezTo>
                    <a:pt x="400" y="306"/>
                    <a:pt x="400" y="306"/>
                    <a:pt x="400" y="306"/>
                  </a:cubicBezTo>
                  <a:cubicBezTo>
                    <a:pt x="400" y="307"/>
                    <a:pt x="400" y="307"/>
                    <a:pt x="400" y="307"/>
                  </a:cubicBezTo>
                  <a:cubicBezTo>
                    <a:pt x="400" y="306"/>
                    <a:pt x="400" y="306"/>
                    <a:pt x="400" y="306"/>
                  </a:cubicBezTo>
                  <a:cubicBezTo>
                    <a:pt x="400" y="306"/>
                    <a:pt x="400" y="306"/>
                    <a:pt x="400" y="306"/>
                  </a:cubicBezTo>
                  <a:cubicBezTo>
                    <a:pt x="401" y="306"/>
                    <a:pt x="401" y="306"/>
                    <a:pt x="401" y="306"/>
                  </a:cubicBezTo>
                  <a:cubicBezTo>
                    <a:pt x="401" y="306"/>
                    <a:pt x="401" y="306"/>
                    <a:pt x="401" y="306"/>
                  </a:cubicBezTo>
                  <a:cubicBezTo>
                    <a:pt x="401" y="306"/>
                    <a:pt x="401" y="306"/>
                    <a:pt x="401" y="306"/>
                  </a:cubicBezTo>
                  <a:cubicBezTo>
                    <a:pt x="401" y="306"/>
                    <a:pt x="401" y="306"/>
                    <a:pt x="401" y="306"/>
                  </a:cubicBezTo>
                  <a:cubicBezTo>
                    <a:pt x="402" y="306"/>
                    <a:pt x="401" y="305"/>
                    <a:pt x="402" y="305"/>
                  </a:cubicBezTo>
                  <a:cubicBezTo>
                    <a:pt x="402" y="305"/>
                    <a:pt x="402" y="305"/>
                    <a:pt x="402" y="305"/>
                  </a:cubicBezTo>
                  <a:cubicBezTo>
                    <a:pt x="403" y="304"/>
                    <a:pt x="403" y="304"/>
                    <a:pt x="403" y="304"/>
                  </a:cubicBezTo>
                  <a:cubicBezTo>
                    <a:pt x="403" y="304"/>
                    <a:pt x="403" y="304"/>
                    <a:pt x="403" y="304"/>
                  </a:cubicBezTo>
                  <a:cubicBezTo>
                    <a:pt x="404" y="304"/>
                    <a:pt x="404" y="304"/>
                    <a:pt x="404" y="304"/>
                  </a:cubicBezTo>
                  <a:cubicBezTo>
                    <a:pt x="404" y="304"/>
                    <a:pt x="404" y="304"/>
                    <a:pt x="404" y="304"/>
                  </a:cubicBezTo>
                  <a:cubicBezTo>
                    <a:pt x="404" y="304"/>
                    <a:pt x="405" y="303"/>
                    <a:pt x="405" y="303"/>
                  </a:cubicBezTo>
                  <a:cubicBezTo>
                    <a:pt x="405" y="303"/>
                    <a:pt x="405" y="303"/>
                    <a:pt x="405" y="303"/>
                  </a:cubicBezTo>
                  <a:cubicBezTo>
                    <a:pt x="405" y="303"/>
                    <a:pt x="405" y="303"/>
                    <a:pt x="405" y="303"/>
                  </a:cubicBezTo>
                  <a:cubicBezTo>
                    <a:pt x="407" y="301"/>
                    <a:pt x="407" y="301"/>
                    <a:pt x="407" y="301"/>
                  </a:cubicBezTo>
                  <a:cubicBezTo>
                    <a:pt x="407" y="302"/>
                    <a:pt x="407" y="301"/>
                    <a:pt x="407" y="301"/>
                  </a:cubicBezTo>
                  <a:cubicBezTo>
                    <a:pt x="408" y="301"/>
                    <a:pt x="408" y="301"/>
                    <a:pt x="408" y="301"/>
                  </a:cubicBezTo>
                  <a:cubicBezTo>
                    <a:pt x="408" y="301"/>
                    <a:pt x="408" y="301"/>
                    <a:pt x="408" y="301"/>
                  </a:cubicBezTo>
                  <a:cubicBezTo>
                    <a:pt x="408" y="301"/>
                    <a:pt x="408" y="301"/>
                    <a:pt x="408" y="301"/>
                  </a:cubicBezTo>
                  <a:cubicBezTo>
                    <a:pt x="408" y="301"/>
                    <a:pt x="408" y="301"/>
                    <a:pt x="408" y="301"/>
                  </a:cubicBezTo>
                  <a:cubicBezTo>
                    <a:pt x="409" y="301"/>
                    <a:pt x="409" y="301"/>
                    <a:pt x="409" y="301"/>
                  </a:cubicBezTo>
                  <a:cubicBezTo>
                    <a:pt x="409" y="301"/>
                    <a:pt x="409" y="301"/>
                    <a:pt x="409" y="301"/>
                  </a:cubicBezTo>
                  <a:cubicBezTo>
                    <a:pt x="410" y="300"/>
                    <a:pt x="410" y="300"/>
                    <a:pt x="410" y="300"/>
                  </a:cubicBezTo>
                  <a:cubicBezTo>
                    <a:pt x="410" y="300"/>
                    <a:pt x="410" y="300"/>
                    <a:pt x="410" y="300"/>
                  </a:cubicBezTo>
                  <a:cubicBezTo>
                    <a:pt x="410" y="300"/>
                    <a:pt x="410" y="300"/>
                    <a:pt x="410" y="300"/>
                  </a:cubicBezTo>
                  <a:cubicBezTo>
                    <a:pt x="410" y="300"/>
                    <a:pt x="410" y="300"/>
                    <a:pt x="410" y="300"/>
                  </a:cubicBezTo>
                  <a:cubicBezTo>
                    <a:pt x="411" y="300"/>
                    <a:pt x="411" y="300"/>
                    <a:pt x="411" y="300"/>
                  </a:cubicBezTo>
                  <a:cubicBezTo>
                    <a:pt x="411" y="300"/>
                    <a:pt x="411" y="300"/>
                    <a:pt x="411" y="300"/>
                  </a:cubicBezTo>
                  <a:cubicBezTo>
                    <a:pt x="411" y="300"/>
                    <a:pt x="411" y="300"/>
                    <a:pt x="411" y="300"/>
                  </a:cubicBezTo>
                  <a:cubicBezTo>
                    <a:pt x="411" y="300"/>
                    <a:pt x="411" y="300"/>
                    <a:pt x="411" y="300"/>
                  </a:cubicBezTo>
                  <a:cubicBezTo>
                    <a:pt x="412" y="300"/>
                    <a:pt x="412" y="299"/>
                    <a:pt x="412" y="299"/>
                  </a:cubicBezTo>
                  <a:cubicBezTo>
                    <a:pt x="412" y="299"/>
                    <a:pt x="412" y="299"/>
                    <a:pt x="413" y="299"/>
                  </a:cubicBezTo>
                  <a:cubicBezTo>
                    <a:pt x="413" y="299"/>
                    <a:pt x="413" y="299"/>
                    <a:pt x="413" y="299"/>
                  </a:cubicBezTo>
                  <a:cubicBezTo>
                    <a:pt x="413" y="299"/>
                    <a:pt x="413" y="299"/>
                    <a:pt x="413" y="299"/>
                  </a:cubicBezTo>
                  <a:cubicBezTo>
                    <a:pt x="413" y="299"/>
                    <a:pt x="413" y="299"/>
                    <a:pt x="413" y="299"/>
                  </a:cubicBezTo>
                  <a:cubicBezTo>
                    <a:pt x="414" y="298"/>
                    <a:pt x="414" y="298"/>
                    <a:pt x="414" y="298"/>
                  </a:cubicBezTo>
                  <a:cubicBezTo>
                    <a:pt x="415" y="299"/>
                    <a:pt x="415" y="299"/>
                    <a:pt x="415" y="299"/>
                  </a:cubicBezTo>
                  <a:cubicBezTo>
                    <a:pt x="415" y="298"/>
                    <a:pt x="415" y="298"/>
                    <a:pt x="415" y="298"/>
                  </a:cubicBezTo>
                  <a:cubicBezTo>
                    <a:pt x="416" y="298"/>
                    <a:pt x="416" y="298"/>
                    <a:pt x="416" y="298"/>
                  </a:cubicBezTo>
                  <a:cubicBezTo>
                    <a:pt x="416" y="298"/>
                    <a:pt x="416" y="298"/>
                    <a:pt x="416" y="298"/>
                  </a:cubicBezTo>
                  <a:cubicBezTo>
                    <a:pt x="416" y="298"/>
                    <a:pt x="416" y="298"/>
                    <a:pt x="416" y="298"/>
                  </a:cubicBezTo>
                  <a:cubicBezTo>
                    <a:pt x="417" y="298"/>
                    <a:pt x="417" y="298"/>
                    <a:pt x="417" y="298"/>
                  </a:cubicBezTo>
                  <a:cubicBezTo>
                    <a:pt x="417" y="297"/>
                    <a:pt x="417" y="297"/>
                    <a:pt x="417" y="297"/>
                  </a:cubicBezTo>
                  <a:cubicBezTo>
                    <a:pt x="417" y="297"/>
                    <a:pt x="417" y="297"/>
                    <a:pt x="417" y="297"/>
                  </a:cubicBezTo>
                  <a:cubicBezTo>
                    <a:pt x="417" y="297"/>
                    <a:pt x="417" y="297"/>
                    <a:pt x="417" y="297"/>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5"/>
                    <a:pt x="418" y="295"/>
                    <a:pt x="418" y="295"/>
                  </a:cubicBezTo>
                  <a:cubicBezTo>
                    <a:pt x="419" y="295"/>
                    <a:pt x="419" y="295"/>
                    <a:pt x="419" y="295"/>
                  </a:cubicBezTo>
                  <a:cubicBezTo>
                    <a:pt x="420" y="295"/>
                    <a:pt x="420" y="295"/>
                    <a:pt x="420" y="295"/>
                  </a:cubicBezTo>
                  <a:cubicBezTo>
                    <a:pt x="420" y="295"/>
                    <a:pt x="420" y="295"/>
                    <a:pt x="420" y="295"/>
                  </a:cubicBezTo>
                  <a:cubicBezTo>
                    <a:pt x="420" y="294"/>
                    <a:pt x="420" y="294"/>
                    <a:pt x="420" y="294"/>
                  </a:cubicBezTo>
                  <a:cubicBezTo>
                    <a:pt x="420" y="295"/>
                    <a:pt x="420" y="295"/>
                    <a:pt x="420" y="295"/>
                  </a:cubicBezTo>
                  <a:cubicBezTo>
                    <a:pt x="421" y="294"/>
                    <a:pt x="421" y="294"/>
                    <a:pt x="422" y="294"/>
                  </a:cubicBezTo>
                  <a:cubicBezTo>
                    <a:pt x="422" y="294"/>
                    <a:pt x="422" y="294"/>
                    <a:pt x="422" y="294"/>
                  </a:cubicBezTo>
                  <a:cubicBezTo>
                    <a:pt x="422" y="293"/>
                    <a:pt x="422" y="293"/>
                    <a:pt x="422" y="293"/>
                  </a:cubicBezTo>
                  <a:cubicBezTo>
                    <a:pt x="422" y="293"/>
                    <a:pt x="422" y="293"/>
                    <a:pt x="422" y="293"/>
                  </a:cubicBezTo>
                  <a:cubicBezTo>
                    <a:pt x="423" y="293"/>
                    <a:pt x="423" y="293"/>
                    <a:pt x="423" y="293"/>
                  </a:cubicBezTo>
                  <a:cubicBezTo>
                    <a:pt x="422" y="293"/>
                    <a:pt x="422" y="293"/>
                    <a:pt x="422" y="293"/>
                  </a:cubicBezTo>
                  <a:cubicBezTo>
                    <a:pt x="422" y="293"/>
                    <a:pt x="422" y="293"/>
                    <a:pt x="422" y="293"/>
                  </a:cubicBezTo>
                  <a:cubicBezTo>
                    <a:pt x="421" y="292"/>
                    <a:pt x="421" y="292"/>
                    <a:pt x="421" y="292"/>
                  </a:cubicBezTo>
                  <a:cubicBezTo>
                    <a:pt x="422" y="292"/>
                    <a:pt x="422" y="292"/>
                    <a:pt x="422" y="292"/>
                  </a:cubicBezTo>
                  <a:cubicBezTo>
                    <a:pt x="422" y="292"/>
                    <a:pt x="422" y="292"/>
                    <a:pt x="422" y="292"/>
                  </a:cubicBezTo>
                  <a:cubicBezTo>
                    <a:pt x="422" y="292"/>
                    <a:pt x="422" y="292"/>
                    <a:pt x="422" y="292"/>
                  </a:cubicBezTo>
                  <a:cubicBezTo>
                    <a:pt x="422" y="292"/>
                    <a:pt x="422" y="292"/>
                    <a:pt x="422" y="292"/>
                  </a:cubicBezTo>
                  <a:cubicBezTo>
                    <a:pt x="423" y="291"/>
                    <a:pt x="423" y="291"/>
                    <a:pt x="423" y="291"/>
                  </a:cubicBezTo>
                  <a:cubicBezTo>
                    <a:pt x="423" y="291"/>
                    <a:pt x="424" y="291"/>
                    <a:pt x="424" y="291"/>
                  </a:cubicBezTo>
                  <a:cubicBezTo>
                    <a:pt x="424" y="290"/>
                    <a:pt x="424" y="290"/>
                    <a:pt x="424" y="290"/>
                  </a:cubicBezTo>
                  <a:cubicBezTo>
                    <a:pt x="424" y="291"/>
                    <a:pt x="424" y="291"/>
                    <a:pt x="424" y="291"/>
                  </a:cubicBezTo>
                  <a:cubicBezTo>
                    <a:pt x="425" y="290"/>
                    <a:pt x="425" y="290"/>
                    <a:pt x="425" y="290"/>
                  </a:cubicBezTo>
                  <a:cubicBezTo>
                    <a:pt x="425" y="290"/>
                    <a:pt x="425" y="290"/>
                    <a:pt x="425" y="290"/>
                  </a:cubicBezTo>
                  <a:cubicBezTo>
                    <a:pt x="425" y="290"/>
                    <a:pt x="425" y="290"/>
                    <a:pt x="425" y="289"/>
                  </a:cubicBezTo>
                  <a:cubicBezTo>
                    <a:pt x="426" y="290"/>
                    <a:pt x="426" y="290"/>
                    <a:pt x="426" y="290"/>
                  </a:cubicBezTo>
                  <a:cubicBezTo>
                    <a:pt x="426" y="289"/>
                    <a:pt x="426" y="289"/>
                    <a:pt x="426" y="289"/>
                  </a:cubicBezTo>
                  <a:cubicBezTo>
                    <a:pt x="426" y="289"/>
                    <a:pt x="426" y="289"/>
                    <a:pt x="426" y="289"/>
                  </a:cubicBezTo>
                  <a:cubicBezTo>
                    <a:pt x="426" y="289"/>
                    <a:pt x="426" y="289"/>
                    <a:pt x="426" y="289"/>
                  </a:cubicBezTo>
                  <a:cubicBezTo>
                    <a:pt x="427" y="290"/>
                    <a:pt x="427" y="290"/>
                    <a:pt x="427" y="290"/>
                  </a:cubicBezTo>
                  <a:cubicBezTo>
                    <a:pt x="427" y="289"/>
                    <a:pt x="427" y="289"/>
                    <a:pt x="427" y="289"/>
                  </a:cubicBezTo>
                  <a:cubicBezTo>
                    <a:pt x="427" y="289"/>
                    <a:pt x="427" y="289"/>
                    <a:pt x="427" y="289"/>
                  </a:cubicBezTo>
                  <a:cubicBezTo>
                    <a:pt x="427" y="289"/>
                    <a:pt x="427" y="289"/>
                    <a:pt x="427" y="289"/>
                  </a:cubicBezTo>
                  <a:cubicBezTo>
                    <a:pt x="428" y="288"/>
                    <a:pt x="428" y="288"/>
                    <a:pt x="428" y="288"/>
                  </a:cubicBezTo>
                  <a:cubicBezTo>
                    <a:pt x="428" y="289"/>
                    <a:pt x="428" y="289"/>
                    <a:pt x="428" y="289"/>
                  </a:cubicBezTo>
                  <a:cubicBezTo>
                    <a:pt x="429" y="288"/>
                    <a:pt x="429" y="288"/>
                    <a:pt x="429" y="288"/>
                  </a:cubicBezTo>
                  <a:cubicBezTo>
                    <a:pt x="428" y="288"/>
                    <a:pt x="428" y="288"/>
                    <a:pt x="428" y="288"/>
                  </a:cubicBezTo>
                  <a:cubicBezTo>
                    <a:pt x="429" y="288"/>
                    <a:pt x="429" y="288"/>
                    <a:pt x="429" y="288"/>
                  </a:cubicBezTo>
                  <a:cubicBezTo>
                    <a:pt x="429" y="288"/>
                    <a:pt x="429" y="288"/>
                    <a:pt x="429" y="288"/>
                  </a:cubicBezTo>
                  <a:cubicBezTo>
                    <a:pt x="430" y="287"/>
                    <a:pt x="430" y="287"/>
                    <a:pt x="430" y="287"/>
                  </a:cubicBezTo>
                  <a:cubicBezTo>
                    <a:pt x="430" y="287"/>
                    <a:pt x="430" y="287"/>
                    <a:pt x="430" y="287"/>
                  </a:cubicBezTo>
                  <a:cubicBezTo>
                    <a:pt x="431" y="287"/>
                    <a:pt x="431" y="287"/>
                    <a:pt x="431" y="287"/>
                  </a:cubicBezTo>
                  <a:cubicBezTo>
                    <a:pt x="430" y="287"/>
                    <a:pt x="430" y="287"/>
                    <a:pt x="430" y="287"/>
                  </a:cubicBezTo>
                  <a:cubicBezTo>
                    <a:pt x="430" y="288"/>
                    <a:pt x="430" y="288"/>
                    <a:pt x="430" y="288"/>
                  </a:cubicBezTo>
                  <a:cubicBezTo>
                    <a:pt x="431" y="288"/>
                    <a:pt x="431" y="288"/>
                    <a:pt x="431" y="288"/>
                  </a:cubicBezTo>
                  <a:cubicBezTo>
                    <a:pt x="431" y="288"/>
                    <a:pt x="431" y="288"/>
                    <a:pt x="431" y="288"/>
                  </a:cubicBezTo>
                  <a:cubicBezTo>
                    <a:pt x="431" y="288"/>
                    <a:pt x="431" y="288"/>
                    <a:pt x="431" y="288"/>
                  </a:cubicBezTo>
                  <a:cubicBezTo>
                    <a:pt x="430" y="288"/>
                    <a:pt x="430" y="288"/>
                    <a:pt x="430" y="288"/>
                  </a:cubicBezTo>
                  <a:cubicBezTo>
                    <a:pt x="431" y="288"/>
                    <a:pt x="431" y="288"/>
                    <a:pt x="431" y="288"/>
                  </a:cubicBezTo>
                  <a:cubicBezTo>
                    <a:pt x="431" y="289"/>
                    <a:pt x="431" y="289"/>
                    <a:pt x="431" y="289"/>
                  </a:cubicBezTo>
                  <a:cubicBezTo>
                    <a:pt x="431" y="289"/>
                    <a:pt x="431" y="289"/>
                    <a:pt x="431" y="289"/>
                  </a:cubicBezTo>
                  <a:cubicBezTo>
                    <a:pt x="431" y="289"/>
                    <a:pt x="431" y="289"/>
                    <a:pt x="431" y="289"/>
                  </a:cubicBezTo>
                  <a:cubicBezTo>
                    <a:pt x="432" y="289"/>
                    <a:pt x="432" y="289"/>
                    <a:pt x="432" y="289"/>
                  </a:cubicBezTo>
                  <a:cubicBezTo>
                    <a:pt x="432" y="289"/>
                    <a:pt x="432" y="289"/>
                    <a:pt x="432" y="289"/>
                  </a:cubicBezTo>
                  <a:cubicBezTo>
                    <a:pt x="432" y="289"/>
                    <a:pt x="432" y="289"/>
                    <a:pt x="433" y="288"/>
                  </a:cubicBezTo>
                  <a:cubicBezTo>
                    <a:pt x="433" y="288"/>
                    <a:pt x="433" y="288"/>
                    <a:pt x="433" y="288"/>
                  </a:cubicBezTo>
                  <a:cubicBezTo>
                    <a:pt x="433" y="289"/>
                    <a:pt x="433" y="289"/>
                    <a:pt x="433" y="289"/>
                  </a:cubicBezTo>
                  <a:cubicBezTo>
                    <a:pt x="432" y="288"/>
                    <a:pt x="432" y="288"/>
                    <a:pt x="432" y="288"/>
                  </a:cubicBezTo>
                  <a:cubicBezTo>
                    <a:pt x="432" y="288"/>
                    <a:pt x="432" y="288"/>
                    <a:pt x="432" y="288"/>
                  </a:cubicBezTo>
                  <a:cubicBezTo>
                    <a:pt x="432" y="288"/>
                    <a:pt x="432" y="288"/>
                    <a:pt x="432" y="288"/>
                  </a:cubicBezTo>
                  <a:cubicBezTo>
                    <a:pt x="432" y="288"/>
                    <a:pt x="432" y="288"/>
                    <a:pt x="432" y="288"/>
                  </a:cubicBezTo>
                  <a:cubicBezTo>
                    <a:pt x="433" y="288"/>
                    <a:pt x="433" y="288"/>
                    <a:pt x="433" y="288"/>
                  </a:cubicBezTo>
                  <a:cubicBezTo>
                    <a:pt x="432" y="287"/>
                    <a:pt x="432" y="287"/>
                    <a:pt x="432" y="287"/>
                  </a:cubicBezTo>
                  <a:cubicBezTo>
                    <a:pt x="432" y="287"/>
                    <a:pt x="432" y="287"/>
                    <a:pt x="432" y="287"/>
                  </a:cubicBezTo>
                  <a:cubicBezTo>
                    <a:pt x="432" y="287"/>
                    <a:pt x="432" y="287"/>
                    <a:pt x="432" y="287"/>
                  </a:cubicBezTo>
                  <a:cubicBezTo>
                    <a:pt x="432" y="287"/>
                    <a:pt x="432" y="287"/>
                    <a:pt x="432" y="287"/>
                  </a:cubicBezTo>
                  <a:cubicBezTo>
                    <a:pt x="432" y="286"/>
                    <a:pt x="432" y="286"/>
                    <a:pt x="432" y="286"/>
                  </a:cubicBezTo>
                  <a:cubicBezTo>
                    <a:pt x="432" y="286"/>
                    <a:pt x="432" y="286"/>
                    <a:pt x="432" y="286"/>
                  </a:cubicBezTo>
                  <a:cubicBezTo>
                    <a:pt x="432" y="286"/>
                    <a:pt x="432" y="286"/>
                    <a:pt x="432" y="286"/>
                  </a:cubicBezTo>
                  <a:cubicBezTo>
                    <a:pt x="432" y="286"/>
                    <a:pt x="432" y="286"/>
                    <a:pt x="433" y="286"/>
                  </a:cubicBezTo>
                  <a:cubicBezTo>
                    <a:pt x="433" y="286"/>
                    <a:pt x="433" y="286"/>
                    <a:pt x="433" y="286"/>
                  </a:cubicBezTo>
                  <a:cubicBezTo>
                    <a:pt x="433" y="286"/>
                    <a:pt x="433" y="286"/>
                    <a:pt x="433" y="286"/>
                  </a:cubicBezTo>
                  <a:cubicBezTo>
                    <a:pt x="433" y="285"/>
                    <a:pt x="433" y="285"/>
                    <a:pt x="433" y="285"/>
                  </a:cubicBezTo>
                  <a:cubicBezTo>
                    <a:pt x="433" y="286"/>
                    <a:pt x="433" y="286"/>
                    <a:pt x="433" y="286"/>
                  </a:cubicBezTo>
                  <a:cubicBezTo>
                    <a:pt x="433" y="286"/>
                    <a:pt x="433" y="286"/>
                    <a:pt x="433" y="286"/>
                  </a:cubicBezTo>
                  <a:cubicBezTo>
                    <a:pt x="433" y="286"/>
                    <a:pt x="433" y="286"/>
                    <a:pt x="433" y="286"/>
                  </a:cubicBezTo>
                  <a:cubicBezTo>
                    <a:pt x="434" y="286"/>
                    <a:pt x="434" y="286"/>
                    <a:pt x="434" y="286"/>
                  </a:cubicBezTo>
                  <a:cubicBezTo>
                    <a:pt x="433" y="286"/>
                    <a:pt x="433" y="286"/>
                    <a:pt x="433" y="286"/>
                  </a:cubicBezTo>
                  <a:lnTo>
                    <a:pt x="434" y="285"/>
                  </a:lnTo>
                  <a:close/>
                  <a:moveTo>
                    <a:pt x="294" y="491"/>
                  </a:moveTo>
                  <a:cubicBezTo>
                    <a:pt x="294" y="491"/>
                    <a:pt x="294" y="491"/>
                    <a:pt x="294" y="491"/>
                  </a:cubicBezTo>
                  <a:cubicBezTo>
                    <a:pt x="294" y="491"/>
                    <a:pt x="294" y="491"/>
                    <a:pt x="294" y="491"/>
                  </a:cubicBezTo>
                  <a:cubicBezTo>
                    <a:pt x="294" y="491"/>
                    <a:pt x="294" y="491"/>
                    <a:pt x="294" y="491"/>
                  </a:cubicBezTo>
                  <a:cubicBezTo>
                    <a:pt x="293" y="491"/>
                    <a:pt x="293" y="491"/>
                    <a:pt x="293" y="491"/>
                  </a:cubicBezTo>
                  <a:cubicBezTo>
                    <a:pt x="292" y="491"/>
                    <a:pt x="292" y="491"/>
                    <a:pt x="292" y="491"/>
                  </a:cubicBezTo>
                  <a:cubicBezTo>
                    <a:pt x="292" y="490"/>
                    <a:pt x="292" y="490"/>
                    <a:pt x="292" y="490"/>
                  </a:cubicBezTo>
                  <a:cubicBezTo>
                    <a:pt x="292" y="490"/>
                    <a:pt x="292" y="490"/>
                    <a:pt x="292" y="490"/>
                  </a:cubicBezTo>
                  <a:cubicBezTo>
                    <a:pt x="292" y="489"/>
                    <a:pt x="291" y="489"/>
                    <a:pt x="291" y="489"/>
                  </a:cubicBezTo>
                  <a:cubicBezTo>
                    <a:pt x="291" y="489"/>
                    <a:pt x="291" y="489"/>
                    <a:pt x="291" y="489"/>
                  </a:cubicBezTo>
                  <a:cubicBezTo>
                    <a:pt x="290" y="489"/>
                    <a:pt x="290" y="489"/>
                    <a:pt x="290" y="489"/>
                  </a:cubicBezTo>
                  <a:cubicBezTo>
                    <a:pt x="290" y="489"/>
                    <a:pt x="290" y="489"/>
                    <a:pt x="290" y="489"/>
                  </a:cubicBezTo>
                  <a:cubicBezTo>
                    <a:pt x="290" y="489"/>
                    <a:pt x="290" y="489"/>
                    <a:pt x="290" y="489"/>
                  </a:cubicBezTo>
                  <a:cubicBezTo>
                    <a:pt x="289" y="489"/>
                    <a:pt x="289" y="489"/>
                    <a:pt x="289" y="489"/>
                  </a:cubicBezTo>
                  <a:cubicBezTo>
                    <a:pt x="288" y="489"/>
                    <a:pt x="289" y="489"/>
                    <a:pt x="288" y="489"/>
                  </a:cubicBezTo>
                  <a:cubicBezTo>
                    <a:pt x="288" y="489"/>
                    <a:pt x="288" y="489"/>
                    <a:pt x="288" y="489"/>
                  </a:cubicBezTo>
                  <a:cubicBezTo>
                    <a:pt x="287" y="489"/>
                    <a:pt x="287" y="489"/>
                    <a:pt x="287" y="489"/>
                  </a:cubicBezTo>
                  <a:cubicBezTo>
                    <a:pt x="287" y="489"/>
                    <a:pt x="287" y="489"/>
                    <a:pt x="287" y="489"/>
                  </a:cubicBezTo>
                  <a:cubicBezTo>
                    <a:pt x="287" y="489"/>
                    <a:pt x="287" y="489"/>
                    <a:pt x="287" y="489"/>
                  </a:cubicBezTo>
                  <a:cubicBezTo>
                    <a:pt x="287" y="489"/>
                    <a:pt x="287" y="489"/>
                    <a:pt x="287" y="489"/>
                  </a:cubicBezTo>
                  <a:cubicBezTo>
                    <a:pt x="286" y="489"/>
                    <a:pt x="286" y="489"/>
                    <a:pt x="286" y="489"/>
                  </a:cubicBezTo>
                  <a:cubicBezTo>
                    <a:pt x="286" y="489"/>
                    <a:pt x="286" y="489"/>
                    <a:pt x="286" y="489"/>
                  </a:cubicBezTo>
                  <a:cubicBezTo>
                    <a:pt x="286" y="489"/>
                    <a:pt x="286" y="489"/>
                    <a:pt x="286" y="489"/>
                  </a:cubicBezTo>
                  <a:cubicBezTo>
                    <a:pt x="285" y="488"/>
                    <a:pt x="285" y="488"/>
                    <a:pt x="285" y="488"/>
                  </a:cubicBezTo>
                  <a:cubicBezTo>
                    <a:pt x="285" y="488"/>
                    <a:pt x="285" y="488"/>
                    <a:pt x="285" y="488"/>
                  </a:cubicBezTo>
                  <a:cubicBezTo>
                    <a:pt x="285" y="488"/>
                    <a:pt x="285" y="488"/>
                    <a:pt x="285" y="488"/>
                  </a:cubicBezTo>
                  <a:cubicBezTo>
                    <a:pt x="285" y="488"/>
                    <a:pt x="285" y="488"/>
                    <a:pt x="285" y="488"/>
                  </a:cubicBezTo>
                  <a:cubicBezTo>
                    <a:pt x="284" y="488"/>
                    <a:pt x="284" y="488"/>
                    <a:pt x="284" y="488"/>
                  </a:cubicBezTo>
                  <a:cubicBezTo>
                    <a:pt x="284" y="488"/>
                    <a:pt x="284" y="488"/>
                    <a:pt x="284" y="488"/>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3" y="487"/>
                    <a:pt x="283" y="487"/>
                    <a:pt x="283" y="487"/>
                  </a:cubicBezTo>
                  <a:cubicBezTo>
                    <a:pt x="283" y="487"/>
                    <a:pt x="283" y="487"/>
                    <a:pt x="283" y="487"/>
                  </a:cubicBezTo>
                  <a:cubicBezTo>
                    <a:pt x="283" y="486"/>
                    <a:pt x="283" y="486"/>
                    <a:pt x="283" y="486"/>
                  </a:cubicBezTo>
                  <a:cubicBezTo>
                    <a:pt x="282" y="486"/>
                    <a:pt x="282" y="486"/>
                    <a:pt x="282" y="486"/>
                  </a:cubicBezTo>
                  <a:cubicBezTo>
                    <a:pt x="282" y="486"/>
                    <a:pt x="282" y="486"/>
                    <a:pt x="282" y="486"/>
                  </a:cubicBezTo>
                  <a:cubicBezTo>
                    <a:pt x="282" y="486"/>
                    <a:pt x="282" y="486"/>
                    <a:pt x="282" y="486"/>
                  </a:cubicBezTo>
                  <a:cubicBezTo>
                    <a:pt x="282" y="487"/>
                    <a:pt x="282" y="487"/>
                    <a:pt x="282" y="487"/>
                  </a:cubicBezTo>
                  <a:cubicBezTo>
                    <a:pt x="282" y="488"/>
                    <a:pt x="282" y="488"/>
                    <a:pt x="282" y="488"/>
                  </a:cubicBezTo>
                  <a:cubicBezTo>
                    <a:pt x="282" y="488"/>
                    <a:pt x="282" y="488"/>
                    <a:pt x="282" y="488"/>
                  </a:cubicBezTo>
                  <a:cubicBezTo>
                    <a:pt x="282" y="489"/>
                    <a:pt x="282" y="489"/>
                    <a:pt x="282" y="489"/>
                  </a:cubicBezTo>
                  <a:cubicBezTo>
                    <a:pt x="282" y="489"/>
                    <a:pt x="282" y="489"/>
                    <a:pt x="282" y="489"/>
                  </a:cubicBezTo>
                  <a:cubicBezTo>
                    <a:pt x="282" y="489"/>
                    <a:pt x="282" y="489"/>
                    <a:pt x="282" y="489"/>
                  </a:cubicBezTo>
                  <a:cubicBezTo>
                    <a:pt x="282" y="489"/>
                    <a:pt x="282" y="489"/>
                    <a:pt x="282" y="489"/>
                  </a:cubicBezTo>
                  <a:cubicBezTo>
                    <a:pt x="282" y="490"/>
                    <a:pt x="283" y="490"/>
                    <a:pt x="283" y="491"/>
                  </a:cubicBezTo>
                  <a:cubicBezTo>
                    <a:pt x="284" y="491"/>
                    <a:pt x="284" y="491"/>
                    <a:pt x="284" y="491"/>
                  </a:cubicBezTo>
                  <a:cubicBezTo>
                    <a:pt x="284" y="491"/>
                    <a:pt x="284" y="491"/>
                    <a:pt x="284" y="491"/>
                  </a:cubicBezTo>
                  <a:cubicBezTo>
                    <a:pt x="284" y="491"/>
                    <a:pt x="284" y="491"/>
                    <a:pt x="284" y="491"/>
                  </a:cubicBezTo>
                  <a:cubicBezTo>
                    <a:pt x="284" y="491"/>
                    <a:pt x="284" y="491"/>
                    <a:pt x="284" y="491"/>
                  </a:cubicBezTo>
                  <a:cubicBezTo>
                    <a:pt x="284" y="492"/>
                    <a:pt x="284" y="492"/>
                    <a:pt x="284" y="492"/>
                  </a:cubicBezTo>
                  <a:cubicBezTo>
                    <a:pt x="284" y="492"/>
                    <a:pt x="284" y="492"/>
                    <a:pt x="284" y="492"/>
                  </a:cubicBezTo>
                  <a:cubicBezTo>
                    <a:pt x="284" y="492"/>
                    <a:pt x="285" y="493"/>
                    <a:pt x="285" y="493"/>
                  </a:cubicBezTo>
                  <a:cubicBezTo>
                    <a:pt x="285" y="494"/>
                    <a:pt x="285" y="495"/>
                    <a:pt x="285" y="495"/>
                  </a:cubicBezTo>
                  <a:cubicBezTo>
                    <a:pt x="285" y="495"/>
                    <a:pt x="285" y="495"/>
                    <a:pt x="285" y="495"/>
                  </a:cubicBezTo>
                  <a:cubicBezTo>
                    <a:pt x="286" y="495"/>
                    <a:pt x="286" y="495"/>
                    <a:pt x="286" y="495"/>
                  </a:cubicBezTo>
                  <a:cubicBezTo>
                    <a:pt x="286" y="495"/>
                    <a:pt x="286" y="495"/>
                    <a:pt x="286" y="495"/>
                  </a:cubicBezTo>
                  <a:cubicBezTo>
                    <a:pt x="286" y="496"/>
                    <a:pt x="286" y="496"/>
                    <a:pt x="286" y="496"/>
                  </a:cubicBezTo>
                  <a:cubicBezTo>
                    <a:pt x="286" y="496"/>
                    <a:pt x="286" y="496"/>
                    <a:pt x="286" y="496"/>
                  </a:cubicBezTo>
                  <a:cubicBezTo>
                    <a:pt x="286" y="496"/>
                    <a:pt x="286" y="496"/>
                    <a:pt x="286" y="496"/>
                  </a:cubicBezTo>
                  <a:cubicBezTo>
                    <a:pt x="287" y="496"/>
                    <a:pt x="287" y="496"/>
                    <a:pt x="287" y="496"/>
                  </a:cubicBezTo>
                  <a:cubicBezTo>
                    <a:pt x="287" y="496"/>
                    <a:pt x="287" y="496"/>
                    <a:pt x="287" y="496"/>
                  </a:cubicBezTo>
                  <a:cubicBezTo>
                    <a:pt x="287" y="496"/>
                    <a:pt x="287" y="496"/>
                    <a:pt x="287" y="496"/>
                  </a:cubicBezTo>
                  <a:cubicBezTo>
                    <a:pt x="287" y="497"/>
                    <a:pt x="287" y="497"/>
                    <a:pt x="287" y="497"/>
                  </a:cubicBezTo>
                  <a:cubicBezTo>
                    <a:pt x="287" y="497"/>
                    <a:pt x="287" y="497"/>
                    <a:pt x="287" y="497"/>
                  </a:cubicBezTo>
                  <a:cubicBezTo>
                    <a:pt x="288" y="497"/>
                    <a:pt x="288" y="497"/>
                    <a:pt x="288" y="497"/>
                  </a:cubicBezTo>
                  <a:cubicBezTo>
                    <a:pt x="288" y="497"/>
                    <a:pt x="288" y="497"/>
                    <a:pt x="288" y="497"/>
                  </a:cubicBezTo>
                  <a:cubicBezTo>
                    <a:pt x="288" y="497"/>
                    <a:pt x="288" y="497"/>
                    <a:pt x="288" y="497"/>
                  </a:cubicBezTo>
                  <a:cubicBezTo>
                    <a:pt x="288" y="497"/>
                    <a:pt x="288" y="497"/>
                    <a:pt x="288" y="497"/>
                  </a:cubicBezTo>
                  <a:cubicBezTo>
                    <a:pt x="289" y="497"/>
                    <a:pt x="289" y="497"/>
                    <a:pt x="289" y="497"/>
                  </a:cubicBezTo>
                  <a:cubicBezTo>
                    <a:pt x="289" y="497"/>
                    <a:pt x="289" y="497"/>
                    <a:pt x="289" y="497"/>
                  </a:cubicBezTo>
                  <a:cubicBezTo>
                    <a:pt x="289" y="498"/>
                    <a:pt x="289" y="498"/>
                    <a:pt x="289" y="498"/>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1" y="497"/>
                    <a:pt x="291" y="497"/>
                    <a:pt x="291" y="497"/>
                  </a:cubicBezTo>
                  <a:cubicBezTo>
                    <a:pt x="291" y="497"/>
                    <a:pt x="291" y="497"/>
                    <a:pt x="291" y="497"/>
                  </a:cubicBezTo>
                  <a:cubicBezTo>
                    <a:pt x="291" y="497"/>
                    <a:pt x="291" y="496"/>
                    <a:pt x="292" y="496"/>
                  </a:cubicBezTo>
                  <a:cubicBezTo>
                    <a:pt x="291" y="496"/>
                    <a:pt x="291" y="496"/>
                    <a:pt x="291" y="496"/>
                  </a:cubicBezTo>
                  <a:cubicBezTo>
                    <a:pt x="292" y="496"/>
                    <a:pt x="292" y="496"/>
                    <a:pt x="292" y="496"/>
                  </a:cubicBezTo>
                  <a:cubicBezTo>
                    <a:pt x="292" y="496"/>
                    <a:pt x="292" y="496"/>
                    <a:pt x="292" y="496"/>
                  </a:cubicBezTo>
                  <a:cubicBezTo>
                    <a:pt x="293" y="495"/>
                    <a:pt x="293" y="495"/>
                    <a:pt x="293" y="495"/>
                  </a:cubicBezTo>
                  <a:cubicBezTo>
                    <a:pt x="293" y="495"/>
                    <a:pt x="293" y="495"/>
                    <a:pt x="293" y="495"/>
                  </a:cubicBezTo>
                  <a:cubicBezTo>
                    <a:pt x="293" y="495"/>
                    <a:pt x="293" y="495"/>
                    <a:pt x="293" y="495"/>
                  </a:cubicBezTo>
                  <a:cubicBezTo>
                    <a:pt x="294" y="495"/>
                    <a:pt x="294" y="495"/>
                    <a:pt x="294" y="495"/>
                  </a:cubicBezTo>
                  <a:cubicBezTo>
                    <a:pt x="295" y="495"/>
                    <a:pt x="295" y="495"/>
                    <a:pt x="295" y="495"/>
                  </a:cubicBezTo>
                  <a:cubicBezTo>
                    <a:pt x="294" y="494"/>
                    <a:pt x="295" y="494"/>
                    <a:pt x="294" y="493"/>
                  </a:cubicBezTo>
                  <a:cubicBezTo>
                    <a:pt x="295" y="492"/>
                    <a:pt x="295" y="492"/>
                    <a:pt x="295" y="492"/>
                  </a:cubicBezTo>
                  <a:cubicBezTo>
                    <a:pt x="295" y="492"/>
                    <a:pt x="295" y="492"/>
                    <a:pt x="295" y="492"/>
                  </a:cubicBezTo>
                  <a:cubicBezTo>
                    <a:pt x="295" y="492"/>
                    <a:pt x="295" y="492"/>
                    <a:pt x="295" y="492"/>
                  </a:cubicBezTo>
                  <a:cubicBezTo>
                    <a:pt x="295" y="492"/>
                    <a:pt x="295" y="492"/>
                    <a:pt x="295" y="492"/>
                  </a:cubicBezTo>
                  <a:lnTo>
                    <a:pt x="294" y="491"/>
                  </a:lnTo>
                  <a:close/>
                  <a:moveTo>
                    <a:pt x="268" y="490"/>
                  </a:moveTo>
                  <a:cubicBezTo>
                    <a:pt x="267" y="490"/>
                    <a:pt x="267" y="490"/>
                    <a:pt x="267" y="490"/>
                  </a:cubicBezTo>
                  <a:cubicBezTo>
                    <a:pt x="267" y="490"/>
                    <a:pt x="267" y="490"/>
                    <a:pt x="267" y="490"/>
                  </a:cubicBezTo>
                  <a:cubicBezTo>
                    <a:pt x="267" y="490"/>
                    <a:pt x="267" y="490"/>
                    <a:pt x="267" y="490"/>
                  </a:cubicBezTo>
                  <a:cubicBezTo>
                    <a:pt x="267" y="490"/>
                    <a:pt x="267" y="490"/>
                    <a:pt x="267" y="490"/>
                  </a:cubicBezTo>
                  <a:cubicBezTo>
                    <a:pt x="267" y="489"/>
                    <a:pt x="267" y="489"/>
                    <a:pt x="267" y="489"/>
                  </a:cubicBezTo>
                  <a:cubicBezTo>
                    <a:pt x="267" y="489"/>
                    <a:pt x="267" y="489"/>
                    <a:pt x="267" y="489"/>
                  </a:cubicBezTo>
                  <a:cubicBezTo>
                    <a:pt x="267" y="489"/>
                    <a:pt x="267" y="489"/>
                    <a:pt x="267" y="489"/>
                  </a:cubicBezTo>
                  <a:cubicBezTo>
                    <a:pt x="267" y="489"/>
                    <a:pt x="267" y="489"/>
                    <a:pt x="267" y="489"/>
                  </a:cubicBezTo>
                  <a:cubicBezTo>
                    <a:pt x="266" y="489"/>
                    <a:pt x="266" y="489"/>
                    <a:pt x="266" y="489"/>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5" y="488"/>
                    <a:pt x="265" y="488"/>
                    <a:pt x="265" y="488"/>
                  </a:cubicBezTo>
                  <a:cubicBezTo>
                    <a:pt x="265" y="488"/>
                    <a:pt x="265" y="488"/>
                    <a:pt x="265" y="488"/>
                  </a:cubicBezTo>
                  <a:cubicBezTo>
                    <a:pt x="265" y="489"/>
                    <a:pt x="265" y="489"/>
                    <a:pt x="265" y="489"/>
                  </a:cubicBezTo>
                  <a:cubicBezTo>
                    <a:pt x="265" y="489"/>
                    <a:pt x="265" y="489"/>
                    <a:pt x="265" y="489"/>
                  </a:cubicBezTo>
                  <a:cubicBezTo>
                    <a:pt x="265" y="489"/>
                    <a:pt x="265" y="489"/>
                    <a:pt x="265" y="489"/>
                  </a:cubicBezTo>
                  <a:cubicBezTo>
                    <a:pt x="265" y="490"/>
                    <a:pt x="265" y="490"/>
                    <a:pt x="265" y="490"/>
                  </a:cubicBezTo>
                  <a:cubicBezTo>
                    <a:pt x="266" y="490"/>
                    <a:pt x="266" y="490"/>
                    <a:pt x="266" y="490"/>
                  </a:cubicBezTo>
                  <a:cubicBezTo>
                    <a:pt x="266" y="490"/>
                    <a:pt x="266" y="490"/>
                    <a:pt x="266" y="490"/>
                  </a:cubicBezTo>
                  <a:cubicBezTo>
                    <a:pt x="267" y="491"/>
                    <a:pt x="267" y="491"/>
                    <a:pt x="267" y="491"/>
                  </a:cubicBezTo>
                  <a:cubicBezTo>
                    <a:pt x="267" y="491"/>
                    <a:pt x="267" y="490"/>
                    <a:pt x="267" y="490"/>
                  </a:cubicBezTo>
                  <a:lnTo>
                    <a:pt x="268" y="490"/>
                  </a:lnTo>
                  <a:close/>
                  <a:moveTo>
                    <a:pt x="265" y="479"/>
                  </a:moveTo>
                  <a:cubicBezTo>
                    <a:pt x="265" y="479"/>
                    <a:pt x="264" y="478"/>
                    <a:pt x="264" y="478"/>
                  </a:cubicBezTo>
                  <a:cubicBezTo>
                    <a:pt x="264" y="478"/>
                    <a:pt x="264" y="478"/>
                    <a:pt x="264" y="478"/>
                  </a:cubicBezTo>
                  <a:cubicBezTo>
                    <a:pt x="264" y="478"/>
                    <a:pt x="264" y="478"/>
                    <a:pt x="264" y="478"/>
                  </a:cubicBezTo>
                  <a:cubicBezTo>
                    <a:pt x="263" y="478"/>
                    <a:pt x="264" y="478"/>
                    <a:pt x="264" y="479"/>
                  </a:cubicBezTo>
                  <a:cubicBezTo>
                    <a:pt x="264" y="479"/>
                    <a:pt x="264" y="479"/>
                    <a:pt x="264" y="479"/>
                  </a:cubicBezTo>
                  <a:cubicBezTo>
                    <a:pt x="264" y="479"/>
                    <a:pt x="264" y="479"/>
                    <a:pt x="264" y="479"/>
                  </a:cubicBezTo>
                  <a:cubicBezTo>
                    <a:pt x="265" y="479"/>
                    <a:pt x="265" y="479"/>
                    <a:pt x="265" y="479"/>
                  </a:cubicBezTo>
                  <a:close/>
                  <a:moveTo>
                    <a:pt x="274" y="492"/>
                  </a:moveTo>
                  <a:cubicBezTo>
                    <a:pt x="274" y="492"/>
                    <a:pt x="274" y="492"/>
                    <a:pt x="274" y="492"/>
                  </a:cubicBezTo>
                  <a:cubicBezTo>
                    <a:pt x="275" y="492"/>
                    <a:pt x="275" y="492"/>
                    <a:pt x="275" y="492"/>
                  </a:cubicBezTo>
                  <a:cubicBezTo>
                    <a:pt x="274" y="491"/>
                    <a:pt x="274" y="491"/>
                    <a:pt x="274" y="491"/>
                  </a:cubicBezTo>
                  <a:cubicBezTo>
                    <a:pt x="274" y="492"/>
                    <a:pt x="274" y="491"/>
                    <a:pt x="274" y="492"/>
                  </a:cubicBezTo>
                  <a:close/>
                  <a:moveTo>
                    <a:pt x="268" y="476"/>
                  </a:moveTo>
                  <a:cubicBezTo>
                    <a:pt x="268" y="475"/>
                    <a:pt x="268" y="475"/>
                    <a:pt x="268" y="475"/>
                  </a:cubicBezTo>
                  <a:cubicBezTo>
                    <a:pt x="268" y="476"/>
                    <a:pt x="268" y="476"/>
                    <a:pt x="268" y="476"/>
                  </a:cubicBezTo>
                  <a:cubicBezTo>
                    <a:pt x="268" y="475"/>
                    <a:pt x="268" y="475"/>
                    <a:pt x="268" y="475"/>
                  </a:cubicBezTo>
                  <a:cubicBezTo>
                    <a:pt x="267" y="476"/>
                    <a:pt x="267" y="476"/>
                    <a:pt x="267" y="476"/>
                  </a:cubicBezTo>
                  <a:cubicBezTo>
                    <a:pt x="268" y="477"/>
                    <a:pt x="268" y="476"/>
                    <a:pt x="268" y="476"/>
                  </a:cubicBezTo>
                  <a:close/>
                  <a:moveTo>
                    <a:pt x="276" y="492"/>
                  </a:move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lose/>
                  <a:moveTo>
                    <a:pt x="263" y="481"/>
                  </a:moveTo>
                  <a:cubicBezTo>
                    <a:pt x="263" y="481"/>
                    <a:pt x="263" y="481"/>
                    <a:pt x="263" y="482"/>
                  </a:cubicBezTo>
                  <a:cubicBezTo>
                    <a:pt x="262" y="482"/>
                    <a:pt x="262" y="482"/>
                    <a:pt x="262" y="482"/>
                  </a:cubicBezTo>
                  <a:cubicBezTo>
                    <a:pt x="263" y="482"/>
                    <a:pt x="263" y="482"/>
                    <a:pt x="263" y="482"/>
                  </a:cubicBezTo>
                  <a:cubicBezTo>
                    <a:pt x="263" y="482"/>
                    <a:pt x="264" y="482"/>
                    <a:pt x="263" y="481"/>
                  </a:cubicBezTo>
                  <a:cubicBezTo>
                    <a:pt x="264" y="481"/>
                    <a:pt x="264" y="481"/>
                    <a:pt x="264" y="481"/>
                  </a:cubicBezTo>
                  <a:cubicBezTo>
                    <a:pt x="264" y="481"/>
                    <a:pt x="264" y="481"/>
                    <a:pt x="264" y="481"/>
                  </a:cubicBezTo>
                  <a:cubicBezTo>
                    <a:pt x="264" y="481"/>
                    <a:pt x="264" y="481"/>
                    <a:pt x="264" y="481"/>
                  </a:cubicBezTo>
                  <a:lnTo>
                    <a:pt x="263" y="481"/>
                  </a:lnTo>
                  <a:close/>
                  <a:moveTo>
                    <a:pt x="266" y="476"/>
                  </a:moveTo>
                  <a:cubicBezTo>
                    <a:pt x="266" y="476"/>
                    <a:pt x="266" y="476"/>
                    <a:pt x="266" y="476"/>
                  </a:cubicBezTo>
                  <a:cubicBezTo>
                    <a:pt x="266" y="476"/>
                    <a:pt x="266" y="476"/>
                    <a:pt x="266" y="476"/>
                  </a:cubicBezTo>
                  <a:cubicBezTo>
                    <a:pt x="267" y="477"/>
                    <a:pt x="267" y="477"/>
                    <a:pt x="267" y="477"/>
                  </a:cubicBezTo>
                  <a:cubicBezTo>
                    <a:pt x="267" y="476"/>
                    <a:pt x="267" y="476"/>
                    <a:pt x="267" y="476"/>
                  </a:cubicBezTo>
                  <a:cubicBezTo>
                    <a:pt x="266" y="475"/>
                    <a:pt x="266" y="475"/>
                    <a:pt x="266"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4" y="475"/>
                    <a:pt x="265" y="475"/>
                    <a:pt x="264" y="475"/>
                  </a:cubicBezTo>
                  <a:cubicBezTo>
                    <a:pt x="264" y="475"/>
                    <a:pt x="264" y="475"/>
                    <a:pt x="264" y="475"/>
                  </a:cubicBezTo>
                  <a:cubicBezTo>
                    <a:pt x="264" y="475"/>
                    <a:pt x="264" y="475"/>
                    <a:pt x="264" y="475"/>
                  </a:cubicBezTo>
                  <a:cubicBezTo>
                    <a:pt x="263" y="476"/>
                    <a:pt x="263" y="476"/>
                    <a:pt x="263" y="476"/>
                  </a:cubicBezTo>
                  <a:cubicBezTo>
                    <a:pt x="264" y="476"/>
                    <a:pt x="264" y="476"/>
                    <a:pt x="264" y="476"/>
                  </a:cubicBezTo>
                  <a:cubicBezTo>
                    <a:pt x="264" y="476"/>
                    <a:pt x="264" y="476"/>
                    <a:pt x="264" y="476"/>
                  </a:cubicBezTo>
                  <a:cubicBezTo>
                    <a:pt x="264" y="477"/>
                    <a:pt x="264" y="477"/>
                    <a:pt x="264" y="477"/>
                  </a:cubicBezTo>
                  <a:cubicBezTo>
                    <a:pt x="264" y="476"/>
                    <a:pt x="264" y="476"/>
                    <a:pt x="264" y="476"/>
                  </a:cubicBezTo>
                  <a:cubicBezTo>
                    <a:pt x="263" y="477"/>
                    <a:pt x="263" y="477"/>
                    <a:pt x="263" y="477"/>
                  </a:cubicBezTo>
                  <a:cubicBezTo>
                    <a:pt x="263" y="477"/>
                    <a:pt x="263" y="477"/>
                    <a:pt x="263" y="477"/>
                  </a:cubicBezTo>
                  <a:cubicBezTo>
                    <a:pt x="264" y="478"/>
                    <a:pt x="264" y="478"/>
                    <a:pt x="264" y="478"/>
                  </a:cubicBezTo>
                  <a:cubicBezTo>
                    <a:pt x="264" y="478"/>
                    <a:pt x="264" y="478"/>
                    <a:pt x="264" y="478"/>
                  </a:cubicBezTo>
                  <a:cubicBezTo>
                    <a:pt x="265" y="478"/>
                    <a:pt x="265" y="478"/>
                    <a:pt x="265" y="478"/>
                  </a:cubicBezTo>
                  <a:cubicBezTo>
                    <a:pt x="265" y="478"/>
                    <a:pt x="265" y="478"/>
                    <a:pt x="265" y="478"/>
                  </a:cubicBezTo>
                  <a:cubicBezTo>
                    <a:pt x="265" y="479"/>
                    <a:pt x="265" y="479"/>
                    <a:pt x="265" y="479"/>
                  </a:cubicBezTo>
                  <a:cubicBezTo>
                    <a:pt x="266" y="478"/>
                    <a:pt x="266" y="478"/>
                    <a:pt x="266" y="478"/>
                  </a:cubicBezTo>
                  <a:cubicBezTo>
                    <a:pt x="265" y="477"/>
                    <a:pt x="265" y="477"/>
                    <a:pt x="265" y="477"/>
                  </a:cubicBezTo>
                  <a:cubicBezTo>
                    <a:pt x="265" y="477"/>
                    <a:pt x="265" y="477"/>
                    <a:pt x="265" y="477"/>
                  </a:cubicBezTo>
                  <a:cubicBezTo>
                    <a:pt x="264" y="477"/>
                    <a:pt x="264" y="477"/>
                    <a:pt x="264" y="477"/>
                  </a:cubicBezTo>
                  <a:cubicBezTo>
                    <a:pt x="265" y="477"/>
                    <a:pt x="265" y="477"/>
                    <a:pt x="265" y="477"/>
                  </a:cubicBezTo>
                  <a:cubicBezTo>
                    <a:pt x="265" y="477"/>
                    <a:pt x="266" y="477"/>
                    <a:pt x="266" y="477"/>
                  </a:cubicBezTo>
                  <a:cubicBezTo>
                    <a:pt x="266" y="477"/>
                    <a:pt x="266" y="477"/>
                    <a:pt x="266" y="477"/>
                  </a:cubicBezTo>
                  <a:cubicBezTo>
                    <a:pt x="266" y="477"/>
                    <a:pt x="266" y="477"/>
                    <a:pt x="266" y="477"/>
                  </a:cubicBezTo>
                  <a:cubicBezTo>
                    <a:pt x="265" y="476"/>
                    <a:pt x="265" y="476"/>
                    <a:pt x="265" y="476"/>
                  </a:cubicBezTo>
                  <a:cubicBezTo>
                    <a:pt x="265" y="476"/>
                    <a:pt x="265" y="476"/>
                    <a:pt x="265" y="476"/>
                  </a:cubicBezTo>
                  <a:lnTo>
                    <a:pt x="266" y="476"/>
                  </a:lnTo>
                  <a:close/>
                  <a:moveTo>
                    <a:pt x="285" y="499"/>
                  </a:moveTo>
                  <a:cubicBezTo>
                    <a:pt x="284" y="500"/>
                    <a:pt x="284" y="500"/>
                    <a:pt x="284" y="500"/>
                  </a:cubicBezTo>
                  <a:cubicBezTo>
                    <a:pt x="284" y="500"/>
                    <a:pt x="284" y="500"/>
                    <a:pt x="284" y="500"/>
                  </a:cubicBezTo>
                  <a:cubicBezTo>
                    <a:pt x="284" y="500"/>
                    <a:pt x="284" y="500"/>
                    <a:pt x="284" y="500"/>
                  </a:cubicBezTo>
                  <a:cubicBezTo>
                    <a:pt x="284" y="501"/>
                    <a:pt x="284" y="501"/>
                    <a:pt x="284" y="501"/>
                  </a:cubicBezTo>
                  <a:cubicBezTo>
                    <a:pt x="284" y="501"/>
                    <a:pt x="284" y="501"/>
                    <a:pt x="284" y="501"/>
                  </a:cubicBezTo>
                  <a:cubicBezTo>
                    <a:pt x="284" y="501"/>
                    <a:pt x="284" y="501"/>
                    <a:pt x="284" y="501"/>
                  </a:cubicBezTo>
                  <a:cubicBezTo>
                    <a:pt x="284" y="502"/>
                    <a:pt x="284" y="502"/>
                    <a:pt x="284" y="502"/>
                  </a:cubicBezTo>
                  <a:cubicBezTo>
                    <a:pt x="284" y="501"/>
                    <a:pt x="284" y="501"/>
                    <a:pt x="284" y="501"/>
                  </a:cubicBezTo>
                  <a:cubicBezTo>
                    <a:pt x="284" y="502"/>
                    <a:pt x="284" y="502"/>
                    <a:pt x="284" y="502"/>
                  </a:cubicBezTo>
                  <a:cubicBezTo>
                    <a:pt x="284" y="501"/>
                    <a:pt x="284" y="501"/>
                    <a:pt x="284"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2" y="500"/>
                    <a:pt x="282" y="500"/>
                    <a:pt x="282" y="500"/>
                  </a:cubicBezTo>
                  <a:cubicBezTo>
                    <a:pt x="282" y="500"/>
                    <a:pt x="282" y="500"/>
                    <a:pt x="282" y="500"/>
                  </a:cubicBezTo>
                  <a:cubicBezTo>
                    <a:pt x="282" y="501"/>
                    <a:pt x="282" y="501"/>
                    <a:pt x="282" y="501"/>
                  </a:cubicBezTo>
                  <a:cubicBezTo>
                    <a:pt x="282" y="501"/>
                    <a:pt x="282" y="501"/>
                    <a:pt x="282" y="501"/>
                  </a:cubicBezTo>
                  <a:cubicBezTo>
                    <a:pt x="281" y="501"/>
                    <a:pt x="281" y="501"/>
                    <a:pt x="281" y="501"/>
                  </a:cubicBezTo>
                  <a:cubicBezTo>
                    <a:pt x="281" y="500"/>
                    <a:pt x="281" y="500"/>
                    <a:pt x="281" y="500"/>
                  </a:cubicBezTo>
                  <a:cubicBezTo>
                    <a:pt x="281" y="500"/>
                    <a:pt x="281" y="500"/>
                    <a:pt x="281" y="500"/>
                  </a:cubicBezTo>
                  <a:cubicBezTo>
                    <a:pt x="281" y="500"/>
                    <a:pt x="281" y="500"/>
                    <a:pt x="281" y="500"/>
                  </a:cubicBezTo>
                  <a:cubicBezTo>
                    <a:pt x="281" y="500"/>
                    <a:pt x="281" y="500"/>
                    <a:pt x="281" y="500"/>
                  </a:cubicBezTo>
                  <a:cubicBezTo>
                    <a:pt x="280" y="500"/>
                    <a:pt x="280" y="500"/>
                    <a:pt x="280" y="500"/>
                  </a:cubicBezTo>
                  <a:cubicBezTo>
                    <a:pt x="280" y="500"/>
                    <a:pt x="280" y="500"/>
                    <a:pt x="280" y="500"/>
                  </a:cubicBezTo>
                  <a:cubicBezTo>
                    <a:pt x="280" y="500"/>
                    <a:pt x="280" y="500"/>
                    <a:pt x="280" y="500"/>
                  </a:cubicBezTo>
                  <a:cubicBezTo>
                    <a:pt x="280" y="500"/>
                    <a:pt x="280" y="500"/>
                    <a:pt x="280" y="500"/>
                  </a:cubicBezTo>
                  <a:cubicBezTo>
                    <a:pt x="279" y="500"/>
                    <a:pt x="279" y="500"/>
                    <a:pt x="279" y="500"/>
                  </a:cubicBezTo>
                  <a:cubicBezTo>
                    <a:pt x="279" y="500"/>
                    <a:pt x="279" y="500"/>
                    <a:pt x="279" y="500"/>
                  </a:cubicBezTo>
                  <a:cubicBezTo>
                    <a:pt x="279" y="499"/>
                    <a:pt x="279" y="499"/>
                    <a:pt x="279" y="499"/>
                  </a:cubicBezTo>
                  <a:cubicBezTo>
                    <a:pt x="279" y="499"/>
                    <a:pt x="279" y="499"/>
                    <a:pt x="279" y="499"/>
                  </a:cubicBezTo>
                  <a:cubicBezTo>
                    <a:pt x="279" y="499"/>
                    <a:pt x="279" y="499"/>
                    <a:pt x="279" y="499"/>
                  </a:cubicBezTo>
                  <a:cubicBezTo>
                    <a:pt x="278" y="499"/>
                    <a:pt x="278" y="499"/>
                    <a:pt x="278" y="499"/>
                  </a:cubicBezTo>
                  <a:cubicBezTo>
                    <a:pt x="277" y="499"/>
                    <a:pt x="277" y="499"/>
                    <a:pt x="277" y="499"/>
                  </a:cubicBezTo>
                  <a:cubicBezTo>
                    <a:pt x="277" y="499"/>
                    <a:pt x="277" y="499"/>
                    <a:pt x="277" y="499"/>
                  </a:cubicBezTo>
                  <a:cubicBezTo>
                    <a:pt x="276" y="497"/>
                    <a:pt x="276" y="497"/>
                    <a:pt x="276" y="497"/>
                  </a:cubicBezTo>
                  <a:cubicBezTo>
                    <a:pt x="276" y="497"/>
                    <a:pt x="276" y="497"/>
                    <a:pt x="276" y="497"/>
                  </a:cubicBezTo>
                  <a:cubicBezTo>
                    <a:pt x="275" y="496"/>
                    <a:pt x="275" y="496"/>
                    <a:pt x="275" y="496"/>
                  </a:cubicBezTo>
                  <a:cubicBezTo>
                    <a:pt x="275" y="496"/>
                    <a:pt x="275" y="496"/>
                    <a:pt x="275" y="496"/>
                  </a:cubicBezTo>
                  <a:cubicBezTo>
                    <a:pt x="274" y="496"/>
                    <a:pt x="274" y="496"/>
                    <a:pt x="274" y="496"/>
                  </a:cubicBezTo>
                  <a:cubicBezTo>
                    <a:pt x="275" y="497"/>
                    <a:pt x="275" y="497"/>
                    <a:pt x="275" y="497"/>
                  </a:cubicBezTo>
                  <a:cubicBezTo>
                    <a:pt x="275" y="497"/>
                    <a:pt x="275" y="497"/>
                    <a:pt x="275" y="497"/>
                  </a:cubicBezTo>
                  <a:cubicBezTo>
                    <a:pt x="274" y="496"/>
                    <a:pt x="274" y="497"/>
                    <a:pt x="273" y="496"/>
                  </a:cubicBezTo>
                  <a:cubicBezTo>
                    <a:pt x="273" y="495"/>
                    <a:pt x="273" y="495"/>
                    <a:pt x="273" y="495"/>
                  </a:cubicBezTo>
                  <a:cubicBezTo>
                    <a:pt x="273" y="495"/>
                    <a:pt x="273" y="495"/>
                    <a:pt x="273" y="494"/>
                  </a:cubicBezTo>
                  <a:cubicBezTo>
                    <a:pt x="274" y="494"/>
                    <a:pt x="274" y="494"/>
                    <a:pt x="274" y="494"/>
                  </a:cubicBezTo>
                  <a:cubicBezTo>
                    <a:pt x="275" y="494"/>
                    <a:pt x="275" y="494"/>
                    <a:pt x="275" y="494"/>
                  </a:cubicBezTo>
                  <a:cubicBezTo>
                    <a:pt x="275" y="494"/>
                    <a:pt x="275" y="494"/>
                    <a:pt x="275" y="494"/>
                  </a:cubicBezTo>
                  <a:cubicBezTo>
                    <a:pt x="275" y="494"/>
                    <a:pt x="275" y="494"/>
                    <a:pt x="276" y="495"/>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7" y="494"/>
                    <a:pt x="277" y="494"/>
                    <a:pt x="277" y="494"/>
                  </a:cubicBezTo>
                  <a:cubicBezTo>
                    <a:pt x="277" y="494"/>
                    <a:pt x="277" y="494"/>
                    <a:pt x="278" y="495"/>
                  </a:cubicBezTo>
                  <a:cubicBezTo>
                    <a:pt x="278" y="495"/>
                    <a:pt x="278" y="495"/>
                    <a:pt x="278" y="495"/>
                  </a:cubicBezTo>
                  <a:cubicBezTo>
                    <a:pt x="278" y="495"/>
                    <a:pt x="278" y="495"/>
                    <a:pt x="278" y="495"/>
                  </a:cubicBezTo>
                  <a:cubicBezTo>
                    <a:pt x="279" y="495"/>
                    <a:pt x="279" y="495"/>
                    <a:pt x="279" y="495"/>
                  </a:cubicBezTo>
                  <a:cubicBezTo>
                    <a:pt x="278" y="496"/>
                    <a:pt x="278" y="496"/>
                    <a:pt x="278" y="496"/>
                  </a:cubicBezTo>
                  <a:cubicBezTo>
                    <a:pt x="278" y="496"/>
                    <a:pt x="277" y="496"/>
                    <a:pt x="277" y="496"/>
                  </a:cubicBezTo>
                  <a:cubicBezTo>
                    <a:pt x="277" y="496"/>
                    <a:pt x="277" y="496"/>
                    <a:pt x="277" y="496"/>
                  </a:cubicBezTo>
                  <a:cubicBezTo>
                    <a:pt x="278" y="496"/>
                    <a:pt x="278" y="496"/>
                    <a:pt x="278" y="496"/>
                  </a:cubicBezTo>
                  <a:cubicBezTo>
                    <a:pt x="278" y="497"/>
                    <a:pt x="278" y="497"/>
                    <a:pt x="278" y="497"/>
                  </a:cubicBezTo>
                  <a:cubicBezTo>
                    <a:pt x="279" y="497"/>
                    <a:pt x="279" y="497"/>
                    <a:pt x="279" y="497"/>
                  </a:cubicBezTo>
                  <a:cubicBezTo>
                    <a:pt x="279" y="497"/>
                    <a:pt x="279" y="497"/>
                    <a:pt x="279" y="497"/>
                  </a:cubicBezTo>
                  <a:cubicBezTo>
                    <a:pt x="279" y="496"/>
                    <a:pt x="279" y="496"/>
                    <a:pt x="279"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7"/>
                    <a:pt x="280" y="497"/>
                    <a:pt x="280" y="497"/>
                  </a:cubicBezTo>
                  <a:cubicBezTo>
                    <a:pt x="280" y="497"/>
                    <a:pt x="280" y="497"/>
                    <a:pt x="280" y="497"/>
                  </a:cubicBezTo>
                  <a:cubicBezTo>
                    <a:pt x="280" y="497"/>
                    <a:pt x="280" y="497"/>
                    <a:pt x="280" y="497"/>
                  </a:cubicBezTo>
                  <a:cubicBezTo>
                    <a:pt x="281" y="496"/>
                    <a:pt x="281" y="496"/>
                    <a:pt x="281" y="496"/>
                  </a:cubicBezTo>
                  <a:cubicBezTo>
                    <a:pt x="281" y="496"/>
                    <a:pt x="281" y="496"/>
                    <a:pt x="281" y="496"/>
                  </a:cubicBezTo>
                  <a:cubicBezTo>
                    <a:pt x="281" y="496"/>
                    <a:pt x="281" y="496"/>
                    <a:pt x="281" y="496"/>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8"/>
                    <a:pt x="282" y="498"/>
                    <a:pt x="282" y="498"/>
                  </a:cubicBezTo>
                  <a:cubicBezTo>
                    <a:pt x="282" y="498"/>
                    <a:pt x="282" y="498"/>
                    <a:pt x="282" y="498"/>
                  </a:cubicBezTo>
                  <a:cubicBezTo>
                    <a:pt x="282" y="498"/>
                    <a:pt x="282" y="498"/>
                    <a:pt x="282" y="497"/>
                  </a:cubicBezTo>
                  <a:cubicBezTo>
                    <a:pt x="282" y="498"/>
                    <a:pt x="282" y="498"/>
                    <a:pt x="282" y="498"/>
                  </a:cubicBezTo>
                  <a:cubicBezTo>
                    <a:pt x="282" y="498"/>
                    <a:pt x="282" y="498"/>
                    <a:pt x="282"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9"/>
                    <a:pt x="283" y="499"/>
                    <a:pt x="283" y="499"/>
                  </a:cubicBezTo>
                  <a:cubicBezTo>
                    <a:pt x="284" y="499"/>
                    <a:pt x="284" y="499"/>
                    <a:pt x="284" y="499"/>
                  </a:cubicBezTo>
                  <a:cubicBezTo>
                    <a:pt x="284" y="499"/>
                    <a:pt x="284" y="499"/>
                    <a:pt x="284" y="499"/>
                  </a:cubicBezTo>
                  <a:cubicBezTo>
                    <a:pt x="284" y="499"/>
                    <a:pt x="284" y="499"/>
                    <a:pt x="285" y="499"/>
                  </a:cubicBezTo>
                  <a:close/>
                  <a:moveTo>
                    <a:pt x="280" y="497"/>
                  </a:moveTo>
                  <a:cubicBezTo>
                    <a:pt x="280" y="497"/>
                    <a:pt x="280" y="497"/>
                    <a:pt x="280" y="497"/>
                  </a:cubicBezTo>
                  <a:cubicBezTo>
                    <a:pt x="280" y="497"/>
                    <a:pt x="280" y="497"/>
                    <a:pt x="280" y="497"/>
                  </a:cubicBezTo>
                  <a:cubicBezTo>
                    <a:pt x="280" y="497"/>
                    <a:pt x="280" y="497"/>
                    <a:pt x="280" y="497"/>
                  </a:cubicBezTo>
                  <a:close/>
                  <a:moveTo>
                    <a:pt x="230" y="447"/>
                  </a:moveTo>
                  <a:cubicBezTo>
                    <a:pt x="230" y="448"/>
                    <a:pt x="230" y="448"/>
                    <a:pt x="230" y="448"/>
                  </a:cubicBezTo>
                  <a:cubicBezTo>
                    <a:pt x="230" y="448"/>
                    <a:pt x="230" y="448"/>
                    <a:pt x="230" y="448"/>
                  </a:cubicBezTo>
                  <a:cubicBezTo>
                    <a:pt x="229" y="448"/>
                    <a:pt x="229" y="448"/>
                    <a:pt x="229" y="448"/>
                  </a:cubicBezTo>
                  <a:cubicBezTo>
                    <a:pt x="230" y="448"/>
                    <a:pt x="230" y="448"/>
                    <a:pt x="230" y="449"/>
                  </a:cubicBezTo>
                  <a:cubicBezTo>
                    <a:pt x="230" y="449"/>
                    <a:pt x="230" y="449"/>
                    <a:pt x="230"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8"/>
                    <a:pt x="231" y="448"/>
                    <a:pt x="231" y="448"/>
                  </a:cubicBezTo>
                  <a:cubicBezTo>
                    <a:pt x="231" y="448"/>
                    <a:pt x="231" y="448"/>
                    <a:pt x="231" y="448"/>
                  </a:cubicBezTo>
                  <a:cubicBezTo>
                    <a:pt x="231" y="448"/>
                    <a:pt x="231" y="448"/>
                    <a:pt x="231" y="448"/>
                  </a:cubicBezTo>
                  <a:cubicBezTo>
                    <a:pt x="231" y="448"/>
                    <a:pt x="231" y="448"/>
                    <a:pt x="231" y="448"/>
                  </a:cubicBezTo>
                  <a:cubicBezTo>
                    <a:pt x="230" y="448"/>
                    <a:pt x="230" y="448"/>
                    <a:pt x="230" y="448"/>
                  </a:cubicBezTo>
                  <a:cubicBezTo>
                    <a:pt x="231" y="448"/>
                    <a:pt x="231" y="448"/>
                    <a:pt x="231" y="448"/>
                  </a:cubicBezTo>
                  <a:lnTo>
                    <a:pt x="230" y="447"/>
                  </a:lnTo>
                  <a:close/>
                  <a:moveTo>
                    <a:pt x="231" y="442"/>
                  </a:moveTo>
                  <a:cubicBezTo>
                    <a:pt x="231" y="441"/>
                    <a:pt x="231" y="441"/>
                    <a:pt x="231" y="441"/>
                  </a:cubicBezTo>
                  <a:cubicBezTo>
                    <a:pt x="231" y="441"/>
                    <a:pt x="231" y="441"/>
                    <a:pt x="231" y="441"/>
                  </a:cubicBezTo>
                  <a:lnTo>
                    <a:pt x="231" y="442"/>
                  </a:lnTo>
                  <a:close/>
                  <a:moveTo>
                    <a:pt x="250" y="464"/>
                  </a:moveTo>
                  <a:cubicBezTo>
                    <a:pt x="250" y="464"/>
                    <a:pt x="250" y="464"/>
                    <a:pt x="250" y="464"/>
                  </a:cubicBezTo>
                  <a:cubicBezTo>
                    <a:pt x="250" y="464"/>
                    <a:pt x="250" y="464"/>
                    <a:pt x="250" y="464"/>
                  </a:cubicBezTo>
                  <a:cubicBezTo>
                    <a:pt x="249" y="464"/>
                    <a:pt x="249" y="464"/>
                    <a:pt x="249" y="464"/>
                  </a:cubicBezTo>
                  <a:cubicBezTo>
                    <a:pt x="249" y="464"/>
                    <a:pt x="249" y="464"/>
                    <a:pt x="249" y="464"/>
                  </a:cubicBezTo>
                  <a:cubicBezTo>
                    <a:pt x="249" y="464"/>
                    <a:pt x="249" y="464"/>
                    <a:pt x="249" y="464"/>
                  </a:cubicBezTo>
                  <a:cubicBezTo>
                    <a:pt x="248" y="464"/>
                    <a:pt x="248" y="464"/>
                    <a:pt x="248" y="464"/>
                  </a:cubicBezTo>
                  <a:cubicBezTo>
                    <a:pt x="248" y="464"/>
                    <a:pt x="248" y="464"/>
                    <a:pt x="248" y="464"/>
                  </a:cubicBezTo>
                  <a:cubicBezTo>
                    <a:pt x="249" y="465"/>
                    <a:pt x="249" y="465"/>
                    <a:pt x="249" y="465"/>
                  </a:cubicBezTo>
                  <a:cubicBezTo>
                    <a:pt x="248" y="465"/>
                    <a:pt x="248" y="465"/>
                    <a:pt x="248" y="465"/>
                  </a:cubicBezTo>
                  <a:cubicBezTo>
                    <a:pt x="249" y="465"/>
                    <a:pt x="249" y="465"/>
                    <a:pt x="249" y="465"/>
                  </a:cubicBezTo>
                  <a:cubicBezTo>
                    <a:pt x="249" y="465"/>
                    <a:pt x="249" y="465"/>
                    <a:pt x="249" y="465"/>
                  </a:cubicBezTo>
                  <a:cubicBezTo>
                    <a:pt x="250" y="465"/>
                    <a:pt x="250" y="465"/>
                    <a:pt x="250" y="465"/>
                  </a:cubicBezTo>
                  <a:cubicBezTo>
                    <a:pt x="250" y="465"/>
                    <a:pt x="250" y="465"/>
                    <a:pt x="250" y="465"/>
                  </a:cubicBezTo>
                  <a:cubicBezTo>
                    <a:pt x="250" y="464"/>
                    <a:pt x="250" y="464"/>
                    <a:pt x="250" y="464"/>
                  </a:cubicBezTo>
                  <a:close/>
                  <a:moveTo>
                    <a:pt x="251" y="462"/>
                  </a:moveTo>
                  <a:cubicBezTo>
                    <a:pt x="250" y="462"/>
                    <a:pt x="250" y="462"/>
                    <a:pt x="250" y="462"/>
                  </a:cubicBezTo>
                  <a:cubicBezTo>
                    <a:pt x="250" y="462"/>
                    <a:pt x="250" y="462"/>
                    <a:pt x="250" y="462"/>
                  </a:cubicBezTo>
                  <a:cubicBezTo>
                    <a:pt x="250" y="462"/>
                    <a:pt x="250" y="462"/>
                    <a:pt x="250" y="462"/>
                  </a:cubicBezTo>
                  <a:cubicBezTo>
                    <a:pt x="250" y="462"/>
                    <a:pt x="250" y="462"/>
                    <a:pt x="250" y="462"/>
                  </a:cubicBezTo>
                  <a:cubicBezTo>
                    <a:pt x="249" y="461"/>
                    <a:pt x="249" y="461"/>
                    <a:pt x="249" y="461"/>
                  </a:cubicBezTo>
                  <a:cubicBezTo>
                    <a:pt x="249" y="462"/>
                    <a:pt x="249" y="462"/>
                    <a:pt x="249" y="462"/>
                  </a:cubicBezTo>
                  <a:cubicBezTo>
                    <a:pt x="249" y="461"/>
                    <a:pt x="249" y="461"/>
                    <a:pt x="249" y="461"/>
                  </a:cubicBezTo>
                  <a:cubicBezTo>
                    <a:pt x="249" y="461"/>
                    <a:pt x="249" y="461"/>
                    <a:pt x="249" y="461"/>
                  </a:cubicBezTo>
                  <a:cubicBezTo>
                    <a:pt x="249" y="461"/>
                    <a:pt x="249" y="461"/>
                    <a:pt x="249" y="461"/>
                  </a:cubicBezTo>
                  <a:cubicBezTo>
                    <a:pt x="249" y="461"/>
                    <a:pt x="249" y="461"/>
                    <a:pt x="249" y="461"/>
                  </a:cubicBezTo>
                  <a:cubicBezTo>
                    <a:pt x="248" y="460"/>
                    <a:pt x="248" y="460"/>
                    <a:pt x="248" y="460"/>
                  </a:cubicBezTo>
                  <a:cubicBezTo>
                    <a:pt x="248" y="460"/>
                    <a:pt x="248" y="460"/>
                    <a:pt x="248" y="460"/>
                  </a:cubicBezTo>
                  <a:cubicBezTo>
                    <a:pt x="247" y="460"/>
                    <a:pt x="247" y="460"/>
                    <a:pt x="247" y="460"/>
                  </a:cubicBezTo>
                  <a:cubicBezTo>
                    <a:pt x="247" y="460"/>
                    <a:pt x="247" y="460"/>
                    <a:pt x="247" y="460"/>
                  </a:cubicBezTo>
                  <a:cubicBezTo>
                    <a:pt x="247" y="461"/>
                    <a:pt x="247" y="461"/>
                    <a:pt x="247" y="462"/>
                  </a:cubicBezTo>
                  <a:cubicBezTo>
                    <a:pt x="247" y="462"/>
                    <a:pt x="247" y="462"/>
                    <a:pt x="247" y="462"/>
                  </a:cubicBezTo>
                  <a:cubicBezTo>
                    <a:pt x="246" y="461"/>
                    <a:pt x="246" y="461"/>
                    <a:pt x="245" y="461"/>
                  </a:cubicBezTo>
                  <a:cubicBezTo>
                    <a:pt x="245" y="461"/>
                    <a:pt x="245" y="461"/>
                    <a:pt x="245" y="461"/>
                  </a:cubicBezTo>
                  <a:cubicBezTo>
                    <a:pt x="245" y="460"/>
                    <a:pt x="245" y="460"/>
                    <a:pt x="245" y="460"/>
                  </a:cubicBezTo>
                  <a:cubicBezTo>
                    <a:pt x="245" y="460"/>
                    <a:pt x="245" y="460"/>
                    <a:pt x="245" y="460"/>
                  </a:cubicBezTo>
                  <a:cubicBezTo>
                    <a:pt x="244" y="459"/>
                    <a:pt x="244" y="459"/>
                    <a:pt x="244" y="459"/>
                  </a:cubicBezTo>
                  <a:cubicBezTo>
                    <a:pt x="245" y="459"/>
                    <a:pt x="245" y="459"/>
                    <a:pt x="245" y="459"/>
                  </a:cubicBezTo>
                  <a:cubicBezTo>
                    <a:pt x="244" y="458"/>
                    <a:pt x="244" y="458"/>
                    <a:pt x="244" y="458"/>
                  </a:cubicBezTo>
                  <a:cubicBezTo>
                    <a:pt x="245" y="457"/>
                    <a:pt x="245" y="457"/>
                    <a:pt x="245" y="457"/>
                  </a:cubicBezTo>
                  <a:cubicBezTo>
                    <a:pt x="244" y="457"/>
                    <a:pt x="244" y="457"/>
                    <a:pt x="244" y="457"/>
                  </a:cubicBezTo>
                  <a:cubicBezTo>
                    <a:pt x="244" y="457"/>
                    <a:pt x="244" y="457"/>
                    <a:pt x="244" y="457"/>
                  </a:cubicBezTo>
                  <a:cubicBezTo>
                    <a:pt x="244" y="456"/>
                    <a:pt x="244" y="456"/>
                    <a:pt x="244" y="456"/>
                  </a:cubicBezTo>
                  <a:cubicBezTo>
                    <a:pt x="244" y="456"/>
                    <a:pt x="244" y="456"/>
                    <a:pt x="244" y="456"/>
                  </a:cubicBezTo>
                  <a:cubicBezTo>
                    <a:pt x="243" y="456"/>
                    <a:pt x="243" y="456"/>
                    <a:pt x="243" y="456"/>
                  </a:cubicBezTo>
                  <a:cubicBezTo>
                    <a:pt x="243" y="456"/>
                    <a:pt x="243" y="456"/>
                    <a:pt x="243" y="456"/>
                  </a:cubicBezTo>
                  <a:cubicBezTo>
                    <a:pt x="243" y="456"/>
                    <a:pt x="243" y="456"/>
                    <a:pt x="243" y="456"/>
                  </a:cubicBezTo>
                  <a:cubicBezTo>
                    <a:pt x="243" y="456"/>
                    <a:pt x="243" y="456"/>
                    <a:pt x="243" y="456"/>
                  </a:cubicBezTo>
                  <a:cubicBezTo>
                    <a:pt x="243" y="455"/>
                    <a:pt x="243" y="455"/>
                    <a:pt x="243" y="455"/>
                  </a:cubicBezTo>
                  <a:cubicBezTo>
                    <a:pt x="243" y="455"/>
                    <a:pt x="243" y="455"/>
                    <a:pt x="243" y="455"/>
                  </a:cubicBezTo>
                  <a:cubicBezTo>
                    <a:pt x="243" y="456"/>
                    <a:pt x="243" y="456"/>
                    <a:pt x="243" y="456"/>
                  </a:cubicBezTo>
                  <a:cubicBezTo>
                    <a:pt x="242" y="456"/>
                    <a:pt x="242" y="456"/>
                    <a:pt x="242" y="456"/>
                  </a:cubicBezTo>
                  <a:cubicBezTo>
                    <a:pt x="242" y="456"/>
                    <a:pt x="242" y="456"/>
                    <a:pt x="242" y="456"/>
                  </a:cubicBezTo>
                  <a:cubicBezTo>
                    <a:pt x="242" y="456"/>
                    <a:pt x="243" y="456"/>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8"/>
                    <a:pt x="243" y="458"/>
                    <a:pt x="243" y="458"/>
                  </a:cubicBezTo>
                  <a:cubicBezTo>
                    <a:pt x="243" y="458"/>
                    <a:pt x="243" y="458"/>
                    <a:pt x="243" y="458"/>
                  </a:cubicBezTo>
                  <a:cubicBezTo>
                    <a:pt x="243" y="458"/>
                    <a:pt x="243" y="458"/>
                    <a:pt x="243" y="458"/>
                  </a:cubicBezTo>
                  <a:cubicBezTo>
                    <a:pt x="243" y="458"/>
                    <a:pt x="243" y="458"/>
                    <a:pt x="243" y="458"/>
                  </a:cubicBezTo>
                  <a:cubicBezTo>
                    <a:pt x="243" y="459"/>
                    <a:pt x="243" y="459"/>
                    <a:pt x="243" y="459"/>
                  </a:cubicBezTo>
                  <a:cubicBezTo>
                    <a:pt x="242" y="459"/>
                    <a:pt x="242" y="459"/>
                    <a:pt x="242" y="459"/>
                  </a:cubicBezTo>
                  <a:cubicBezTo>
                    <a:pt x="242" y="458"/>
                    <a:pt x="242" y="458"/>
                    <a:pt x="242" y="458"/>
                  </a:cubicBezTo>
                  <a:cubicBezTo>
                    <a:pt x="242" y="458"/>
                    <a:pt x="242" y="458"/>
                    <a:pt x="242" y="458"/>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3" y="459"/>
                    <a:pt x="243" y="459"/>
                    <a:pt x="243" y="459"/>
                  </a:cubicBezTo>
                  <a:cubicBezTo>
                    <a:pt x="243" y="459"/>
                    <a:pt x="243" y="459"/>
                    <a:pt x="243" y="459"/>
                  </a:cubicBezTo>
                  <a:cubicBezTo>
                    <a:pt x="243" y="459"/>
                    <a:pt x="244" y="460"/>
                    <a:pt x="244" y="460"/>
                  </a:cubicBezTo>
                  <a:cubicBezTo>
                    <a:pt x="244" y="460"/>
                    <a:pt x="244" y="460"/>
                    <a:pt x="244" y="460"/>
                  </a:cubicBezTo>
                  <a:cubicBezTo>
                    <a:pt x="244" y="460"/>
                    <a:pt x="244" y="460"/>
                    <a:pt x="244" y="460"/>
                  </a:cubicBezTo>
                  <a:cubicBezTo>
                    <a:pt x="244" y="461"/>
                    <a:pt x="244" y="461"/>
                    <a:pt x="244" y="461"/>
                  </a:cubicBezTo>
                  <a:cubicBezTo>
                    <a:pt x="244" y="461"/>
                    <a:pt x="244" y="461"/>
                    <a:pt x="244" y="461"/>
                  </a:cubicBezTo>
                  <a:cubicBezTo>
                    <a:pt x="244" y="461"/>
                    <a:pt x="244" y="461"/>
                    <a:pt x="244" y="461"/>
                  </a:cubicBezTo>
                  <a:cubicBezTo>
                    <a:pt x="245" y="461"/>
                    <a:pt x="245" y="461"/>
                    <a:pt x="245" y="461"/>
                  </a:cubicBezTo>
                  <a:cubicBezTo>
                    <a:pt x="245" y="461"/>
                    <a:pt x="245" y="461"/>
                    <a:pt x="245" y="461"/>
                  </a:cubicBezTo>
                  <a:cubicBezTo>
                    <a:pt x="245" y="461"/>
                    <a:pt x="245" y="461"/>
                    <a:pt x="246" y="462"/>
                  </a:cubicBezTo>
                  <a:cubicBezTo>
                    <a:pt x="246" y="462"/>
                    <a:pt x="246" y="462"/>
                    <a:pt x="246" y="462"/>
                  </a:cubicBezTo>
                  <a:cubicBezTo>
                    <a:pt x="245" y="462"/>
                    <a:pt x="245" y="462"/>
                    <a:pt x="245" y="462"/>
                  </a:cubicBezTo>
                  <a:cubicBezTo>
                    <a:pt x="245" y="462"/>
                    <a:pt x="245" y="462"/>
                    <a:pt x="245" y="462"/>
                  </a:cubicBezTo>
                  <a:cubicBezTo>
                    <a:pt x="245" y="462"/>
                    <a:pt x="245" y="462"/>
                    <a:pt x="245" y="462"/>
                  </a:cubicBezTo>
                  <a:cubicBezTo>
                    <a:pt x="245" y="462"/>
                    <a:pt x="245" y="462"/>
                    <a:pt x="245" y="462"/>
                  </a:cubicBezTo>
                  <a:cubicBezTo>
                    <a:pt x="244" y="463"/>
                    <a:pt x="244" y="463"/>
                    <a:pt x="244" y="463"/>
                  </a:cubicBezTo>
                  <a:cubicBezTo>
                    <a:pt x="244" y="462"/>
                    <a:pt x="244" y="462"/>
                    <a:pt x="244" y="462"/>
                  </a:cubicBezTo>
                  <a:cubicBezTo>
                    <a:pt x="244" y="462"/>
                    <a:pt x="244" y="462"/>
                    <a:pt x="244"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1"/>
                    <a:pt x="243" y="461"/>
                    <a:pt x="243" y="461"/>
                  </a:cubicBezTo>
                  <a:cubicBezTo>
                    <a:pt x="243" y="461"/>
                    <a:pt x="243" y="461"/>
                    <a:pt x="243"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1" y="460"/>
                    <a:pt x="241" y="460"/>
                    <a:pt x="241" y="460"/>
                  </a:cubicBezTo>
                  <a:cubicBezTo>
                    <a:pt x="242" y="460"/>
                    <a:pt x="242" y="460"/>
                    <a:pt x="242" y="460"/>
                  </a:cubicBezTo>
                  <a:cubicBezTo>
                    <a:pt x="241" y="460"/>
                    <a:pt x="241" y="459"/>
                    <a:pt x="241" y="459"/>
                  </a:cubicBezTo>
                  <a:cubicBezTo>
                    <a:pt x="240" y="459"/>
                    <a:pt x="240" y="459"/>
                    <a:pt x="240" y="459"/>
                  </a:cubicBezTo>
                  <a:cubicBezTo>
                    <a:pt x="240" y="459"/>
                    <a:pt x="240" y="459"/>
                    <a:pt x="240" y="459"/>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8"/>
                    <a:pt x="240" y="459"/>
                    <a:pt x="240" y="460"/>
                  </a:cubicBezTo>
                  <a:cubicBezTo>
                    <a:pt x="240" y="460"/>
                    <a:pt x="240" y="460"/>
                    <a:pt x="240" y="460"/>
                  </a:cubicBezTo>
                  <a:cubicBezTo>
                    <a:pt x="240" y="460"/>
                    <a:pt x="240" y="460"/>
                    <a:pt x="240" y="460"/>
                  </a:cubicBezTo>
                  <a:cubicBezTo>
                    <a:pt x="239" y="459"/>
                    <a:pt x="239" y="459"/>
                    <a:pt x="239" y="459"/>
                  </a:cubicBezTo>
                  <a:cubicBezTo>
                    <a:pt x="239" y="459"/>
                    <a:pt x="239" y="459"/>
                    <a:pt x="239" y="459"/>
                  </a:cubicBezTo>
                  <a:cubicBezTo>
                    <a:pt x="239" y="460"/>
                    <a:pt x="239" y="460"/>
                    <a:pt x="239" y="460"/>
                  </a:cubicBezTo>
                  <a:cubicBezTo>
                    <a:pt x="239" y="460"/>
                    <a:pt x="239" y="460"/>
                    <a:pt x="239" y="460"/>
                  </a:cubicBezTo>
                  <a:cubicBezTo>
                    <a:pt x="240" y="460"/>
                    <a:pt x="240" y="460"/>
                    <a:pt x="240" y="460"/>
                  </a:cubicBezTo>
                  <a:cubicBezTo>
                    <a:pt x="240" y="460"/>
                    <a:pt x="240" y="460"/>
                    <a:pt x="240" y="460"/>
                  </a:cubicBezTo>
                  <a:cubicBezTo>
                    <a:pt x="240" y="461"/>
                    <a:pt x="240" y="461"/>
                    <a:pt x="240" y="461"/>
                  </a:cubicBezTo>
                  <a:cubicBezTo>
                    <a:pt x="240" y="461"/>
                    <a:pt x="240" y="461"/>
                    <a:pt x="240" y="461"/>
                  </a:cubicBezTo>
                  <a:cubicBezTo>
                    <a:pt x="239" y="461"/>
                    <a:pt x="239" y="461"/>
                    <a:pt x="239" y="461"/>
                  </a:cubicBezTo>
                  <a:cubicBezTo>
                    <a:pt x="240" y="461"/>
                    <a:pt x="240" y="461"/>
                    <a:pt x="240" y="461"/>
                  </a:cubicBezTo>
                  <a:cubicBezTo>
                    <a:pt x="239" y="461"/>
                    <a:pt x="239" y="461"/>
                    <a:pt x="239" y="462"/>
                  </a:cubicBezTo>
                  <a:cubicBezTo>
                    <a:pt x="239" y="462"/>
                    <a:pt x="239" y="462"/>
                    <a:pt x="239" y="462"/>
                  </a:cubicBezTo>
                  <a:cubicBezTo>
                    <a:pt x="239" y="461"/>
                    <a:pt x="240" y="462"/>
                    <a:pt x="240" y="461"/>
                  </a:cubicBezTo>
                  <a:cubicBezTo>
                    <a:pt x="240" y="461"/>
                    <a:pt x="240" y="461"/>
                    <a:pt x="240" y="461"/>
                  </a:cubicBezTo>
                  <a:cubicBezTo>
                    <a:pt x="240" y="460"/>
                    <a:pt x="240" y="460"/>
                    <a:pt x="240" y="460"/>
                  </a:cubicBezTo>
                  <a:cubicBezTo>
                    <a:pt x="240" y="461"/>
                    <a:pt x="240" y="461"/>
                    <a:pt x="240" y="461"/>
                  </a:cubicBezTo>
                  <a:cubicBezTo>
                    <a:pt x="240" y="460"/>
                    <a:pt x="240" y="460"/>
                    <a:pt x="240" y="460"/>
                  </a:cubicBezTo>
                  <a:cubicBezTo>
                    <a:pt x="241" y="461"/>
                    <a:pt x="241" y="461"/>
                    <a:pt x="241" y="461"/>
                  </a:cubicBezTo>
                  <a:cubicBezTo>
                    <a:pt x="241" y="461"/>
                    <a:pt x="241" y="461"/>
                    <a:pt x="241" y="461"/>
                  </a:cubicBezTo>
                  <a:cubicBezTo>
                    <a:pt x="241" y="461"/>
                    <a:pt x="241" y="461"/>
                    <a:pt x="241" y="461"/>
                  </a:cubicBezTo>
                  <a:cubicBezTo>
                    <a:pt x="241" y="461"/>
                    <a:pt x="241" y="461"/>
                    <a:pt x="241" y="461"/>
                  </a:cubicBezTo>
                  <a:cubicBezTo>
                    <a:pt x="242" y="461"/>
                    <a:pt x="242" y="461"/>
                    <a:pt x="242" y="461"/>
                  </a:cubicBezTo>
                  <a:cubicBezTo>
                    <a:pt x="242" y="461"/>
                    <a:pt x="242" y="461"/>
                    <a:pt x="242" y="461"/>
                  </a:cubicBezTo>
                  <a:cubicBezTo>
                    <a:pt x="242" y="461"/>
                    <a:pt x="242" y="461"/>
                    <a:pt x="242" y="461"/>
                  </a:cubicBezTo>
                  <a:cubicBezTo>
                    <a:pt x="242" y="462"/>
                    <a:pt x="242" y="462"/>
                    <a:pt x="242"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3"/>
                    <a:pt x="243" y="463"/>
                    <a:pt x="243" y="463"/>
                  </a:cubicBezTo>
                  <a:cubicBezTo>
                    <a:pt x="243" y="463"/>
                    <a:pt x="243" y="463"/>
                    <a:pt x="243" y="463"/>
                  </a:cubicBezTo>
                  <a:cubicBezTo>
                    <a:pt x="243" y="463"/>
                    <a:pt x="243" y="463"/>
                    <a:pt x="243" y="463"/>
                  </a:cubicBezTo>
                  <a:cubicBezTo>
                    <a:pt x="243" y="463"/>
                    <a:pt x="243" y="463"/>
                    <a:pt x="243" y="463"/>
                  </a:cubicBezTo>
                  <a:cubicBezTo>
                    <a:pt x="244" y="463"/>
                    <a:pt x="244" y="463"/>
                    <a:pt x="244" y="463"/>
                  </a:cubicBezTo>
                  <a:cubicBezTo>
                    <a:pt x="244" y="463"/>
                    <a:pt x="244" y="463"/>
                    <a:pt x="244" y="463"/>
                  </a:cubicBezTo>
                  <a:cubicBezTo>
                    <a:pt x="244" y="463"/>
                    <a:pt x="244" y="463"/>
                    <a:pt x="244" y="463"/>
                  </a:cubicBezTo>
                  <a:cubicBezTo>
                    <a:pt x="245" y="463"/>
                    <a:pt x="245" y="463"/>
                    <a:pt x="245" y="463"/>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5" y="464"/>
                    <a:pt x="245" y="464"/>
                    <a:pt x="245" y="464"/>
                  </a:cubicBezTo>
                  <a:cubicBezTo>
                    <a:pt x="245" y="464"/>
                    <a:pt x="245" y="464"/>
                    <a:pt x="245" y="464"/>
                  </a:cubicBezTo>
                  <a:cubicBezTo>
                    <a:pt x="245" y="463"/>
                    <a:pt x="245" y="463"/>
                    <a:pt x="245" y="463"/>
                  </a:cubicBezTo>
                  <a:cubicBezTo>
                    <a:pt x="245" y="463"/>
                    <a:pt x="245" y="463"/>
                    <a:pt x="245" y="463"/>
                  </a:cubicBezTo>
                  <a:cubicBezTo>
                    <a:pt x="246" y="464"/>
                    <a:pt x="246" y="464"/>
                    <a:pt x="246"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5"/>
                    <a:pt x="247" y="465"/>
                    <a:pt x="247" y="465"/>
                  </a:cubicBezTo>
                  <a:cubicBezTo>
                    <a:pt x="248" y="465"/>
                    <a:pt x="248" y="465"/>
                    <a:pt x="248" y="465"/>
                  </a:cubicBezTo>
                  <a:cubicBezTo>
                    <a:pt x="247" y="464"/>
                    <a:pt x="247" y="464"/>
                    <a:pt x="247" y="464"/>
                  </a:cubicBezTo>
                  <a:cubicBezTo>
                    <a:pt x="248" y="464"/>
                    <a:pt x="248" y="464"/>
                    <a:pt x="248" y="464"/>
                  </a:cubicBezTo>
                  <a:cubicBezTo>
                    <a:pt x="248" y="465"/>
                    <a:pt x="248" y="465"/>
                    <a:pt x="248" y="465"/>
                  </a:cubicBezTo>
                  <a:cubicBezTo>
                    <a:pt x="248" y="466"/>
                    <a:pt x="248" y="466"/>
                    <a:pt x="248" y="466"/>
                  </a:cubicBezTo>
                  <a:cubicBezTo>
                    <a:pt x="248" y="466"/>
                    <a:pt x="248" y="466"/>
                    <a:pt x="248" y="466"/>
                  </a:cubicBezTo>
                  <a:cubicBezTo>
                    <a:pt x="249" y="466"/>
                    <a:pt x="249" y="466"/>
                    <a:pt x="249" y="466"/>
                  </a:cubicBezTo>
                  <a:cubicBezTo>
                    <a:pt x="249" y="466"/>
                    <a:pt x="249" y="466"/>
                    <a:pt x="249" y="466"/>
                  </a:cubicBezTo>
                  <a:cubicBezTo>
                    <a:pt x="249" y="466"/>
                    <a:pt x="249" y="466"/>
                    <a:pt x="249" y="466"/>
                  </a:cubicBezTo>
                  <a:cubicBezTo>
                    <a:pt x="249" y="466"/>
                    <a:pt x="249" y="466"/>
                    <a:pt x="249" y="466"/>
                  </a:cubicBezTo>
                  <a:cubicBezTo>
                    <a:pt x="249" y="466"/>
                    <a:pt x="250" y="467"/>
                    <a:pt x="250" y="467"/>
                  </a:cubicBezTo>
                  <a:cubicBezTo>
                    <a:pt x="250" y="468"/>
                    <a:pt x="250" y="468"/>
                    <a:pt x="250" y="468"/>
                  </a:cubicBezTo>
                  <a:cubicBezTo>
                    <a:pt x="249" y="467"/>
                    <a:pt x="249" y="467"/>
                    <a:pt x="249" y="467"/>
                  </a:cubicBezTo>
                  <a:cubicBezTo>
                    <a:pt x="249" y="467"/>
                    <a:pt x="249" y="467"/>
                    <a:pt x="249" y="467"/>
                  </a:cubicBezTo>
                  <a:cubicBezTo>
                    <a:pt x="249" y="468"/>
                    <a:pt x="249" y="468"/>
                    <a:pt x="249" y="468"/>
                  </a:cubicBezTo>
                  <a:cubicBezTo>
                    <a:pt x="249" y="468"/>
                    <a:pt x="249" y="468"/>
                    <a:pt x="249" y="468"/>
                  </a:cubicBezTo>
                  <a:cubicBezTo>
                    <a:pt x="249" y="469"/>
                    <a:pt x="249" y="469"/>
                    <a:pt x="249" y="469"/>
                  </a:cubicBezTo>
                  <a:cubicBezTo>
                    <a:pt x="249" y="469"/>
                    <a:pt x="249" y="469"/>
                    <a:pt x="249" y="469"/>
                  </a:cubicBezTo>
                  <a:cubicBezTo>
                    <a:pt x="249" y="469"/>
                    <a:pt x="249" y="469"/>
                    <a:pt x="249"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8"/>
                    <a:pt x="248" y="468"/>
                    <a:pt x="248" y="468"/>
                  </a:cubicBezTo>
                  <a:cubicBezTo>
                    <a:pt x="247" y="469"/>
                    <a:pt x="247" y="469"/>
                    <a:pt x="247" y="469"/>
                  </a:cubicBezTo>
                  <a:cubicBezTo>
                    <a:pt x="247" y="468"/>
                    <a:pt x="247" y="468"/>
                    <a:pt x="247" y="468"/>
                  </a:cubicBezTo>
                  <a:cubicBezTo>
                    <a:pt x="247" y="468"/>
                    <a:pt x="247" y="468"/>
                    <a:pt x="247" y="468"/>
                  </a:cubicBezTo>
                  <a:cubicBezTo>
                    <a:pt x="247" y="468"/>
                    <a:pt x="247" y="469"/>
                    <a:pt x="247" y="469"/>
                  </a:cubicBezTo>
                  <a:cubicBezTo>
                    <a:pt x="248" y="469"/>
                    <a:pt x="248" y="469"/>
                    <a:pt x="248" y="469"/>
                  </a:cubicBezTo>
                  <a:cubicBezTo>
                    <a:pt x="248" y="469"/>
                    <a:pt x="248" y="469"/>
                    <a:pt x="248" y="469"/>
                  </a:cubicBezTo>
                  <a:cubicBezTo>
                    <a:pt x="248" y="469"/>
                    <a:pt x="248" y="469"/>
                    <a:pt x="248" y="469"/>
                  </a:cubicBezTo>
                  <a:cubicBezTo>
                    <a:pt x="249" y="470"/>
                    <a:pt x="249" y="470"/>
                    <a:pt x="249" y="470"/>
                  </a:cubicBezTo>
                  <a:cubicBezTo>
                    <a:pt x="249" y="471"/>
                    <a:pt x="249" y="471"/>
                    <a:pt x="249" y="471"/>
                  </a:cubicBezTo>
                  <a:cubicBezTo>
                    <a:pt x="249" y="471"/>
                    <a:pt x="249" y="471"/>
                    <a:pt x="249" y="471"/>
                  </a:cubicBezTo>
                  <a:cubicBezTo>
                    <a:pt x="249" y="471"/>
                    <a:pt x="248" y="471"/>
                    <a:pt x="248" y="470"/>
                  </a:cubicBezTo>
                  <a:cubicBezTo>
                    <a:pt x="248" y="470"/>
                    <a:pt x="248" y="470"/>
                    <a:pt x="248" y="470"/>
                  </a:cubicBezTo>
                  <a:cubicBezTo>
                    <a:pt x="248" y="470"/>
                    <a:pt x="248" y="470"/>
                    <a:pt x="248" y="470"/>
                  </a:cubicBezTo>
                  <a:cubicBezTo>
                    <a:pt x="248" y="470"/>
                    <a:pt x="248" y="470"/>
                    <a:pt x="248" y="470"/>
                  </a:cubicBezTo>
                  <a:cubicBezTo>
                    <a:pt x="248" y="471"/>
                    <a:pt x="249" y="471"/>
                    <a:pt x="249" y="472"/>
                  </a:cubicBezTo>
                  <a:cubicBezTo>
                    <a:pt x="249" y="472"/>
                    <a:pt x="249" y="472"/>
                    <a:pt x="249" y="472"/>
                  </a:cubicBezTo>
                  <a:cubicBezTo>
                    <a:pt x="249" y="472"/>
                    <a:pt x="249" y="472"/>
                    <a:pt x="249" y="472"/>
                  </a:cubicBezTo>
                  <a:cubicBezTo>
                    <a:pt x="249" y="473"/>
                    <a:pt x="249" y="473"/>
                    <a:pt x="249" y="473"/>
                  </a:cubicBezTo>
                  <a:cubicBezTo>
                    <a:pt x="249" y="473"/>
                    <a:pt x="249" y="473"/>
                    <a:pt x="249" y="473"/>
                  </a:cubicBezTo>
                  <a:cubicBezTo>
                    <a:pt x="249" y="473"/>
                    <a:pt x="249" y="473"/>
                    <a:pt x="249" y="473"/>
                  </a:cubicBezTo>
                  <a:cubicBezTo>
                    <a:pt x="248" y="473"/>
                    <a:pt x="248" y="473"/>
                    <a:pt x="248" y="473"/>
                  </a:cubicBezTo>
                  <a:cubicBezTo>
                    <a:pt x="249" y="474"/>
                    <a:pt x="249" y="474"/>
                    <a:pt x="249" y="474"/>
                  </a:cubicBezTo>
                  <a:cubicBezTo>
                    <a:pt x="248" y="474"/>
                    <a:pt x="248" y="474"/>
                    <a:pt x="248" y="474"/>
                  </a:cubicBezTo>
                  <a:cubicBezTo>
                    <a:pt x="248" y="473"/>
                    <a:pt x="248" y="473"/>
                    <a:pt x="247" y="473"/>
                  </a:cubicBezTo>
                  <a:cubicBezTo>
                    <a:pt x="248" y="473"/>
                    <a:pt x="248" y="473"/>
                    <a:pt x="248" y="473"/>
                  </a:cubicBezTo>
                  <a:cubicBezTo>
                    <a:pt x="247" y="472"/>
                    <a:pt x="247" y="472"/>
                    <a:pt x="247" y="471"/>
                  </a:cubicBezTo>
                  <a:cubicBezTo>
                    <a:pt x="247" y="471"/>
                    <a:pt x="247" y="471"/>
                    <a:pt x="247" y="471"/>
                  </a:cubicBezTo>
                  <a:cubicBezTo>
                    <a:pt x="246" y="472"/>
                    <a:pt x="246" y="472"/>
                    <a:pt x="246" y="472"/>
                  </a:cubicBezTo>
                  <a:cubicBezTo>
                    <a:pt x="247" y="472"/>
                    <a:pt x="247" y="472"/>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8" y="474"/>
                    <a:pt x="248" y="474"/>
                    <a:pt x="248" y="474"/>
                  </a:cubicBezTo>
                  <a:cubicBezTo>
                    <a:pt x="248" y="474"/>
                    <a:pt x="248" y="474"/>
                    <a:pt x="248" y="474"/>
                  </a:cubicBezTo>
                  <a:cubicBezTo>
                    <a:pt x="248" y="475"/>
                    <a:pt x="248" y="475"/>
                    <a:pt x="248" y="475"/>
                  </a:cubicBezTo>
                  <a:cubicBezTo>
                    <a:pt x="248" y="475"/>
                    <a:pt x="248" y="475"/>
                    <a:pt x="248" y="475"/>
                  </a:cubicBezTo>
                  <a:cubicBezTo>
                    <a:pt x="248" y="475"/>
                    <a:pt x="248" y="475"/>
                    <a:pt x="248" y="475"/>
                  </a:cubicBezTo>
                  <a:cubicBezTo>
                    <a:pt x="248" y="475"/>
                    <a:pt x="248" y="475"/>
                    <a:pt x="248" y="475"/>
                  </a:cubicBezTo>
                  <a:cubicBezTo>
                    <a:pt x="248" y="474"/>
                    <a:pt x="248" y="475"/>
                    <a:pt x="247" y="474"/>
                  </a:cubicBezTo>
                  <a:cubicBezTo>
                    <a:pt x="247" y="474"/>
                    <a:pt x="247" y="474"/>
                    <a:pt x="247" y="474"/>
                  </a:cubicBezTo>
                  <a:cubicBezTo>
                    <a:pt x="247" y="474"/>
                    <a:pt x="247" y="474"/>
                    <a:pt x="247" y="474"/>
                  </a:cubicBezTo>
                  <a:cubicBezTo>
                    <a:pt x="247" y="474"/>
                    <a:pt x="247" y="474"/>
                    <a:pt x="247" y="474"/>
                  </a:cubicBezTo>
                  <a:cubicBezTo>
                    <a:pt x="247" y="475"/>
                    <a:pt x="247" y="475"/>
                    <a:pt x="247" y="475"/>
                  </a:cubicBezTo>
                  <a:cubicBezTo>
                    <a:pt x="247" y="475"/>
                    <a:pt x="247" y="475"/>
                    <a:pt x="247" y="475"/>
                  </a:cubicBezTo>
                  <a:cubicBezTo>
                    <a:pt x="247" y="475"/>
                    <a:pt x="246" y="474"/>
                    <a:pt x="245" y="473"/>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6" y="475"/>
                    <a:pt x="246" y="475"/>
                    <a:pt x="246" y="475"/>
                  </a:cubicBezTo>
                  <a:cubicBezTo>
                    <a:pt x="246" y="476"/>
                    <a:pt x="246" y="476"/>
                    <a:pt x="246" y="476"/>
                  </a:cubicBezTo>
                  <a:cubicBezTo>
                    <a:pt x="246" y="475"/>
                    <a:pt x="246" y="475"/>
                    <a:pt x="246" y="475"/>
                  </a:cubicBezTo>
                  <a:cubicBezTo>
                    <a:pt x="246" y="476"/>
                    <a:pt x="246" y="475"/>
                    <a:pt x="247" y="476"/>
                  </a:cubicBezTo>
                  <a:cubicBezTo>
                    <a:pt x="247" y="476"/>
                    <a:pt x="247" y="476"/>
                    <a:pt x="247" y="476"/>
                  </a:cubicBezTo>
                  <a:cubicBezTo>
                    <a:pt x="247" y="477"/>
                    <a:pt x="247" y="477"/>
                    <a:pt x="247" y="477"/>
                  </a:cubicBezTo>
                  <a:cubicBezTo>
                    <a:pt x="246" y="477"/>
                    <a:pt x="246" y="477"/>
                    <a:pt x="246" y="477"/>
                  </a:cubicBezTo>
                  <a:cubicBezTo>
                    <a:pt x="246" y="477"/>
                    <a:pt x="246" y="477"/>
                    <a:pt x="246" y="477"/>
                  </a:cubicBezTo>
                  <a:cubicBezTo>
                    <a:pt x="246" y="476"/>
                    <a:pt x="246" y="476"/>
                    <a:pt x="245" y="476"/>
                  </a:cubicBezTo>
                  <a:cubicBezTo>
                    <a:pt x="246" y="476"/>
                    <a:pt x="246" y="476"/>
                    <a:pt x="246" y="476"/>
                  </a:cubicBezTo>
                  <a:cubicBezTo>
                    <a:pt x="245" y="475"/>
                    <a:pt x="245" y="475"/>
                    <a:pt x="245" y="475"/>
                  </a:cubicBezTo>
                  <a:cubicBezTo>
                    <a:pt x="245" y="475"/>
                    <a:pt x="245" y="475"/>
                    <a:pt x="245" y="475"/>
                  </a:cubicBezTo>
                  <a:cubicBezTo>
                    <a:pt x="245" y="475"/>
                    <a:pt x="245" y="475"/>
                    <a:pt x="245" y="475"/>
                  </a:cubicBezTo>
                  <a:cubicBezTo>
                    <a:pt x="245" y="475"/>
                    <a:pt x="245" y="475"/>
                    <a:pt x="244" y="475"/>
                  </a:cubicBezTo>
                  <a:cubicBezTo>
                    <a:pt x="244" y="476"/>
                    <a:pt x="244" y="476"/>
                    <a:pt x="245" y="476"/>
                  </a:cubicBezTo>
                  <a:cubicBezTo>
                    <a:pt x="245" y="476"/>
                    <a:pt x="245" y="476"/>
                    <a:pt x="245" y="476"/>
                  </a:cubicBezTo>
                  <a:cubicBezTo>
                    <a:pt x="245" y="477"/>
                    <a:pt x="245" y="477"/>
                    <a:pt x="245" y="477"/>
                  </a:cubicBezTo>
                  <a:cubicBezTo>
                    <a:pt x="246" y="478"/>
                    <a:pt x="246" y="478"/>
                    <a:pt x="246" y="478"/>
                  </a:cubicBezTo>
                  <a:cubicBezTo>
                    <a:pt x="246" y="478"/>
                    <a:pt x="246" y="478"/>
                    <a:pt x="246" y="478"/>
                  </a:cubicBezTo>
                  <a:cubicBezTo>
                    <a:pt x="245" y="478"/>
                    <a:pt x="245" y="478"/>
                    <a:pt x="245" y="478"/>
                  </a:cubicBezTo>
                  <a:cubicBezTo>
                    <a:pt x="245" y="477"/>
                    <a:pt x="245" y="477"/>
                    <a:pt x="245" y="477"/>
                  </a:cubicBezTo>
                  <a:cubicBezTo>
                    <a:pt x="245" y="477"/>
                    <a:pt x="245" y="477"/>
                    <a:pt x="245" y="477"/>
                  </a:cubicBezTo>
                  <a:cubicBezTo>
                    <a:pt x="244" y="476"/>
                    <a:pt x="244" y="476"/>
                    <a:pt x="244" y="476"/>
                  </a:cubicBezTo>
                  <a:cubicBezTo>
                    <a:pt x="244" y="476"/>
                    <a:pt x="244" y="476"/>
                    <a:pt x="244" y="476"/>
                  </a:cubicBezTo>
                  <a:cubicBezTo>
                    <a:pt x="244" y="475"/>
                    <a:pt x="244" y="475"/>
                    <a:pt x="244" y="475"/>
                  </a:cubicBezTo>
                  <a:cubicBezTo>
                    <a:pt x="244" y="475"/>
                    <a:pt x="244" y="475"/>
                    <a:pt x="244" y="475"/>
                  </a:cubicBezTo>
                  <a:cubicBezTo>
                    <a:pt x="243" y="475"/>
                    <a:pt x="243" y="475"/>
                    <a:pt x="243" y="475"/>
                  </a:cubicBezTo>
                  <a:cubicBezTo>
                    <a:pt x="244" y="475"/>
                    <a:pt x="244" y="475"/>
                    <a:pt x="244" y="475"/>
                  </a:cubicBezTo>
                  <a:cubicBezTo>
                    <a:pt x="243" y="474"/>
                    <a:pt x="243" y="474"/>
                    <a:pt x="243" y="474"/>
                  </a:cubicBezTo>
                  <a:cubicBezTo>
                    <a:pt x="243" y="474"/>
                    <a:pt x="243" y="474"/>
                    <a:pt x="243" y="474"/>
                  </a:cubicBezTo>
                  <a:cubicBezTo>
                    <a:pt x="242" y="473"/>
                    <a:pt x="242" y="473"/>
                    <a:pt x="242" y="473"/>
                  </a:cubicBezTo>
                  <a:cubicBezTo>
                    <a:pt x="242" y="473"/>
                    <a:pt x="242" y="473"/>
                    <a:pt x="242" y="473"/>
                  </a:cubicBezTo>
                  <a:cubicBezTo>
                    <a:pt x="242" y="473"/>
                    <a:pt x="242" y="473"/>
                    <a:pt x="242" y="473"/>
                  </a:cubicBezTo>
                  <a:cubicBezTo>
                    <a:pt x="242" y="472"/>
                    <a:pt x="242" y="471"/>
                    <a:pt x="243" y="471"/>
                  </a:cubicBezTo>
                  <a:cubicBezTo>
                    <a:pt x="243" y="471"/>
                    <a:pt x="243" y="471"/>
                    <a:pt x="243" y="471"/>
                  </a:cubicBezTo>
                  <a:cubicBezTo>
                    <a:pt x="243" y="471"/>
                    <a:pt x="243" y="471"/>
                    <a:pt x="243" y="471"/>
                  </a:cubicBezTo>
                  <a:cubicBezTo>
                    <a:pt x="243" y="470"/>
                    <a:pt x="243" y="470"/>
                    <a:pt x="243" y="470"/>
                  </a:cubicBezTo>
                  <a:cubicBezTo>
                    <a:pt x="243" y="470"/>
                    <a:pt x="243" y="470"/>
                    <a:pt x="243" y="470"/>
                  </a:cubicBezTo>
                  <a:cubicBezTo>
                    <a:pt x="243" y="470"/>
                    <a:pt x="243" y="470"/>
                    <a:pt x="243" y="470"/>
                  </a:cubicBezTo>
                  <a:cubicBezTo>
                    <a:pt x="243" y="470"/>
                    <a:pt x="243" y="470"/>
                    <a:pt x="243" y="470"/>
                  </a:cubicBezTo>
                  <a:cubicBezTo>
                    <a:pt x="243" y="469"/>
                    <a:pt x="243" y="469"/>
                    <a:pt x="243" y="469"/>
                  </a:cubicBezTo>
                  <a:cubicBezTo>
                    <a:pt x="243" y="469"/>
                    <a:pt x="243" y="469"/>
                    <a:pt x="243" y="469"/>
                  </a:cubicBezTo>
                  <a:cubicBezTo>
                    <a:pt x="242" y="469"/>
                    <a:pt x="242" y="469"/>
                    <a:pt x="242" y="469"/>
                  </a:cubicBezTo>
                  <a:cubicBezTo>
                    <a:pt x="241" y="468"/>
                    <a:pt x="241" y="467"/>
                    <a:pt x="241" y="467"/>
                  </a:cubicBezTo>
                  <a:cubicBezTo>
                    <a:pt x="240" y="467"/>
                    <a:pt x="240" y="467"/>
                    <a:pt x="240" y="467"/>
                  </a:cubicBezTo>
                  <a:cubicBezTo>
                    <a:pt x="240" y="467"/>
                    <a:pt x="240" y="467"/>
                    <a:pt x="240" y="467"/>
                  </a:cubicBezTo>
                  <a:cubicBezTo>
                    <a:pt x="240" y="466"/>
                    <a:pt x="240" y="466"/>
                    <a:pt x="240" y="466"/>
                  </a:cubicBezTo>
                  <a:cubicBezTo>
                    <a:pt x="240" y="466"/>
                    <a:pt x="240" y="466"/>
                    <a:pt x="240" y="466"/>
                  </a:cubicBezTo>
                  <a:cubicBezTo>
                    <a:pt x="240" y="466"/>
                    <a:pt x="240" y="466"/>
                    <a:pt x="240" y="466"/>
                  </a:cubicBezTo>
                  <a:cubicBezTo>
                    <a:pt x="240" y="466"/>
                    <a:pt x="240" y="466"/>
                    <a:pt x="240" y="466"/>
                  </a:cubicBezTo>
                  <a:cubicBezTo>
                    <a:pt x="239" y="466"/>
                    <a:pt x="239" y="466"/>
                    <a:pt x="239" y="466"/>
                  </a:cubicBezTo>
                  <a:cubicBezTo>
                    <a:pt x="239" y="466"/>
                    <a:pt x="239" y="466"/>
                    <a:pt x="239" y="466"/>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4"/>
                    <a:pt x="240" y="464"/>
                    <a:pt x="241" y="464"/>
                  </a:cubicBezTo>
                  <a:cubicBezTo>
                    <a:pt x="241" y="464"/>
                    <a:pt x="241" y="464"/>
                    <a:pt x="241" y="464"/>
                  </a:cubicBezTo>
                  <a:cubicBezTo>
                    <a:pt x="240" y="464"/>
                    <a:pt x="240" y="464"/>
                    <a:pt x="240" y="464"/>
                  </a:cubicBezTo>
                  <a:cubicBezTo>
                    <a:pt x="240" y="464"/>
                    <a:pt x="240" y="464"/>
                    <a:pt x="240" y="463"/>
                  </a:cubicBezTo>
                  <a:cubicBezTo>
                    <a:pt x="239" y="464"/>
                    <a:pt x="239" y="464"/>
                    <a:pt x="239" y="464"/>
                  </a:cubicBezTo>
                  <a:cubicBezTo>
                    <a:pt x="239" y="463"/>
                    <a:pt x="239" y="463"/>
                    <a:pt x="239" y="463"/>
                  </a:cubicBezTo>
                  <a:cubicBezTo>
                    <a:pt x="239" y="463"/>
                    <a:pt x="239" y="463"/>
                    <a:pt x="239" y="463"/>
                  </a:cubicBezTo>
                  <a:cubicBezTo>
                    <a:pt x="239" y="464"/>
                    <a:pt x="239" y="464"/>
                    <a:pt x="239" y="464"/>
                  </a:cubicBezTo>
                  <a:cubicBezTo>
                    <a:pt x="238" y="464"/>
                    <a:pt x="238" y="464"/>
                    <a:pt x="238" y="464"/>
                  </a:cubicBezTo>
                  <a:cubicBezTo>
                    <a:pt x="238" y="464"/>
                    <a:pt x="237" y="463"/>
                    <a:pt x="237" y="462"/>
                  </a:cubicBezTo>
                  <a:cubicBezTo>
                    <a:pt x="236" y="461"/>
                    <a:pt x="236" y="461"/>
                    <a:pt x="236" y="461"/>
                  </a:cubicBezTo>
                  <a:cubicBezTo>
                    <a:pt x="236" y="461"/>
                    <a:pt x="236" y="461"/>
                    <a:pt x="236" y="461"/>
                  </a:cubicBezTo>
                  <a:cubicBezTo>
                    <a:pt x="235" y="461"/>
                    <a:pt x="235" y="461"/>
                    <a:pt x="235" y="461"/>
                  </a:cubicBezTo>
                  <a:cubicBezTo>
                    <a:pt x="236" y="461"/>
                    <a:pt x="236" y="461"/>
                    <a:pt x="236" y="461"/>
                  </a:cubicBezTo>
                  <a:cubicBezTo>
                    <a:pt x="235" y="460"/>
                    <a:pt x="235" y="460"/>
                    <a:pt x="235" y="460"/>
                  </a:cubicBezTo>
                  <a:cubicBezTo>
                    <a:pt x="236" y="460"/>
                    <a:pt x="236" y="460"/>
                    <a:pt x="236" y="460"/>
                  </a:cubicBezTo>
                  <a:cubicBezTo>
                    <a:pt x="235" y="459"/>
                    <a:pt x="235" y="459"/>
                    <a:pt x="235" y="459"/>
                  </a:cubicBezTo>
                  <a:cubicBezTo>
                    <a:pt x="236" y="459"/>
                    <a:pt x="236" y="459"/>
                    <a:pt x="236" y="459"/>
                  </a:cubicBezTo>
                  <a:cubicBezTo>
                    <a:pt x="236" y="459"/>
                    <a:pt x="236" y="458"/>
                    <a:pt x="236" y="458"/>
                  </a:cubicBezTo>
                  <a:cubicBezTo>
                    <a:pt x="236" y="458"/>
                    <a:pt x="236" y="458"/>
                    <a:pt x="236" y="458"/>
                  </a:cubicBezTo>
                  <a:cubicBezTo>
                    <a:pt x="236" y="458"/>
                    <a:pt x="236" y="458"/>
                    <a:pt x="236" y="458"/>
                  </a:cubicBezTo>
                  <a:cubicBezTo>
                    <a:pt x="236" y="457"/>
                    <a:pt x="236" y="457"/>
                    <a:pt x="236" y="457"/>
                  </a:cubicBezTo>
                  <a:cubicBezTo>
                    <a:pt x="236" y="457"/>
                    <a:pt x="236" y="457"/>
                    <a:pt x="236" y="457"/>
                  </a:cubicBezTo>
                  <a:cubicBezTo>
                    <a:pt x="236" y="457"/>
                    <a:pt x="236" y="457"/>
                    <a:pt x="236" y="457"/>
                  </a:cubicBezTo>
                  <a:cubicBezTo>
                    <a:pt x="235" y="457"/>
                    <a:pt x="235" y="457"/>
                    <a:pt x="235" y="457"/>
                  </a:cubicBezTo>
                  <a:cubicBezTo>
                    <a:pt x="236" y="457"/>
                    <a:pt x="236" y="457"/>
                    <a:pt x="236" y="457"/>
                  </a:cubicBezTo>
                  <a:cubicBezTo>
                    <a:pt x="235" y="456"/>
                    <a:pt x="235" y="456"/>
                    <a:pt x="235" y="456"/>
                  </a:cubicBezTo>
                  <a:cubicBezTo>
                    <a:pt x="235" y="457"/>
                    <a:pt x="235" y="457"/>
                    <a:pt x="235" y="457"/>
                  </a:cubicBezTo>
                  <a:cubicBezTo>
                    <a:pt x="235" y="456"/>
                    <a:pt x="235" y="456"/>
                    <a:pt x="235" y="456"/>
                  </a:cubicBezTo>
                  <a:cubicBezTo>
                    <a:pt x="235" y="456"/>
                    <a:pt x="235" y="456"/>
                    <a:pt x="235" y="456"/>
                  </a:cubicBezTo>
                  <a:cubicBezTo>
                    <a:pt x="235" y="456"/>
                    <a:pt x="235" y="456"/>
                    <a:pt x="235" y="456"/>
                  </a:cubicBezTo>
                  <a:cubicBezTo>
                    <a:pt x="234" y="456"/>
                    <a:pt x="234" y="456"/>
                    <a:pt x="234" y="456"/>
                  </a:cubicBezTo>
                  <a:cubicBezTo>
                    <a:pt x="235" y="457"/>
                    <a:pt x="235" y="457"/>
                    <a:pt x="235" y="457"/>
                  </a:cubicBezTo>
                  <a:cubicBezTo>
                    <a:pt x="235" y="457"/>
                    <a:pt x="235" y="457"/>
                    <a:pt x="235" y="457"/>
                  </a:cubicBezTo>
                  <a:cubicBezTo>
                    <a:pt x="235" y="457"/>
                    <a:pt x="235" y="457"/>
                    <a:pt x="235" y="457"/>
                  </a:cubicBezTo>
                  <a:cubicBezTo>
                    <a:pt x="235" y="457"/>
                    <a:pt x="235" y="457"/>
                    <a:pt x="235" y="457"/>
                  </a:cubicBezTo>
                  <a:cubicBezTo>
                    <a:pt x="236" y="458"/>
                    <a:pt x="236" y="458"/>
                    <a:pt x="236" y="458"/>
                  </a:cubicBezTo>
                  <a:cubicBezTo>
                    <a:pt x="236" y="458"/>
                    <a:pt x="236" y="458"/>
                    <a:pt x="236" y="458"/>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4" y="459"/>
                    <a:pt x="234" y="458"/>
                    <a:pt x="233" y="458"/>
                  </a:cubicBezTo>
                  <a:cubicBezTo>
                    <a:pt x="233" y="458"/>
                    <a:pt x="233" y="458"/>
                    <a:pt x="233" y="458"/>
                  </a:cubicBezTo>
                  <a:cubicBezTo>
                    <a:pt x="233" y="457"/>
                    <a:pt x="233" y="457"/>
                    <a:pt x="233" y="457"/>
                  </a:cubicBezTo>
                  <a:cubicBezTo>
                    <a:pt x="233" y="457"/>
                    <a:pt x="233" y="457"/>
                    <a:pt x="233" y="457"/>
                  </a:cubicBezTo>
                  <a:cubicBezTo>
                    <a:pt x="232" y="457"/>
                    <a:pt x="232" y="457"/>
                    <a:pt x="232" y="457"/>
                  </a:cubicBezTo>
                  <a:cubicBezTo>
                    <a:pt x="232" y="457"/>
                    <a:pt x="232" y="457"/>
                    <a:pt x="232" y="457"/>
                  </a:cubicBezTo>
                  <a:cubicBezTo>
                    <a:pt x="231" y="456"/>
                    <a:pt x="231" y="456"/>
                    <a:pt x="231" y="456"/>
                  </a:cubicBezTo>
                  <a:cubicBezTo>
                    <a:pt x="231" y="456"/>
                    <a:pt x="231" y="456"/>
                    <a:pt x="231" y="456"/>
                  </a:cubicBezTo>
                  <a:cubicBezTo>
                    <a:pt x="231" y="456"/>
                    <a:pt x="231" y="456"/>
                    <a:pt x="231" y="456"/>
                  </a:cubicBezTo>
                  <a:cubicBezTo>
                    <a:pt x="231" y="456"/>
                    <a:pt x="231" y="456"/>
                    <a:pt x="231" y="456"/>
                  </a:cubicBezTo>
                  <a:cubicBezTo>
                    <a:pt x="231" y="455"/>
                    <a:pt x="231" y="455"/>
                    <a:pt x="231" y="455"/>
                  </a:cubicBezTo>
                  <a:cubicBezTo>
                    <a:pt x="231" y="455"/>
                    <a:pt x="231" y="455"/>
                    <a:pt x="231" y="455"/>
                  </a:cubicBezTo>
                  <a:cubicBezTo>
                    <a:pt x="230" y="455"/>
                    <a:pt x="230" y="455"/>
                    <a:pt x="230" y="455"/>
                  </a:cubicBezTo>
                  <a:cubicBezTo>
                    <a:pt x="230" y="455"/>
                    <a:pt x="230" y="455"/>
                    <a:pt x="230" y="455"/>
                  </a:cubicBezTo>
                  <a:cubicBezTo>
                    <a:pt x="229" y="454"/>
                    <a:pt x="229" y="454"/>
                    <a:pt x="229" y="454"/>
                  </a:cubicBezTo>
                  <a:cubicBezTo>
                    <a:pt x="229" y="454"/>
                    <a:pt x="229" y="454"/>
                    <a:pt x="229" y="454"/>
                  </a:cubicBezTo>
                  <a:cubicBezTo>
                    <a:pt x="230" y="455"/>
                    <a:pt x="230" y="456"/>
                    <a:pt x="231" y="456"/>
                  </a:cubicBezTo>
                  <a:cubicBezTo>
                    <a:pt x="231" y="457"/>
                    <a:pt x="231" y="457"/>
                    <a:pt x="231" y="457"/>
                  </a:cubicBezTo>
                  <a:cubicBezTo>
                    <a:pt x="231" y="456"/>
                    <a:pt x="231" y="456"/>
                    <a:pt x="231" y="456"/>
                  </a:cubicBezTo>
                  <a:cubicBezTo>
                    <a:pt x="231" y="456"/>
                    <a:pt x="231" y="456"/>
                    <a:pt x="231" y="456"/>
                  </a:cubicBezTo>
                  <a:cubicBezTo>
                    <a:pt x="230" y="456"/>
                    <a:pt x="230" y="456"/>
                    <a:pt x="230" y="456"/>
                  </a:cubicBezTo>
                  <a:cubicBezTo>
                    <a:pt x="230" y="455"/>
                    <a:pt x="230" y="455"/>
                    <a:pt x="230" y="455"/>
                  </a:cubicBezTo>
                  <a:cubicBezTo>
                    <a:pt x="230" y="455"/>
                    <a:pt x="230" y="455"/>
                    <a:pt x="230" y="455"/>
                  </a:cubicBezTo>
                  <a:cubicBezTo>
                    <a:pt x="229" y="455"/>
                    <a:pt x="229" y="455"/>
                    <a:pt x="229" y="455"/>
                  </a:cubicBezTo>
                  <a:cubicBezTo>
                    <a:pt x="229" y="455"/>
                    <a:pt x="229" y="455"/>
                    <a:pt x="229" y="455"/>
                  </a:cubicBezTo>
                  <a:cubicBezTo>
                    <a:pt x="229" y="455"/>
                    <a:pt x="229" y="455"/>
                    <a:pt x="229" y="455"/>
                  </a:cubicBezTo>
                  <a:cubicBezTo>
                    <a:pt x="229" y="455"/>
                    <a:pt x="229" y="455"/>
                    <a:pt x="229" y="455"/>
                  </a:cubicBezTo>
                  <a:cubicBezTo>
                    <a:pt x="228" y="454"/>
                    <a:pt x="228" y="454"/>
                    <a:pt x="228" y="454"/>
                  </a:cubicBezTo>
                  <a:cubicBezTo>
                    <a:pt x="228" y="454"/>
                    <a:pt x="228" y="454"/>
                    <a:pt x="228" y="454"/>
                  </a:cubicBezTo>
                  <a:cubicBezTo>
                    <a:pt x="228" y="455"/>
                    <a:pt x="229" y="455"/>
                    <a:pt x="229" y="455"/>
                  </a:cubicBezTo>
                  <a:cubicBezTo>
                    <a:pt x="228" y="456"/>
                    <a:pt x="228" y="456"/>
                    <a:pt x="228" y="456"/>
                  </a:cubicBezTo>
                  <a:cubicBezTo>
                    <a:pt x="228" y="455"/>
                    <a:pt x="227" y="454"/>
                    <a:pt x="227" y="454"/>
                  </a:cubicBezTo>
                  <a:cubicBezTo>
                    <a:pt x="227" y="455"/>
                    <a:pt x="227" y="455"/>
                    <a:pt x="227" y="455"/>
                  </a:cubicBezTo>
                  <a:cubicBezTo>
                    <a:pt x="227" y="455"/>
                    <a:pt x="227" y="455"/>
                    <a:pt x="227" y="455"/>
                  </a:cubicBezTo>
                  <a:cubicBezTo>
                    <a:pt x="228" y="455"/>
                    <a:pt x="228" y="455"/>
                    <a:pt x="228" y="455"/>
                  </a:cubicBezTo>
                  <a:cubicBezTo>
                    <a:pt x="228" y="455"/>
                    <a:pt x="228" y="455"/>
                    <a:pt x="228" y="455"/>
                  </a:cubicBezTo>
                  <a:cubicBezTo>
                    <a:pt x="228" y="456"/>
                    <a:pt x="228" y="456"/>
                    <a:pt x="228" y="456"/>
                  </a:cubicBezTo>
                  <a:cubicBezTo>
                    <a:pt x="228" y="456"/>
                    <a:pt x="228" y="456"/>
                    <a:pt x="228" y="456"/>
                  </a:cubicBezTo>
                  <a:cubicBezTo>
                    <a:pt x="228" y="456"/>
                    <a:pt x="228" y="456"/>
                    <a:pt x="228"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30" y="457"/>
                    <a:pt x="230" y="457"/>
                    <a:pt x="230" y="457"/>
                  </a:cubicBezTo>
                  <a:cubicBezTo>
                    <a:pt x="230" y="457"/>
                    <a:pt x="230" y="457"/>
                    <a:pt x="230" y="457"/>
                  </a:cubicBezTo>
                  <a:cubicBezTo>
                    <a:pt x="230" y="457"/>
                    <a:pt x="230" y="457"/>
                    <a:pt x="230" y="457"/>
                  </a:cubicBezTo>
                  <a:cubicBezTo>
                    <a:pt x="230" y="457"/>
                    <a:pt x="230" y="457"/>
                    <a:pt x="230" y="457"/>
                  </a:cubicBezTo>
                  <a:cubicBezTo>
                    <a:pt x="231" y="457"/>
                    <a:pt x="231" y="458"/>
                    <a:pt x="232" y="459"/>
                  </a:cubicBezTo>
                  <a:cubicBezTo>
                    <a:pt x="232" y="459"/>
                    <a:pt x="232" y="459"/>
                    <a:pt x="232" y="459"/>
                  </a:cubicBezTo>
                  <a:cubicBezTo>
                    <a:pt x="233" y="460"/>
                    <a:pt x="233" y="460"/>
                    <a:pt x="233" y="460"/>
                  </a:cubicBezTo>
                  <a:cubicBezTo>
                    <a:pt x="233" y="460"/>
                    <a:pt x="233" y="460"/>
                    <a:pt x="233" y="460"/>
                  </a:cubicBezTo>
                  <a:cubicBezTo>
                    <a:pt x="233" y="460"/>
                    <a:pt x="233" y="460"/>
                    <a:pt x="233" y="460"/>
                  </a:cubicBezTo>
                  <a:cubicBezTo>
                    <a:pt x="233" y="460"/>
                    <a:pt x="233" y="460"/>
                    <a:pt x="233" y="460"/>
                  </a:cubicBezTo>
                  <a:cubicBezTo>
                    <a:pt x="234" y="461"/>
                    <a:pt x="234" y="461"/>
                    <a:pt x="234" y="461"/>
                  </a:cubicBezTo>
                  <a:cubicBezTo>
                    <a:pt x="234" y="461"/>
                    <a:pt x="234" y="461"/>
                    <a:pt x="234" y="461"/>
                  </a:cubicBezTo>
                  <a:cubicBezTo>
                    <a:pt x="234" y="461"/>
                    <a:pt x="234" y="461"/>
                    <a:pt x="234" y="461"/>
                  </a:cubicBezTo>
                  <a:cubicBezTo>
                    <a:pt x="234" y="461"/>
                    <a:pt x="234" y="461"/>
                    <a:pt x="234" y="461"/>
                  </a:cubicBezTo>
                  <a:cubicBezTo>
                    <a:pt x="235" y="462"/>
                    <a:pt x="235" y="462"/>
                    <a:pt x="235" y="462"/>
                  </a:cubicBezTo>
                  <a:cubicBezTo>
                    <a:pt x="235" y="462"/>
                    <a:pt x="235" y="462"/>
                    <a:pt x="235" y="462"/>
                  </a:cubicBezTo>
                  <a:cubicBezTo>
                    <a:pt x="236" y="462"/>
                    <a:pt x="236" y="462"/>
                    <a:pt x="236" y="463"/>
                  </a:cubicBezTo>
                  <a:cubicBezTo>
                    <a:pt x="235" y="463"/>
                    <a:pt x="235" y="463"/>
                    <a:pt x="235" y="463"/>
                  </a:cubicBezTo>
                  <a:cubicBezTo>
                    <a:pt x="236" y="463"/>
                    <a:pt x="236" y="463"/>
                    <a:pt x="236" y="463"/>
                  </a:cubicBezTo>
                  <a:cubicBezTo>
                    <a:pt x="236" y="463"/>
                    <a:pt x="236" y="463"/>
                    <a:pt x="236" y="463"/>
                  </a:cubicBezTo>
                  <a:cubicBezTo>
                    <a:pt x="236" y="463"/>
                    <a:pt x="236" y="463"/>
                    <a:pt x="236" y="463"/>
                  </a:cubicBezTo>
                  <a:cubicBezTo>
                    <a:pt x="237" y="463"/>
                    <a:pt x="237" y="463"/>
                    <a:pt x="237" y="463"/>
                  </a:cubicBezTo>
                  <a:cubicBezTo>
                    <a:pt x="237" y="463"/>
                    <a:pt x="237" y="464"/>
                    <a:pt x="238" y="464"/>
                  </a:cubicBezTo>
                  <a:cubicBezTo>
                    <a:pt x="238" y="464"/>
                    <a:pt x="238" y="464"/>
                    <a:pt x="238" y="464"/>
                  </a:cubicBezTo>
                  <a:cubicBezTo>
                    <a:pt x="238" y="464"/>
                    <a:pt x="238" y="464"/>
                    <a:pt x="238" y="464"/>
                  </a:cubicBezTo>
                  <a:cubicBezTo>
                    <a:pt x="238" y="465"/>
                    <a:pt x="238" y="465"/>
                    <a:pt x="238" y="465"/>
                  </a:cubicBezTo>
                  <a:cubicBezTo>
                    <a:pt x="238" y="465"/>
                    <a:pt x="238" y="465"/>
                    <a:pt x="238" y="465"/>
                  </a:cubicBezTo>
                  <a:cubicBezTo>
                    <a:pt x="238" y="465"/>
                    <a:pt x="238" y="465"/>
                    <a:pt x="238" y="465"/>
                  </a:cubicBezTo>
                  <a:cubicBezTo>
                    <a:pt x="238" y="466"/>
                    <a:pt x="238" y="466"/>
                    <a:pt x="238" y="466"/>
                  </a:cubicBezTo>
                  <a:cubicBezTo>
                    <a:pt x="238" y="466"/>
                    <a:pt x="238" y="466"/>
                    <a:pt x="238" y="466"/>
                  </a:cubicBezTo>
                  <a:cubicBezTo>
                    <a:pt x="238" y="466"/>
                    <a:pt x="238" y="466"/>
                    <a:pt x="238" y="466"/>
                  </a:cubicBezTo>
                  <a:cubicBezTo>
                    <a:pt x="238" y="466"/>
                    <a:pt x="238" y="466"/>
                    <a:pt x="238" y="466"/>
                  </a:cubicBezTo>
                  <a:cubicBezTo>
                    <a:pt x="239" y="466"/>
                    <a:pt x="239" y="466"/>
                    <a:pt x="239" y="467"/>
                  </a:cubicBezTo>
                  <a:cubicBezTo>
                    <a:pt x="239" y="467"/>
                    <a:pt x="239" y="467"/>
                    <a:pt x="239" y="467"/>
                  </a:cubicBezTo>
                  <a:cubicBezTo>
                    <a:pt x="239" y="467"/>
                    <a:pt x="239" y="467"/>
                    <a:pt x="239" y="467"/>
                  </a:cubicBezTo>
                  <a:cubicBezTo>
                    <a:pt x="239" y="467"/>
                    <a:pt x="239" y="467"/>
                    <a:pt x="239" y="467"/>
                  </a:cubicBezTo>
                  <a:cubicBezTo>
                    <a:pt x="240" y="467"/>
                    <a:pt x="240" y="467"/>
                    <a:pt x="240" y="467"/>
                  </a:cubicBezTo>
                  <a:cubicBezTo>
                    <a:pt x="240" y="468"/>
                    <a:pt x="240" y="468"/>
                    <a:pt x="240" y="468"/>
                  </a:cubicBezTo>
                  <a:cubicBezTo>
                    <a:pt x="240" y="467"/>
                    <a:pt x="240" y="467"/>
                    <a:pt x="240" y="467"/>
                  </a:cubicBezTo>
                  <a:cubicBezTo>
                    <a:pt x="240" y="468"/>
                    <a:pt x="240" y="468"/>
                    <a:pt x="240" y="468"/>
                  </a:cubicBezTo>
                  <a:cubicBezTo>
                    <a:pt x="240" y="468"/>
                    <a:pt x="240" y="468"/>
                    <a:pt x="240" y="468"/>
                  </a:cubicBezTo>
                  <a:cubicBezTo>
                    <a:pt x="241" y="469"/>
                    <a:pt x="241" y="469"/>
                    <a:pt x="241" y="469"/>
                  </a:cubicBezTo>
                  <a:cubicBezTo>
                    <a:pt x="241" y="469"/>
                    <a:pt x="241" y="469"/>
                    <a:pt x="241" y="469"/>
                  </a:cubicBezTo>
                  <a:cubicBezTo>
                    <a:pt x="241" y="469"/>
                    <a:pt x="241" y="469"/>
                    <a:pt x="241" y="469"/>
                  </a:cubicBezTo>
                  <a:cubicBezTo>
                    <a:pt x="241" y="470"/>
                    <a:pt x="241" y="470"/>
                    <a:pt x="241" y="470"/>
                  </a:cubicBezTo>
                  <a:cubicBezTo>
                    <a:pt x="241" y="469"/>
                    <a:pt x="241" y="469"/>
                    <a:pt x="241" y="469"/>
                  </a:cubicBezTo>
                  <a:cubicBezTo>
                    <a:pt x="242" y="470"/>
                    <a:pt x="242" y="470"/>
                    <a:pt x="242" y="470"/>
                  </a:cubicBezTo>
                  <a:cubicBezTo>
                    <a:pt x="242" y="470"/>
                    <a:pt x="242" y="470"/>
                    <a:pt x="242" y="470"/>
                  </a:cubicBezTo>
                  <a:cubicBezTo>
                    <a:pt x="242" y="470"/>
                    <a:pt x="242" y="470"/>
                    <a:pt x="242" y="470"/>
                  </a:cubicBezTo>
                  <a:cubicBezTo>
                    <a:pt x="242" y="470"/>
                    <a:pt x="242" y="470"/>
                    <a:pt x="242" y="470"/>
                  </a:cubicBezTo>
                  <a:cubicBezTo>
                    <a:pt x="241" y="470"/>
                    <a:pt x="241" y="470"/>
                    <a:pt x="241" y="470"/>
                  </a:cubicBezTo>
                  <a:cubicBezTo>
                    <a:pt x="241" y="470"/>
                    <a:pt x="241" y="470"/>
                    <a:pt x="241" y="470"/>
                  </a:cubicBezTo>
                  <a:cubicBezTo>
                    <a:pt x="241" y="470"/>
                    <a:pt x="241" y="470"/>
                    <a:pt x="241" y="470"/>
                  </a:cubicBezTo>
                  <a:cubicBezTo>
                    <a:pt x="240" y="470"/>
                    <a:pt x="240" y="470"/>
                    <a:pt x="240" y="470"/>
                  </a:cubicBezTo>
                  <a:cubicBezTo>
                    <a:pt x="240" y="470"/>
                    <a:pt x="240" y="470"/>
                    <a:pt x="240" y="470"/>
                  </a:cubicBezTo>
                  <a:cubicBezTo>
                    <a:pt x="240" y="470"/>
                    <a:pt x="240" y="470"/>
                    <a:pt x="240" y="470"/>
                  </a:cubicBezTo>
                  <a:cubicBezTo>
                    <a:pt x="240" y="469"/>
                    <a:pt x="240" y="469"/>
                    <a:pt x="240" y="469"/>
                  </a:cubicBezTo>
                  <a:cubicBezTo>
                    <a:pt x="239" y="469"/>
                    <a:pt x="239" y="469"/>
                    <a:pt x="239" y="469"/>
                  </a:cubicBezTo>
                  <a:cubicBezTo>
                    <a:pt x="239" y="468"/>
                    <a:pt x="239" y="468"/>
                    <a:pt x="239" y="468"/>
                  </a:cubicBezTo>
                  <a:cubicBezTo>
                    <a:pt x="238" y="468"/>
                    <a:pt x="238" y="468"/>
                    <a:pt x="238" y="468"/>
                  </a:cubicBezTo>
                  <a:cubicBezTo>
                    <a:pt x="239" y="469"/>
                    <a:pt x="239" y="469"/>
                    <a:pt x="239" y="469"/>
                  </a:cubicBezTo>
                  <a:cubicBezTo>
                    <a:pt x="240" y="470"/>
                    <a:pt x="240" y="470"/>
                    <a:pt x="240" y="470"/>
                  </a:cubicBezTo>
                  <a:cubicBezTo>
                    <a:pt x="240" y="470"/>
                    <a:pt x="240" y="470"/>
                    <a:pt x="240" y="470"/>
                  </a:cubicBezTo>
                  <a:cubicBezTo>
                    <a:pt x="240" y="470"/>
                    <a:pt x="240" y="470"/>
                    <a:pt x="240" y="470"/>
                  </a:cubicBezTo>
                  <a:cubicBezTo>
                    <a:pt x="240" y="470"/>
                    <a:pt x="240" y="470"/>
                    <a:pt x="240" y="470"/>
                  </a:cubicBezTo>
                  <a:cubicBezTo>
                    <a:pt x="241" y="470"/>
                    <a:pt x="241" y="470"/>
                    <a:pt x="241" y="470"/>
                  </a:cubicBezTo>
                  <a:cubicBezTo>
                    <a:pt x="241" y="470"/>
                    <a:pt x="241" y="470"/>
                    <a:pt x="241" y="470"/>
                  </a:cubicBezTo>
                  <a:cubicBezTo>
                    <a:pt x="241" y="471"/>
                    <a:pt x="241" y="471"/>
                    <a:pt x="241" y="471"/>
                  </a:cubicBezTo>
                  <a:cubicBezTo>
                    <a:pt x="241" y="471"/>
                    <a:pt x="241" y="471"/>
                    <a:pt x="241" y="471"/>
                  </a:cubicBezTo>
                  <a:cubicBezTo>
                    <a:pt x="242" y="471"/>
                    <a:pt x="242" y="471"/>
                    <a:pt x="242" y="471"/>
                  </a:cubicBezTo>
                  <a:cubicBezTo>
                    <a:pt x="242" y="471"/>
                    <a:pt x="242" y="471"/>
                    <a:pt x="242" y="471"/>
                  </a:cubicBezTo>
                  <a:cubicBezTo>
                    <a:pt x="242" y="471"/>
                    <a:pt x="242" y="471"/>
                    <a:pt x="242" y="471"/>
                  </a:cubicBezTo>
                  <a:cubicBezTo>
                    <a:pt x="241" y="471"/>
                    <a:pt x="241" y="471"/>
                    <a:pt x="241" y="471"/>
                  </a:cubicBezTo>
                  <a:cubicBezTo>
                    <a:pt x="241" y="471"/>
                    <a:pt x="240" y="471"/>
                    <a:pt x="240" y="470"/>
                  </a:cubicBezTo>
                  <a:cubicBezTo>
                    <a:pt x="239" y="469"/>
                    <a:pt x="239" y="469"/>
                    <a:pt x="239" y="469"/>
                  </a:cubicBezTo>
                  <a:cubicBezTo>
                    <a:pt x="239" y="470"/>
                    <a:pt x="239" y="470"/>
                    <a:pt x="239" y="470"/>
                  </a:cubicBezTo>
                  <a:cubicBezTo>
                    <a:pt x="240" y="470"/>
                    <a:pt x="239" y="470"/>
                    <a:pt x="240" y="471"/>
                  </a:cubicBezTo>
                  <a:cubicBezTo>
                    <a:pt x="240" y="471"/>
                    <a:pt x="240" y="471"/>
                    <a:pt x="240" y="471"/>
                  </a:cubicBezTo>
                  <a:cubicBezTo>
                    <a:pt x="240" y="471"/>
                    <a:pt x="240" y="471"/>
                    <a:pt x="240" y="471"/>
                  </a:cubicBezTo>
                  <a:cubicBezTo>
                    <a:pt x="241" y="472"/>
                    <a:pt x="241" y="472"/>
                    <a:pt x="241" y="472"/>
                  </a:cubicBezTo>
                  <a:cubicBezTo>
                    <a:pt x="241" y="472"/>
                    <a:pt x="241" y="472"/>
                    <a:pt x="241" y="472"/>
                  </a:cubicBezTo>
                  <a:cubicBezTo>
                    <a:pt x="240" y="471"/>
                    <a:pt x="240" y="471"/>
                    <a:pt x="240" y="471"/>
                  </a:cubicBezTo>
                  <a:cubicBezTo>
                    <a:pt x="240" y="472"/>
                    <a:pt x="241" y="473"/>
                    <a:pt x="241" y="473"/>
                  </a:cubicBezTo>
                  <a:cubicBezTo>
                    <a:pt x="241" y="473"/>
                    <a:pt x="241" y="473"/>
                    <a:pt x="241" y="473"/>
                  </a:cubicBezTo>
                  <a:cubicBezTo>
                    <a:pt x="240" y="473"/>
                    <a:pt x="240" y="473"/>
                    <a:pt x="240" y="473"/>
                  </a:cubicBezTo>
                  <a:cubicBezTo>
                    <a:pt x="240" y="473"/>
                    <a:pt x="240" y="473"/>
                    <a:pt x="240" y="473"/>
                  </a:cubicBezTo>
                  <a:cubicBezTo>
                    <a:pt x="240" y="472"/>
                    <a:pt x="240" y="472"/>
                    <a:pt x="240" y="472"/>
                  </a:cubicBezTo>
                  <a:cubicBezTo>
                    <a:pt x="240" y="473"/>
                    <a:pt x="240" y="473"/>
                    <a:pt x="240" y="473"/>
                  </a:cubicBezTo>
                  <a:cubicBezTo>
                    <a:pt x="240" y="472"/>
                    <a:pt x="240" y="472"/>
                    <a:pt x="240" y="472"/>
                  </a:cubicBezTo>
                  <a:cubicBezTo>
                    <a:pt x="240" y="472"/>
                    <a:pt x="239" y="472"/>
                    <a:pt x="239" y="471"/>
                  </a:cubicBezTo>
                  <a:cubicBezTo>
                    <a:pt x="239" y="471"/>
                    <a:pt x="239" y="471"/>
                    <a:pt x="239" y="471"/>
                  </a:cubicBezTo>
                  <a:cubicBezTo>
                    <a:pt x="239" y="471"/>
                    <a:pt x="239" y="471"/>
                    <a:pt x="239" y="471"/>
                  </a:cubicBezTo>
                  <a:cubicBezTo>
                    <a:pt x="239" y="471"/>
                    <a:pt x="239" y="471"/>
                    <a:pt x="239" y="471"/>
                  </a:cubicBezTo>
                  <a:cubicBezTo>
                    <a:pt x="239" y="471"/>
                    <a:pt x="239" y="471"/>
                    <a:pt x="239" y="471"/>
                  </a:cubicBezTo>
                  <a:cubicBezTo>
                    <a:pt x="239" y="470"/>
                    <a:pt x="239" y="470"/>
                    <a:pt x="239" y="470"/>
                  </a:cubicBezTo>
                  <a:cubicBezTo>
                    <a:pt x="238" y="471"/>
                    <a:pt x="238" y="471"/>
                    <a:pt x="238" y="471"/>
                  </a:cubicBezTo>
                  <a:cubicBezTo>
                    <a:pt x="238" y="470"/>
                    <a:pt x="238" y="470"/>
                    <a:pt x="238" y="470"/>
                  </a:cubicBezTo>
                  <a:cubicBezTo>
                    <a:pt x="237" y="470"/>
                    <a:pt x="237" y="470"/>
                    <a:pt x="237" y="470"/>
                  </a:cubicBezTo>
                  <a:cubicBezTo>
                    <a:pt x="237" y="470"/>
                    <a:pt x="237" y="470"/>
                    <a:pt x="237" y="470"/>
                  </a:cubicBezTo>
                  <a:cubicBezTo>
                    <a:pt x="237" y="470"/>
                    <a:pt x="237" y="470"/>
                    <a:pt x="237" y="470"/>
                  </a:cubicBezTo>
                  <a:cubicBezTo>
                    <a:pt x="236" y="470"/>
                    <a:pt x="236" y="470"/>
                    <a:pt x="236" y="470"/>
                  </a:cubicBezTo>
                  <a:cubicBezTo>
                    <a:pt x="236" y="470"/>
                    <a:pt x="236" y="470"/>
                    <a:pt x="236" y="470"/>
                  </a:cubicBezTo>
                  <a:cubicBezTo>
                    <a:pt x="236" y="469"/>
                    <a:pt x="236" y="469"/>
                    <a:pt x="236" y="469"/>
                  </a:cubicBezTo>
                  <a:cubicBezTo>
                    <a:pt x="237" y="469"/>
                    <a:pt x="237" y="469"/>
                    <a:pt x="237" y="469"/>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5" y="467"/>
                    <a:pt x="235" y="467"/>
                    <a:pt x="235" y="467"/>
                  </a:cubicBezTo>
                  <a:cubicBezTo>
                    <a:pt x="236" y="466"/>
                    <a:pt x="236" y="466"/>
                    <a:pt x="236" y="466"/>
                  </a:cubicBezTo>
                  <a:cubicBezTo>
                    <a:pt x="235" y="466"/>
                    <a:pt x="235" y="466"/>
                    <a:pt x="235" y="466"/>
                  </a:cubicBezTo>
                  <a:cubicBezTo>
                    <a:pt x="235" y="466"/>
                    <a:pt x="235" y="466"/>
                    <a:pt x="235" y="466"/>
                  </a:cubicBezTo>
                  <a:cubicBezTo>
                    <a:pt x="235" y="467"/>
                    <a:pt x="235" y="467"/>
                    <a:pt x="235" y="467"/>
                  </a:cubicBezTo>
                  <a:cubicBezTo>
                    <a:pt x="235" y="467"/>
                    <a:pt x="235" y="467"/>
                    <a:pt x="235" y="467"/>
                  </a:cubicBezTo>
                  <a:cubicBezTo>
                    <a:pt x="235" y="467"/>
                    <a:pt x="235" y="467"/>
                    <a:pt x="235" y="467"/>
                  </a:cubicBezTo>
                  <a:cubicBezTo>
                    <a:pt x="234" y="466"/>
                    <a:pt x="234" y="466"/>
                    <a:pt x="234" y="466"/>
                  </a:cubicBezTo>
                  <a:cubicBezTo>
                    <a:pt x="235" y="465"/>
                    <a:pt x="235" y="465"/>
                    <a:pt x="235" y="465"/>
                  </a:cubicBezTo>
                  <a:cubicBezTo>
                    <a:pt x="235" y="465"/>
                    <a:pt x="235" y="465"/>
                    <a:pt x="235" y="465"/>
                  </a:cubicBezTo>
                  <a:cubicBezTo>
                    <a:pt x="234" y="465"/>
                    <a:pt x="234" y="465"/>
                    <a:pt x="234" y="465"/>
                  </a:cubicBezTo>
                  <a:cubicBezTo>
                    <a:pt x="235" y="465"/>
                    <a:pt x="235" y="465"/>
                    <a:pt x="235" y="465"/>
                  </a:cubicBezTo>
                  <a:cubicBezTo>
                    <a:pt x="234" y="466"/>
                    <a:pt x="234" y="466"/>
                    <a:pt x="234" y="466"/>
                  </a:cubicBezTo>
                  <a:cubicBezTo>
                    <a:pt x="234" y="465"/>
                    <a:pt x="234" y="465"/>
                    <a:pt x="234" y="465"/>
                  </a:cubicBezTo>
                  <a:cubicBezTo>
                    <a:pt x="233" y="465"/>
                    <a:pt x="233" y="465"/>
                    <a:pt x="233" y="465"/>
                  </a:cubicBezTo>
                  <a:cubicBezTo>
                    <a:pt x="233" y="466"/>
                    <a:pt x="233" y="466"/>
                    <a:pt x="234" y="466"/>
                  </a:cubicBezTo>
                  <a:cubicBezTo>
                    <a:pt x="234" y="466"/>
                    <a:pt x="234" y="467"/>
                    <a:pt x="234" y="467"/>
                  </a:cubicBezTo>
                  <a:cubicBezTo>
                    <a:pt x="235" y="467"/>
                    <a:pt x="235" y="467"/>
                    <a:pt x="235" y="467"/>
                  </a:cubicBezTo>
                  <a:cubicBezTo>
                    <a:pt x="235" y="467"/>
                    <a:pt x="235" y="467"/>
                    <a:pt x="235" y="467"/>
                  </a:cubicBezTo>
                  <a:cubicBezTo>
                    <a:pt x="235" y="467"/>
                    <a:pt x="235" y="467"/>
                    <a:pt x="235" y="467"/>
                  </a:cubicBezTo>
                  <a:cubicBezTo>
                    <a:pt x="235" y="468"/>
                    <a:pt x="235" y="468"/>
                    <a:pt x="235" y="468"/>
                  </a:cubicBezTo>
                  <a:cubicBezTo>
                    <a:pt x="235" y="468"/>
                    <a:pt x="235" y="468"/>
                    <a:pt x="235" y="468"/>
                  </a:cubicBezTo>
                  <a:cubicBezTo>
                    <a:pt x="236" y="469"/>
                    <a:pt x="236" y="469"/>
                    <a:pt x="236" y="469"/>
                  </a:cubicBezTo>
                  <a:cubicBezTo>
                    <a:pt x="235" y="469"/>
                    <a:pt x="235" y="469"/>
                    <a:pt x="235" y="469"/>
                  </a:cubicBezTo>
                  <a:cubicBezTo>
                    <a:pt x="235" y="469"/>
                    <a:pt x="235" y="469"/>
                    <a:pt x="235" y="469"/>
                  </a:cubicBezTo>
                  <a:cubicBezTo>
                    <a:pt x="234" y="468"/>
                    <a:pt x="234" y="468"/>
                    <a:pt x="234" y="468"/>
                  </a:cubicBezTo>
                  <a:cubicBezTo>
                    <a:pt x="234" y="468"/>
                    <a:pt x="234" y="468"/>
                    <a:pt x="234" y="468"/>
                  </a:cubicBezTo>
                  <a:cubicBezTo>
                    <a:pt x="234" y="467"/>
                    <a:pt x="234" y="467"/>
                    <a:pt x="234" y="467"/>
                  </a:cubicBezTo>
                  <a:cubicBezTo>
                    <a:pt x="234" y="467"/>
                    <a:pt x="234" y="467"/>
                    <a:pt x="234" y="467"/>
                  </a:cubicBezTo>
                  <a:cubicBezTo>
                    <a:pt x="234" y="468"/>
                    <a:pt x="234" y="467"/>
                    <a:pt x="233" y="468"/>
                  </a:cubicBezTo>
                  <a:cubicBezTo>
                    <a:pt x="233" y="468"/>
                    <a:pt x="233" y="468"/>
                    <a:pt x="233" y="468"/>
                  </a:cubicBezTo>
                  <a:cubicBezTo>
                    <a:pt x="233" y="468"/>
                    <a:pt x="233" y="468"/>
                    <a:pt x="233" y="468"/>
                  </a:cubicBezTo>
                  <a:cubicBezTo>
                    <a:pt x="232" y="467"/>
                    <a:pt x="232" y="467"/>
                    <a:pt x="232" y="467"/>
                  </a:cubicBezTo>
                  <a:cubicBezTo>
                    <a:pt x="233" y="467"/>
                    <a:pt x="233" y="467"/>
                    <a:pt x="233" y="467"/>
                  </a:cubicBezTo>
                  <a:cubicBezTo>
                    <a:pt x="232" y="466"/>
                    <a:pt x="232" y="466"/>
                    <a:pt x="232" y="466"/>
                  </a:cubicBezTo>
                  <a:cubicBezTo>
                    <a:pt x="232" y="466"/>
                    <a:pt x="232" y="466"/>
                    <a:pt x="232" y="466"/>
                  </a:cubicBezTo>
                  <a:cubicBezTo>
                    <a:pt x="232" y="466"/>
                    <a:pt x="232" y="465"/>
                    <a:pt x="232" y="465"/>
                  </a:cubicBezTo>
                  <a:cubicBezTo>
                    <a:pt x="232" y="465"/>
                    <a:pt x="232" y="465"/>
                    <a:pt x="232" y="465"/>
                  </a:cubicBezTo>
                  <a:cubicBezTo>
                    <a:pt x="231" y="465"/>
                    <a:pt x="231" y="465"/>
                    <a:pt x="231" y="465"/>
                  </a:cubicBezTo>
                  <a:cubicBezTo>
                    <a:pt x="232" y="465"/>
                    <a:pt x="232" y="465"/>
                    <a:pt x="232" y="465"/>
                  </a:cubicBezTo>
                  <a:cubicBezTo>
                    <a:pt x="231" y="464"/>
                    <a:pt x="231" y="464"/>
                    <a:pt x="231" y="464"/>
                  </a:cubicBezTo>
                  <a:cubicBezTo>
                    <a:pt x="231" y="464"/>
                    <a:pt x="231" y="464"/>
                    <a:pt x="231" y="464"/>
                  </a:cubicBezTo>
                  <a:cubicBezTo>
                    <a:pt x="231" y="464"/>
                    <a:pt x="231" y="464"/>
                    <a:pt x="231" y="464"/>
                  </a:cubicBezTo>
                  <a:cubicBezTo>
                    <a:pt x="231" y="464"/>
                    <a:pt x="231" y="464"/>
                    <a:pt x="231" y="464"/>
                  </a:cubicBezTo>
                  <a:cubicBezTo>
                    <a:pt x="231" y="463"/>
                    <a:pt x="232" y="463"/>
                    <a:pt x="231" y="463"/>
                  </a:cubicBezTo>
                  <a:cubicBezTo>
                    <a:pt x="231" y="463"/>
                    <a:pt x="231" y="463"/>
                    <a:pt x="231" y="463"/>
                  </a:cubicBezTo>
                  <a:cubicBezTo>
                    <a:pt x="231" y="463"/>
                    <a:pt x="231" y="463"/>
                    <a:pt x="231" y="463"/>
                  </a:cubicBezTo>
                  <a:cubicBezTo>
                    <a:pt x="231" y="462"/>
                    <a:pt x="231" y="462"/>
                    <a:pt x="231" y="462"/>
                  </a:cubicBezTo>
                  <a:cubicBezTo>
                    <a:pt x="231" y="462"/>
                    <a:pt x="231" y="462"/>
                    <a:pt x="231" y="462"/>
                  </a:cubicBezTo>
                  <a:cubicBezTo>
                    <a:pt x="231" y="462"/>
                    <a:pt x="231" y="463"/>
                    <a:pt x="230" y="463"/>
                  </a:cubicBezTo>
                  <a:cubicBezTo>
                    <a:pt x="230" y="463"/>
                    <a:pt x="230" y="463"/>
                    <a:pt x="230" y="463"/>
                  </a:cubicBezTo>
                  <a:cubicBezTo>
                    <a:pt x="230" y="463"/>
                    <a:pt x="230" y="463"/>
                    <a:pt x="230" y="463"/>
                  </a:cubicBezTo>
                  <a:cubicBezTo>
                    <a:pt x="229" y="463"/>
                    <a:pt x="229" y="463"/>
                    <a:pt x="229" y="463"/>
                  </a:cubicBezTo>
                  <a:cubicBezTo>
                    <a:pt x="229" y="462"/>
                    <a:pt x="229" y="462"/>
                    <a:pt x="229" y="462"/>
                  </a:cubicBezTo>
                  <a:cubicBezTo>
                    <a:pt x="229" y="462"/>
                    <a:pt x="229" y="462"/>
                    <a:pt x="229" y="462"/>
                  </a:cubicBezTo>
                  <a:cubicBezTo>
                    <a:pt x="229" y="462"/>
                    <a:pt x="229" y="462"/>
                    <a:pt x="229" y="462"/>
                  </a:cubicBezTo>
                  <a:cubicBezTo>
                    <a:pt x="229" y="461"/>
                    <a:pt x="229" y="461"/>
                    <a:pt x="229" y="461"/>
                  </a:cubicBezTo>
                  <a:cubicBezTo>
                    <a:pt x="229" y="461"/>
                    <a:pt x="229" y="461"/>
                    <a:pt x="229" y="461"/>
                  </a:cubicBezTo>
                  <a:cubicBezTo>
                    <a:pt x="229" y="461"/>
                    <a:pt x="228" y="460"/>
                    <a:pt x="228" y="460"/>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60"/>
                    <a:pt x="228" y="460"/>
                    <a:pt x="228" y="460"/>
                  </a:cubicBezTo>
                  <a:cubicBezTo>
                    <a:pt x="228" y="460"/>
                    <a:pt x="228" y="460"/>
                    <a:pt x="228" y="460"/>
                  </a:cubicBezTo>
                  <a:cubicBezTo>
                    <a:pt x="228" y="460"/>
                    <a:pt x="228" y="460"/>
                    <a:pt x="228" y="460"/>
                  </a:cubicBezTo>
                  <a:cubicBezTo>
                    <a:pt x="228" y="460"/>
                    <a:pt x="228" y="460"/>
                    <a:pt x="228" y="460"/>
                  </a:cubicBezTo>
                  <a:cubicBezTo>
                    <a:pt x="229" y="461"/>
                    <a:pt x="229" y="461"/>
                    <a:pt x="229" y="461"/>
                  </a:cubicBezTo>
                  <a:cubicBezTo>
                    <a:pt x="228" y="461"/>
                    <a:pt x="228" y="461"/>
                    <a:pt x="228" y="461"/>
                  </a:cubicBezTo>
                  <a:cubicBezTo>
                    <a:pt x="228" y="461"/>
                    <a:pt x="228" y="461"/>
                    <a:pt x="228" y="461"/>
                  </a:cubicBezTo>
                  <a:cubicBezTo>
                    <a:pt x="228" y="461"/>
                    <a:pt x="228" y="461"/>
                    <a:pt x="228" y="461"/>
                  </a:cubicBezTo>
                  <a:cubicBezTo>
                    <a:pt x="228" y="461"/>
                    <a:pt x="228" y="461"/>
                    <a:pt x="228" y="461"/>
                  </a:cubicBezTo>
                  <a:cubicBezTo>
                    <a:pt x="228" y="460"/>
                    <a:pt x="228" y="460"/>
                    <a:pt x="228" y="460"/>
                  </a:cubicBezTo>
                  <a:cubicBezTo>
                    <a:pt x="227" y="460"/>
                    <a:pt x="227" y="460"/>
                    <a:pt x="227" y="460"/>
                  </a:cubicBezTo>
                  <a:cubicBezTo>
                    <a:pt x="227" y="460"/>
                    <a:pt x="227" y="460"/>
                    <a:pt x="227"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59"/>
                    <a:pt x="226" y="459"/>
                    <a:pt x="226" y="459"/>
                  </a:cubicBezTo>
                  <a:cubicBezTo>
                    <a:pt x="225" y="459"/>
                    <a:pt x="225" y="459"/>
                    <a:pt x="225" y="459"/>
                  </a:cubicBezTo>
                  <a:cubicBezTo>
                    <a:pt x="225" y="458"/>
                    <a:pt x="225" y="458"/>
                    <a:pt x="225" y="458"/>
                  </a:cubicBezTo>
                  <a:cubicBezTo>
                    <a:pt x="225" y="458"/>
                    <a:pt x="225" y="458"/>
                    <a:pt x="225" y="458"/>
                  </a:cubicBezTo>
                  <a:cubicBezTo>
                    <a:pt x="225" y="457"/>
                    <a:pt x="225" y="457"/>
                    <a:pt x="225" y="457"/>
                  </a:cubicBezTo>
                  <a:cubicBezTo>
                    <a:pt x="225" y="457"/>
                    <a:pt x="225" y="457"/>
                    <a:pt x="225" y="457"/>
                  </a:cubicBezTo>
                  <a:cubicBezTo>
                    <a:pt x="225" y="457"/>
                    <a:pt x="225" y="457"/>
                    <a:pt x="225" y="457"/>
                  </a:cubicBezTo>
                  <a:cubicBezTo>
                    <a:pt x="225" y="456"/>
                    <a:pt x="225" y="456"/>
                    <a:pt x="225" y="456"/>
                  </a:cubicBezTo>
                  <a:cubicBezTo>
                    <a:pt x="225" y="456"/>
                    <a:pt x="225" y="456"/>
                    <a:pt x="225" y="456"/>
                  </a:cubicBezTo>
                  <a:cubicBezTo>
                    <a:pt x="225" y="456"/>
                    <a:pt x="225" y="456"/>
                    <a:pt x="225" y="456"/>
                  </a:cubicBezTo>
                  <a:cubicBezTo>
                    <a:pt x="225" y="456"/>
                    <a:pt x="225" y="456"/>
                    <a:pt x="225" y="456"/>
                  </a:cubicBezTo>
                  <a:cubicBezTo>
                    <a:pt x="225" y="457"/>
                    <a:pt x="225" y="457"/>
                    <a:pt x="225" y="457"/>
                  </a:cubicBezTo>
                  <a:cubicBezTo>
                    <a:pt x="225" y="457"/>
                    <a:pt x="225" y="457"/>
                    <a:pt x="225" y="457"/>
                  </a:cubicBezTo>
                  <a:cubicBezTo>
                    <a:pt x="225" y="458"/>
                    <a:pt x="225" y="458"/>
                    <a:pt x="225" y="458"/>
                  </a:cubicBezTo>
                  <a:cubicBezTo>
                    <a:pt x="225" y="458"/>
                    <a:pt x="225" y="458"/>
                    <a:pt x="225" y="458"/>
                  </a:cubicBezTo>
                  <a:cubicBezTo>
                    <a:pt x="225" y="458"/>
                    <a:pt x="225" y="458"/>
                    <a:pt x="225" y="459"/>
                  </a:cubicBezTo>
                  <a:cubicBezTo>
                    <a:pt x="224" y="458"/>
                    <a:pt x="224" y="458"/>
                    <a:pt x="224" y="458"/>
                  </a:cubicBezTo>
                  <a:cubicBezTo>
                    <a:pt x="224" y="458"/>
                    <a:pt x="223" y="457"/>
                    <a:pt x="222" y="456"/>
                  </a:cubicBezTo>
                  <a:cubicBezTo>
                    <a:pt x="221" y="455"/>
                    <a:pt x="221" y="455"/>
                    <a:pt x="221" y="455"/>
                  </a:cubicBezTo>
                  <a:cubicBezTo>
                    <a:pt x="221" y="455"/>
                    <a:pt x="221" y="455"/>
                    <a:pt x="221" y="455"/>
                  </a:cubicBezTo>
                  <a:cubicBezTo>
                    <a:pt x="221" y="455"/>
                    <a:pt x="221" y="455"/>
                    <a:pt x="221" y="455"/>
                  </a:cubicBezTo>
                  <a:cubicBezTo>
                    <a:pt x="221" y="454"/>
                    <a:pt x="221" y="454"/>
                    <a:pt x="221" y="454"/>
                  </a:cubicBezTo>
                  <a:cubicBezTo>
                    <a:pt x="221" y="454"/>
                    <a:pt x="221" y="454"/>
                    <a:pt x="221" y="454"/>
                  </a:cubicBezTo>
                  <a:cubicBezTo>
                    <a:pt x="221" y="453"/>
                    <a:pt x="221" y="453"/>
                    <a:pt x="221" y="453"/>
                  </a:cubicBezTo>
                  <a:cubicBezTo>
                    <a:pt x="221" y="453"/>
                    <a:pt x="221" y="453"/>
                    <a:pt x="221" y="453"/>
                  </a:cubicBezTo>
                  <a:cubicBezTo>
                    <a:pt x="220" y="454"/>
                    <a:pt x="220" y="454"/>
                    <a:pt x="220" y="454"/>
                  </a:cubicBezTo>
                  <a:cubicBezTo>
                    <a:pt x="220" y="453"/>
                    <a:pt x="219" y="453"/>
                    <a:pt x="219" y="452"/>
                  </a:cubicBezTo>
                  <a:cubicBezTo>
                    <a:pt x="219" y="452"/>
                    <a:pt x="219" y="452"/>
                    <a:pt x="219" y="452"/>
                  </a:cubicBezTo>
                  <a:cubicBezTo>
                    <a:pt x="219" y="452"/>
                    <a:pt x="219" y="452"/>
                    <a:pt x="219" y="452"/>
                  </a:cubicBezTo>
                  <a:cubicBezTo>
                    <a:pt x="218" y="452"/>
                    <a:pt x="218" y="452"/>
                    <a:pt x="218" y="452"/>
                  </a:cubicBezTo>
                  <a:cubicBezTo>
                    <a:pt x="217" y="452"/>
                    <a:pt x="217" y="452"/>
                    <a:pt x="217" y="452"/>
                  </a:cubicBezTo>
                  <a:cubicBezTo>
                    <a:pt x="217" y="451"/>
                    <a:pt x="217" y="451"/>
                    <a:pt x="217" y="451"/>
                  </a:cubicBezTo>
                  <a:cubicBezTo>
                    <a:pt x="216" y="451"/>
                    <a:pt x="216" y="451"/>
                    <a:pt x="216" y="451"/>
                  </a:cubicBezTo>
                  <a:cubicBezTo>
                    <a:pt x="216" y="450"/>
                    <a:pt x="216" y="450"/>
                    <a:pt x="216" y="450"/>
                  </a:cubicBezTo>
                  <a:cubicBezTo>
                    <a:pt x="216" y="449"/>
                    <a:pt x="216" y="449"/>
                    <a:pt x="216" y="449"/>
                  </a:cubicBezTo>
                  <a:cubicBezTo>
                    <a:pt x="216" y="450"/>
                    <a:pt x="216" y="450"/>
                    <a:pt x="216" y="450"/>
                  </a:cubicBezTo>
                  <a:cubicBezTo>
                    <a:pt x="215" y="448"/>
                    <a:pt x="215" y="448"/>
                    <a:pt x="215" y="448"/>
                  </a:cubicBezTo>
                  <a:cubicBezTo>
                    <a:pt x="215" y="448"/>
                    <a:pt x="215" y="448"/>
                    <a:pt x="215" y="448"/>
                  </a:cubicBezTo>
                  <a:cubicBezTo>
                    <a:pt x="214" y="448"/>
                    <a:pt x="214" y="448"/>
                    <a:pt x="214" y="448"/>
                  </a:cubicBezTo>
                  <a:cubicBezTo>
                    <a:pt x="214" y="448"/>
                    <a:pt x="214" y="448"/>
                    <a:pt x="214" y="448"/>
                  </a:cubicBezTo>
                  <a:cubicBezTo>
                    <a:pt x="214" y="447"/>
                    <a:pt x="214" y="447"/>
                    <a:pt x="214" y="447"/>
                  </a:cubicBezTo>
                  <a:cubicBezTo>
                    <a:pt x="214" y="446"/>
                    <a:pt x="214" y="447"/>
                    <a:pt x="215" y="447"/>
                  </a:cubicBezTo>
                  <a:cubicBezTo>
                    <a:pt x="215" y="447"/>
                    <a:pt x="215" y="447"/>
                    <a:pt x="215" y="447"/>
                  </a:cubicBezTo>
                  <a:cubicBezTo>
                    <a:pt x="215" y="447"/>
                    <a:pt x="215" y="447"/>
                    <a:pt x="215" y="447"/>
                  </a:cubicBezTo>
                  <a:cubicBezTo>
                    <a:pt x="215" y="447"/>
                    <a:pt x="215" y="447"/>
                    <a:pt x="215"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6" y="448"/>
                    <a:pt x="216" y="448"/>
                    <a:pt x="216" y="448"/>
                  </a:cubicBezTo>
                  <a:cubicBezTo>
                    <a:pt x="217" y="448"/>
                    <a:pt x="217" y="448"/>
                    <a:pt x="217"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7" y="448"/>
                    <a:pt x="217" y="448"/>
                    <a:pt x="217" y="448"/>
                  </a:cubicBezTo>
                  <a:cubicBezTo>
                    <a:pt x="217" y="447"/>
                    <a:pt x="217" y="447"/>
                    <a:pt x="217" y="447"/>
                  </a:cubicBezTo>
                  <a:cubicBezTo>
                    <a:pt x="217" y="447"/>
                    <a:pt x="217" y="447"/>
                    <a:pt x="217"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5" y="447"/>
                    <a:pt x="215" y="447"/>
                    <a:pt x="215" y="447"/>
                  </a:cubicBezTo>
                  <a:cubicBezTo>
                    <a:pt x="215" y="447"/>
                    <a:pt x="215" y="447"/>
                    <a:pt x="215" y="447"/>
                  </a:cubicBezTo>
                  <a:cubicBezTo>
                    <a:pt x="215" y="446"/>
                    <a:pt x="215" y="446"/>
                    <a:pt x="215" y="446"/>
                  </a:cubicBezTo>
                  <a:cubicBezTo>
                    <a:pt x="215" y="446"/>
                    <a:pt x="215" y="446"/>
                    <a:pt x="215" y="446"/>
                  </a:cubicBezTo>
                  <a:cubicBezTo>
                    <a:pt x="215" y="446"/>
                    <a:pt x="215" y="446"/>
                    <a:pt x="215" y="446"/>
                  </a:cubicBezTo>
                  <a:cubicBezTo>
                    <a:pt x="214" y="446"/>
                    <a:pt x="214" y="446"/>
                    <a:pt x="213" y="446"/>
                  </a:cubicBezTo>
                  <a:cubicBezTo>
                    <a:pt x="213" y="445"/>
                    <a:pt x="213" y="445"/>
                    <a:pt x="213" y="445"/>
                  </a:cubicBezTo>
                  <a:cubicBezTo>
                    <a:pt x="213" y="446"/>
                    <a:pt x="213" y="446"/>
                    <a:pt x="213" y="446"/>
                  </a:cubicBezTo>
                  <a:cubicBezTo>
                    <a:pt x="212" y="445"/>
                    <a:pt x="212" y="445"/>
                    <a:pt x="212" y="445"/>
                  </a:cubicBezTo>
                  <a:cubicBezTo>
                    <a:pt x="212" y="445"/>
                    <a:pt x="212" y="445"/>
                    <a:pt x="212" y="445"/>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1" y="443"/>
                    <a:pt x="211" y="443"/>
                    <a:pt x="211" y="443"/>
                  </a:cubicBezTo>
                  <a:cubicBezTo>
                    <a:pt x="211" y="443"/>
                    <a:pt x="211" y="443"/>
                    <a:pt x="211" y="443"/>
                  </a:cubicBezTo>
                  <a:cubicBezTo>
                    <a:pt x="211" y="442"/>
                    <a:pt x="211" y="442"/>
                    <a:pt x="211" y="442"/>
                  </a:cubicBezTo>
                  <a:cubicBezTo>
                    <a:pt x="211" y="442"/>
                    <a:pt x="211" y="442"/>
                    <a:pt x="211" y="442"/>
                  </a:cubicBezTo>
                  <a:cubicBezTo>
                    <a:pt x="211" y="441"/>
                    <a:pt x="211" y="441"/>
                    <a:pt x="211" y="441"/>
                  </a:cubicBezTo>
                  <a:cubicBezTo>
                    <a:pt x="211" y="441"/>
                    <a:pt x="211" y="441"/>
                    <a:pt x="211" y="441"/>
                  </a:cubicBezTo>
                  <a:cubicBezTo>
                    <a:pt x="210" y="441"/>
                    <a:pt x="210" y="441"/>
                    <a:pt x="210" y="441"/>
                  </a:cubicBezTo>
                  <a:cubicBezTo>
                    <a:pt x="211" y="441"/>
                    <a:pt x="211" y="441"/>
                    <a:pt x="211" y="441"/>
                  </a:cubicBezTo>
                  <a:cubicBezTo>
                    <a:pt x="210" y="440"/>
                    <a:pt x="210" y="440"/>
                    <a:pt x="210" y="440"/>
                  </a:cubicBezTo>
                  <a:cubicBezTo>
                    <a:pt x="210" y="440"/>
                    <a:pt x="210" y="440"/>
                    <a:pt x="210" y="440"/>
                  </a:cubicBezTo>
                  <a:cubicBezTo>
                    <a:pt x="210" y="439"/>
                    <a:pt x="210" y="439"/>
                    <a:pt x="210" y="439"/>
                  </a:cubicBezTo>
                  <a:cubicBezTo>
                    <a:pt x="210" y="439"/>
                    <a:pt x="210" y="439"/>
                    <a:pt x="210" y="439"/>
                  </a:cubicBezTo>
                  <a:cubicBezTo>
                    <a:pt x="210" y="438"/>
                    <a:pt x="210" y="438"/>
                    <a:pt x="210" y="438"/>
                  </a:cubicBezTo>
                  <a:cubicBezTo>
                    <a:pt x="210" y="438"/>
                    <a:pt x="210" y="438"/>
                    <a:pt x="210" y="438"/>
                  </a:cubicBezTo>
                  <a:cubicBezTo>
                    <a:pt x="211" y="439"/>
                    <a:pt x="211" y="439"/>
                    <a:pt x="211" y="439"/>
                  </a:cubicBezTo>
                  <a:cubicBezTo>
                    <a:pt x="211" y="439"/>
                    <a:pt x="211" y="439"/>
                    <a:pt x="211" y="439"/>
                  </a:cubicBezTo>
                  <a:cubicBezTo>
                    <a:pt x="211" y="439"/>
                    <a:pt x="211" y="439"/>
                    <a:pt x="211" y="439"/>
                  </a:cubicBezTo>
                  <a:cubicBezTo>
                    <a:pt x="212" y="439"/>
                    <a:pt x="212" y="439"/>
                    <a:pt x="212" y="439"/>
                  </a:cubicBezTo>
                  <a:cubicBezTo>
                    <a:pt x="213" y="440"/>
                    <a:pt x="213" y="440"/>
                    <a:pt x="213" y="440"/>
                  </a:cubicBezTo>
                  <a:cubicBezTo>
                    <a:pt x="213" y="440"/>
                    <a:pt x="213" y="440"/>
                    <a:pt x="213" y="440"/>
                  </a:cubicBezTo>
                  <a:cubicBezTo>
                    <a:pt x="213" y="440"/>
                    <a:pt x="213" y="440"/>
                    <a:pt x="213" y="440"/>
                  </a:cubicBezTo>
                  <a:cubicBezTo>
                    <a:pt x="214" y="440"/>
                    <a:pt x="214" y="440"/>
                    <a:pt x="214" y="440"/>
                  </a:cubicBezTo>
                  <a:cubicBezTo>
                    <a:pt x="214" y="441"/>
                    <a:pt x="214" y="441"/>
                    <a:pt x="214" y="441"/>
                  </a:cubicBezTo>
                  <a:cubicBezTo>
                    <a:pt x="215" y="441"/>
                    <a:pt x="215" y="441"/>
                    <a:pt x="215" y="441"/>
                  </a:cubicBezTo>
                  <a:cubicBezTo>
                    <a:pt x="215" y="441"/>
                    <a:pt x="215" y="441"/>
                    <a:pt x="215" y="441"/>
                  </a:cubicBezTo>
                  <a:cubicBezTo>
                    <a:pt x="215" y="441"/>
                    <a:pt x="215" y="441"/>
                    <a:pt x="215" y="441"/>
                  </a:cubicBezTo>
                  <a:cubicBezTo>
                    <a:pt x="215" y="441"/>
                    <a:pt x="215" y="441"/>
                    <a:pt x="215" y="441"/>
                  </a:cubicBezTo>
                  <a:cubicBezTo>
                    <a:pt x="215" y="442"/>
                    <a:pt x="215" y="442"/>
                    <a:pt x="215" y="442"/>
                  </a:cubicBezTo>
                  <a:cubicBezTo>
                    <a:pt x="215" y="442"/>
                    <a:pt x="215" y="442"/>
                    <a:pt x="215" y="442"/>
                  </a:cubicBezTo>
                  <a:cubicBezTo>
                    <a:pt x="215" y="441"/>
                    <a:pt x="215" y="441"/>
                    <a:pt x="215" y="441"/>
                  </a:cubicBezTo>
                  <a:cubicBezTo>
                    <a:pt x="216" y="442"/>
                    <a:pt x="216" y="442"/>
                    <a:pt x="216" y="442"/>
                  </a:cubicBezTo>
                  <a:cubicBezTo>
                    <a:pt x="216" y="442"/>
                    <a:pt x="216" y="442"/>
                    <a:pt x="216" y="442"/>
                  </a:cubicBezTo>
                  <a:cubicBezTo>
                    <a:pt x="216" y="442"/>
                    <a:pt x="216" y="442"/>
                    <a:pt x="216" y="442"/>
                  </a:cubicBezTo>
                  <a:cubicBezTo>
                    <a:pt x="217" y="443"/>
                    <a:pt x="217" y="443"/>
                    <a:pt x="217" y="443"/>
                  </a:cubicBezTo>
                  <a:cubicBezTo>
                    <a:pt x="217" y="443"/>
                    <a:pt x="217" y="443"/>
                    <a:pt x="217" y="443"/>
                  </a:cubicBezTo>
                  <a:cubicBezTo>
                    <a:pt x="217" y="443"/>
                    <a:pt x="217" y="443"/>
                    <a:pt x="217" y="443"/>
                  </a:cubicBezTo>
                  <a:cubicBezTo>
                    <a:pt x="217" y="443"/>
                    <a:pt x="217" y="443"/>
                    <a:pt x="217" y="443"/>
                  </a:cubicBezTo>
                  <a:cubicBezTo>
                    <a:pt x="217" y="442"/>
                    <a:pt x="217" y="442"/>
                    <a:pt x="217" y="442"/>
                  </a:cubicBezTo>
                  <a:cubicBezTo>
                    <a:pt x="216" y="442"/>
                    <a:pt x="216" y="442"/>
                    <a:pt x="216" y="442"/>
                  </a:cubicBezTo>
                  <a:cubicBezTo>
                    <a:pt x="216" y="442"/>
                    <a:pt x="216" y="442"/>
                    <a:pt x="216" y="442"/>
                  </a:cubicBezTo>
                  <a:cubicBezTo>
                    <a:pt x="216" y="441"/>
                    <a:pt x="215" y="441"/>
                    <a:pt x="214" y="440"/>
                  </a:cubicBezTo>
                  <a:cubicBezTo>
                    <a:pt x="214" y="440"/>
                    <a:pt x="214" y="440"/>
                    <a:pt x="214" y="440"/>
                  </a:cubicBezTo>
                  <a:cubicBezTo>
                    <a:pt x="214" y="440"/>
                    <a:pt x="214" y="440"/>
                    <a:pt x="214" y="440"/>
                  </a:cubicBezTo>
                  <a:cubicBezTo>
                    <a:pt x="215" y="440"/>
                    <a:pt x="215" y="440"/>
                    <a:pt x="215" y="440"/>
                  </a:cubicBezTo>
                  <a:cubicBezTo>
                    <a:pt x="215" y="440"/>
                    <a:pt x="216" y="440"/>
                    <a:pt x="216" y="441"/>
                  </a:cubicBezTo>
                  <a:cubicBezTo>
                    <a:pt x="217" y="441"/>
                    <a:pt x="217" y="441"/>
                    <a:pt x="217" y="441"/>
                  </a:cubicBezTo>
                  <a:cubicBezTo>
                    <a:pt x="217" y="441"/>
                    <a:pt x="217" y="441"/>
                    <a:pt x="217" y="441"/>
                  </a:cubicBezTo>
                  <a:cubicBezTo>
                    <a:pt x="218" y="442"/>
                    <a:pt x="218" y="442"/>
                    <a:pt x="218" y="442"/>
                  </a:cubicBezTo>
                  <a:cubicBezTo>
                    <a:pt x="218" y="442"/>
                    <a:pt x="218" y="442"/>
                    <a:pt x="218" y="442"/>
                  </a:cubicBezTo>
                  <a:cubicBezTo>
                    <a:pt x="218" y="442"/>
                    <a:pt x="218" y="442"/>
                    <a:pt x="218" y="442"/>
                  </a:cubicBezTo>
                  <a:cubicBezTo>
                    <a:pt x="218" y="442"/>
                    <a:pt x="218" y="442"/>
                    <a:pt x="218" y="442"/>
                  </a:cubicBezTo>
                  <a:cubicBezTo>
                    <a:pt x="218" y="442"/>
                    <a:pt x="219" y="443"/>
                    <a:pt x="219" y="443"/>
                  </a:cubicBezTo>
                  <a:cubicBezTo>
                    <a:pt x="219" y="443"/>
                    <a:pt x="219" y="443"/>
                    <a:pt x="219" y="443"/>
                  </a:cubicBezTo>
                  <a:cubicBezTo>
                    <a:pt x="220" y="444"/>
                    <a:pt x="220" y="444"/>
                    <a:pt x="220" y="444"/>
                  </a:cubicBezTo>
                  <a:cubicBezTo>
                    <a:pt x="221" y="444"/>
                    <a:pt x="221" y="444"/>
                    <a:pt x="221" y="444"/>
                  </a:cubicBezTo>
                  <a:cubicBezTo>
                    <a:pt x="221" y="444"/>
                    <a:pt x="221" y="444"/>
                    <a:pt x="221" y="444"/>
                  </a:cubicBezTo>
                  <a:cubicBezTo>
                    <a:pt x="221" y="444"/>
                    <a:pt x="221" y="444"/>
                    <a:pt x="221" y="444"/>
                  </a:cubicBezTo>
                  <a:cubicBezTo>
                    <a:pt x="221" y="444"/>
                    <a:pt x="222" y="444"/>
                    <a:pt x="222" y="444"/>
                  </a:cubicBezTo>
                  <a:cubicBezTo>
                    <a:pt x="222" y="444"/>
                    <a:pt x="222" y="444"/>
                    <a:pt x="222" y="444"/>
                  </a:cubicBezTo>
                  <a:cubicBezTo>
                    <a:pt x="223" y="445"/>
                    <a:pt x="223" y="445"/>
                    <a:pt x="223" y="445"/>
                  </a:cubicBezTo>
                  <a:cubicBezTo>
                    <a:pt x="223" y="445"/>
                    <a:pt x="223" y="445"/>
                    <a:pt x="223" y="445"/>
                  </a:cubicBezTo>
                  <a:cubicBezTo>
                    <a:pt x="223" y="445"/>
                    <a:pt x="223" y="445"/>
                    <a:pt x="223" y="445"/>
                  </a:cubicBezTo>
                  <a:cubicBezTo>
                    <a:pt x="222" y="445"/>
                    <a:pt x="222" y="445"/>
                    <a:pt x="222" y="445"/>
                  </a:cubicBezTo>
                  <a:cubicBezTo>
                    <a:pt x="222" y="445"/>
                    <a:pt x="222" y="445"/>
                    <a:pt x="222"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4" y="445"/>
                    <a:pt x="224" y="445"/>
                    <a:pt x="224" y="445"/>
                  </a:cubicBezTo>
                  <a:cubicBezTo>
                    <a:pt x="224" y="446"/>
                    <a:pt x="224" y="446"/>
                    <a:pt x="224" y="446"/>
                  </a:cubicBezTo>
                  <a:cubicBezTo>
                    <a:pt x="224" y="446"/>
                    <a:pt x="224" y="446"/>
                    <a:pt x="224" y="446"/>
                  </a:cubicBezTo>
                  <a:cubicBezTo>
                    <a:pt x="225" y="446"/>
                    <a:pt x="225" y="446"/>
                    <a:pt x="225" y="446"/>
                  </a:cubicBezTo>
                  <a:cubicBezTo>
                    <a:pt x="225" y="446"/>
                    <a:pt x="225" y="446"/>
                    <a:pt x="225" y="446"/>
                  </a:cubicBezTo>
                  <a:cubicBezTo>
                    <a:pt x="225" y="446"/>
                    <a:pt x="225" y="446"/>
                    <a:pt x="225" y="446"/>
                  </a:cubicBezTo>
                  <a:cubicBezTo>
                    <a:pt x="225" y="446"/>
                    <a:pt x="225" y="446"/>
                    <a:pt x="225" y="446"/>
                  </a:cubicBezTo>
                  <a:cubicBezTo>
                    <a:pt x="225" y="447"/>
                    <a:pt x="225" y="447"/>
                    <a:pt x="225" y="447"/>
                  </a:cubicBezTo>
                  <a:cubicBezTo>
                    <a:pt x="225" y="447"/>
                    <a:pt x="225" y="447"/>
                    <a:pt x="225" y="447"/>
                  </a:cubicBezTo>
                  <a:cubicBezTo>
                    <a:pt x="225" y="447"/>
                    <a:pt x="225" y="447"/>
                    <a:pt x="225" y="447"/>
                  </a:cubicBezTo>
                  <a:cubicBezTo>
                    <a:pt x="225" y="447"/>
                    <a:pt x="225" y="447"/>
                    <a:pt x="225" y="447"/>
                  </a:cubicBezTo>
                  <a:cubicBezTo>
                    <a:pt x="225" y="446"/>
                    <a:pt x="225" y="446"/>
                    <a:pt x="225" y="446"/>
                  </a:cubicBezTo>
                  <a:cubicBezTo>
                    <a:pt x="225" y="446"/>
                    <a:pt x="225" y="446"/>
                    <a:pt x="225" y="446"/>
                  </a:cubicBezTo>
                  <a:cubicBezTo>
                    <a:pt x="225" y="446"/>
                    <a:pt x="225" y="446"/>
                    <a:pt x="225" y="446"/>
                  </a:cubicBezTo>
                  <a:cubicBezTo>
                    <a:pt x="226" y="446"/>
                    <a:pt x="226" y="446"/>
                    <a:pt x="226" y="446"/>
                  </a:cubicBezTo>
                  <a:cubicBezTo>
                    <a:pt x="227" y="446"/>
                    <a:pt x="227" y="446"/>
                    <a:pt x="227" y="446"/>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9" y="448"/>
                    <a:pt x="229" y="448"/>
                    <a:pt x="229" y="448"/>
                  </a:cubicBezTo>
                  <a:cubicBezTo>
                    <a:pt x="229" y="449"/>
                    <a:pt x="229" y="449"/>
                    <a:pt x="229" y="449"/>
                  </a:cubicBezTo>
                  <a:cubicBezTo>
                    <a:pt x="229" y="449"/>
                    <a:pt x="229" y="449"/>
                    <a:pt x="229" y="449"/>
                  </a:cubicBezTo>
                  <a:cubicBezTo>
                    <a:pt x="230" y="449"/>
                    <a:pt x="230" y="449"/>
                    <a:pt x="230" y="450"/>
                  </a:cubicBezTo>
                  <a:cubicBezTo>
                    <a:pt x="230" y="450"/>
                    <a:pt x="230" y="450"/>
                    <a:pt x="230" y="450"/>
                  </a:cubicBezTo>
                  <a:cubicBezTo>
                    <a:pt x="230" y="449"/>
                    <a:pt x="230" y="449"/>
                    <a:pt x="230" y="449"/>
                  </a:cubicBezTo>
                  <a:cubicBezTo>
                    <a:pt x="230" y="450"/>
                    <a:pt x="230" y="450"/>
                    <a:pt x="230" y="450"/>
                  </a:cubicBezTo>
                  <a:cubicBezTo>
                    <a:pt x="230" y="450"/>
                    <a:pt x="230" y="450"/>
                    <a:pt x="230" y="450"/>
                  </a:cubicBezTo>
                  <a:cubicBezTo>
                    <a:pt x="230" y="450"/>
                    <a:pt x="230" y="450"/>
                    <a:pt x="230" y="450"/>
                  </a:cubicBezTo>
                  <a:cubicBezTo>
                    <a:pt x="231" y="450"/>
                    <a:pt x="231" y="450"/>
                    <a:pt x="231" y="450"/>
                  </a:cubicBezTo>
                  <a:cubicBezTo>
                    <a:pt x="231" y="450"/>
                    <a:pt x="231" y="451"/>
                    <a:pt x="230"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2" y="452"/>
                    <a:pt x="232" y="452"/>
                    <a:pt x="232" y="452"/>
                  </a:cubicBezTo>
                  <a:cubicBezTo>
                    <a:pt x="232" y="452"/>
                    <a:pt x="232" y="452"/>
                    <a:pt x="232" y="452"/>
                  </a:cubicBezTo>
                  <a:cubicBezTo>
                    <a:pt x="232" y="452"/>
                    <a:pt x="232" y="452"/>
                    <a:pt x="232" y="452"/>
                  </a:cubicBezTo>
                  <a:cubicBezTo>
                    <a:pt x="231" y="451"/>
                    <a:pt x="231" y="450"/>
                    <a:pt x="230" y="449"/>
                  </a:cubicBezTo>
                  <a:cubicBezTo>
                    <a:pt x="231" y="449"/>
                    <a:pt x="231" y="449"/>
                    <a:pt x="231" y="449"/>
                  </a:cubicBezTo>
                  <a:cubicBezTo>
                    <a:pt x="231" y="450"/>
                    <a:pt x="231" y="450"/>
                    <a:pt x="231" y="450"/>
                  </a:cubicBezTo>
                  <a:cubicBezTo>
                    <a:pt x="231" y="450"/>
                    <a:pt x="231" y="450"/>
                    <a:pt x="231" y="450"/>
                  </a:cubicBezTo>
                  <a:cubicBezTo>
                    <a:pt x="231" y="450"/>
                    <a:pt x="231" y="450"/>
                    <a:pt x="231" y="450"/>
                  </a:cubicBezTo>
                  <a:cubicBezTo>
                    <a:pt x="231" y="450"/>
                    <a:pt x="231" y="450"/>
                    <a:pt x="231" y="450"/>
                  </a:cubicBezTo>
                  <a:cubicBezTo>
                    <a:pt x="232" y="450"/>
                    <a:pt x="232" y="450"/>
                    <a:pt x="232" y="450"/>
                  </a:cubicBezTo>
                  <a:cubicBezTo>
                    <a:pt x="232" y="451"/>
                    <a:pt x="232" y="451"/>
                    <a:pt x="232" y="451"/>
                  </a:cubicBezTo>
                  <a:cubicBezTo>
                    <a:pt x="232" y="452"/>
                    <a:pt x="232" y="452"/>
                    <a:pt x="232" y="452"/>
                  </a:cubicBezTo>
                  <a:cubicBezTo>
                    <a:pt x="232" y="452"/>
                    <a:pt x="232" y="452"/>
                    <a:pt x="232" y="452"/>
                  </a:cubicBezTo>
                  <a:cubicBezTo>
                    <a:pt x="232" y="451"/>
                    <a:pt x="232" y="450"/>
                    <a:pt x="232" y="450"/>
                  </a:cubicBezTo>
                  <a:cubicBezTo>
                    <a:pt x="232" y="450"/>
                    <a:pt x="232" y="450"/>
                    <a:pt x="232" y="450"/>
                  </a:cubicBezTo>
                  <a:cubicBezTo>
                    <a:pt x="232" y="450"/>
                    <a:pt x="232" y="450"/>
                    <a:pt x="232" y="450"/>
                  </a:cubicBezTo>
                  <a:cubicBezTo>
                    <a:pt x="232" y="450"/>
                    <a:pt x="232" y="450"/>
                    <a:pt x="232" y="450"/>
                  </a:cubicBezTo>
                  <a:cubicBezTo>
                    <a:pt x="232" y="450"/>
                    <a:pt x="232" y="450"/>
                    <a:pt x="232" y="450"/>
                  </a:cubicBezTo>
                  <a:cubicBezTo>
                    <a:pt x="233" y="451"/>
                    <a:pt x="233" y="451"/>
                    <a:pt x="233" y="451"/>
                  </a:cubicBezTo>
                  <a:cubicBezTo>
                    <a:pt x="233" y="451"/>
                    <a:pt x="233" y="451"/>
                    <a:pt x="233" y="451"/>
                  </a:cubicBezTo>
                  <a:cubicBezTo>
                    <a:pt x="233" y="451"/>
                    <a:pt x="233" y="451"/>
                    <a:pt x="233" y="451"/>
                  </a:cubicBezTo>
                  <a:cubicBezTo>
                    <a:pt x="233" y="451"/>
                    <a:pt x="233" y="451"/>
                    <a:pt x="233" y="451"/>
                  </a:cubicBezTo>
                  <a:cubicBezTo>
                    <a:pt x="233" y="452"/>
                    <a:pt x="233" y="452"/>
                    <a:pt x="233" y="452"/>
                  </a:cubicBezTo>
                  <a:cubicBezTo>
                    <a:pt x="233" y="452"/>
                    <a:pt x="233" y="452"/>
                    <a:pt x="233" y="452"/>
                  </a:cubicBezTo>
                  <a:cubicBezTo>
                    <a:pt x="234" y="452"/>
                    <a:pt x="234" y="452"/>
                    <a:pt x="234" y="452"/>
                  </a:cubicBezTo>
                  <a:cubicBezTo>
                    <a:pt x="234" y="452"/>
                    <a:pt x="234" y="452"/>
                    <a:pt x="234" y="452"/>
                  </a:cubicBezTo>
                  <a:cubicBezTo>
                    <a:pt x="234" y="453"/>
                    <a:pt x="234" y="453"/>
                    <a:pt x="234" y="453"/>
                  </a:cubicBezTo>
                  <a:cubicBezTo>
                    <a:pt x="234" y="453"/>
                    <a:pt x="234" y="453"/>
                    <a:pt x="234" y="453"/>
                  </a:cubicBezTo>
                  <a:cubicBezTo>
                    <a:pt x="234" y="452"/>
                    <a:pt x="234" y="452"/>
                    <a:pt x="233" y="451"/>
                  </a:cubicBezTo>
                  <a:cubicBezTo>
                    <a:pt x="234" y="451"/>
                    <a:pt x="234" y="451"/>
                    <a:pt x="234" y="451"/>
                  </a:cubicBezTo>
                  <a:cubicBezTo>
                    <a:pt x="234" y="452"/>
                    <a:pt x="234" y="452"/>
                    <a:pt x="234" y="452"/>
                  </a:cubicBezTo>
                  <a:cubicBezTo>
                    <a:pt x="235" y="451"/>
                    <a:pt x="235" y="451"/>
                    <a:pt x="235" y="451"/>
                  </a:cubicBezTo>
                  <a:cubicBezTo>
                    <a:pt x="235" y="451"/>
                    <a:pt x="235" y="451"/>
                    <a:pt x="235" y="451"/>
                  </a:cubicBezTo>
                  <a:cubicBezTo>
                    <a:pt x="235" y="451"/>
                    <a:pt x="235" y="451"/>
                    <a:pt x="235" y="451"/>
                  </a:cubicBezTo>
                  <a:cubicBezTo>
                    <a:pt x="234" y="451"/>
                    <a:pt x="234" y="451"/>
                    <a:pt x="234" y="451"/>
                  </a:cubicBezTo>
                  <a:cubicBezTo>
                    <a:pt x="234" y="451"/>
                    <a:pt x="234" y="451"/>
                    <a:pt x="234" y="451"/>
                  </a:cubicBezTo>
                  <a:cubicBezTo>
                    <a:pt x="234" y="451"/>
                    <a:pt x="234" y="451"/>
                    <a:pt x="234" y="451"/>
                  </a:cubicBezTo>
                  <a:cubicBezTo>
                    <a:pt x="234" y="451"/>
                    <a:pt x="234" y="451"/>
                    <a:pt x="234" y="451"/>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2" y="450"/>
                    <a:pt x="232" y="450"/>
                    <a:pt x="232" y="450"/>
                  </a:cubicBezTo>
                  <a:cubicBezTo>
                    <a:pt x="232" y="450"/>
                    <a:pt x="232" y="450"/>
                    <a:pt x="232" y="450"/>
                  </a:cubicBezTo>
                  <a:cubicBezTo>
                    <a:pt x="232" y="450"/>
                    <a:pt x="232" y="450"/>
                    <a:pt x="232" y="450"/>
                  </a:cubicBezTo>
                  <a:cubicBezTo>
                    <a:pt x="232" y="449"/>
                    <a:pt x="232" y="449"/>
                    <a:pt x="232" y="449"/>
                  </a:cubicBezTo>
                  <a:cubicBezTo>
                    <a:pt x="232" y="449"/>
                    <a:pt x="232" y="449"/>
                    <a:pt x="232" y="449"/>
                  </a:cubicBezTo>
                  <a:cubicBezTo>
                    <a:pt x="232" y="449"/>
                    <a:pt x="232" y="449"/>
                    <a:pt x="232" y="449"/>
                  </a:cubicBezTo>
                  <a:cubicBezTo>
                    <a:pt x="232" y="448"/>
                    <a:pt x="232" y="448"/>
                    <a:pt x="232" y="448"/>
                  </a:cubicBezTo>
                  <a:cubicBezTo>
                    <a:pt x="231" y="447"/>
                    <a:pt x="231" y="447"/>
                    <a:pt x="231" y="447"/>
                  </a:cubicBezTo>
                  <a:cubicBezTo>
                    <a:pt x="231" y="447"/>
                    <a:pt x="231" y="447"/>
                    <a:pt x="231" y="447"/>
                  </a:cubicBezTo>
                  <a:cubicBezTo>
                    <a:pt x="232" y="447"/>
                    <a:pt x="232" y="447"/>
                    <a:pt x="232" y="447"/>
                  </a:cubicBezTo>
                  <a:cubicBezTo>
                    <a:pt x="232" y="447"/>
                    <a:pt x="232" y="447"/>
                    <a:pt x="232" y="447"/>
                  </a:cubicBezTo>
                  <a:cubicBezTo>
                    <a:pt x="233" y="448"/>
                    <a:pt x="233" y="448"/>
                    <a:pt x="233" y="448"/>
                  </a:cubicBezTo>
                  <a:cubicBezTo>
                    <a:pt x="233" y="448"/>
                    <a:pt x="233" y="448"/>
                    <a:pt x="233" y="448"/>
                  </a:cubicBezTo>
                  <a:cubicBezTo>
                    <a:pt x="233" y="447"/>
                    <a:pt x="233" y="447"/>
                    <a:pt x="233" y="447"/>
                  </a:cubicBezTo>
                  <a:cubicBezTo>
                    <a:pt x="233" y="448"/>
                    <a:pt x="233" y="448"/>
                    <a:pt x="233" y="448"/>
                  </a:cubicBezTo>
                  <a:cubicBezTo>
                    <a:pt x="234" y="448"/>
                    <a:pt x="234" y="448"/>
                    <a:pt x="234" y="448"/>
                  </a:cubicBezTo>
                  <a:cubicBezTo>
                    <a:pt x="234" y="448"/>
                    <a:pt x="234" y="448"/>
                    <a:pt x="234" y="448"/>
                  </a:cubicBezTo>
                  <a:cubicBezTo>
                    <a:pt x="234" y="449"/>
                    <a:pt x="234" y="449"/>
                    <a:pt x="234" y="449"/>
                  </a:cubicBezTo>
                  <a:cubicBezTo>
                    <a:pt x="234" y="449"/>
                    <a:pt x="234" y="449"/>
                    <a:pt x="234" y="449"/>
                  </a:cubicBezTo>
                  <a:cubicBezTo>
                    <a:pt x="234" y="448"/>
                    <a:pt x="234" y="448"/>
                    <a:pt x="234" y="448"/>
                  </a:cubicBezTo>
                  <a:cubicBezTo>
                    <a:pt x="234" y="448"/>
                    <a:pt x="234" y="448"/>
                    <a:pt x="234" y="448"/>
                  </a:cubicBezTo>
                  <a:cubicBezTo>
                    <a:pt x="234" y="448"/>
                    <a:pt x="234" y="448"/>
                    <a:pt x="234" y="448"/>
                  </a:cubicBezTo>
                  <a:cubicBezTo>
                    <a:pt x="234" y="448"/>
                    <a:pt x="235" y="448"/>
                    <a:pt x="235" y="448"/>
                  </a:cubicBezTo>
                  <a:cubicBezTo>
                    <a:pt x="236" y="448"/>
                    <a:pt x="236" y="450"/>
                    <a:pt x="237" y="450"/>
                  </a:cubicBezTo>
                  <a:cubicBezTo>
                    <a:pt x="237" y="450"/>
                    <a:pt x="237" y="450"/>
                    <a:pt x="237" y="450"/>
                  </a:cubicBezTo>
                  <a:cubicBezTo>
                    <a:pt x="237" y="450"/>
                    <a:pt x="237" y="450"/>
                    <a:pt x="237" y="450"/>
                  </a:cubicBezTo>
                  <a:cubicBezTo>
                    <a:pt x="237" y="450"/>
                    <a:pt x="237" y="450"/>
                    <a:pt x="237" y="450"/>
                  </a:cubicBezTo>
                  <a:cubicBezTo>
                    <a:pt x="238" y="449"/>
                    <a:pt x="238" y="449"/>
                    <a:pt x="238" y="449"/>
                  </a:cubicBezTo>
                  <a:cubicBezTo>
                    <a:pt x="238" y="449"/>
                    <a:pt x="238" y="449"/>
                    <a:pt x="238" y="449"/>
                  </a:cubicBezTo>
                  <a:cubicBezTo>
                    <a:pt x="238" y="449"/>
                    <a:pt x="238" y="449"/>
                    <a:pt x="238" y="449"/>
                  </a:cubicBezTo>
                  <a:cubicBezTo>
                    <a:pt x="239" y="450"/>
                    <a:pt x="239" y="450"/>
                    <a:pt x="239" y="450"/>
                  </a:cubicBezTo>
                  <a:cubicBezTo>
                    <a:pt x="239" y="450"/>
                    <a:pt x="239" y="450"/>
                    <a:pt x="239" y="450"/>
                  </a:cubicBezTo>
                  <a:cubicBezTo>
                    <a:pt x="239" y="451"/>
                    <a:pt x="239" y="451"/>
                    <a:pt x="239" y="451"/>
                  </a:cubicBezTo>
                  <a:cubicBezTo>
                    <a:pt x="239" y="451"/>
                    <a:pt x="239" y="451"/>
                    <a:pt x="239" y="451"/>
                  </a:cubicBezTo>
                  <a:cubicBezTo>
                    <a:pt x="240" y="451"/>
                    <a:pt x="240" y="452"/>
                    <a:pt x="240" y="452"/>
                  </a:cubicBezTo>
                  <a:cubicBezTo>
                    <a:pt x="239" y="450"/>
                    <a:pt x="239" y="450"/>
                    <a:pt x="239" y="450"/>
                  </a:cubicBezTo>
                  <a:cubicBezTo>
                    <a:pt x="239" y="450"/>
                    <a:pt x="239" y="450"/>
                    <a:pt x="239" y="450"/>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8"/>
                    <a:pt x="239" y="448"/>
                    <a:pt x="239" y="448"/>
                  </a:cubicBezTo>
                  <a:cubicBezTo>
                    <a:pt x="239" y="448"/>
                    <a:pt x="239" y="448"/>
                    <a:pt x="239" y="448"/>
                  </a:cubicBezTo>
                  <a:cubicBezTo>
                    <a:pt x="240" y="448"/>
                    <a:pt x="239" y="448"/>
                    <a:pt x="240" y="448"/>
                  </a:cubicBezTo>
                  <a:cubicBezTo>
                    <a:pt x="240" y="448"/>
                    <a:pt x="240" y="448"/>
                    <a:pt x="240" y="448"/>
                  </a:cubicBezTo>
                  <a:cubicBezTo>
                    <a:pt x="240" y="448"/>
                    <a:pt x="240" y="448"/>
                    <a:pt x="240" y="448"/>
                  </a:cubicBezTo>
                  <a:cubicBezTo>
                    <a:pt x="240" y="448"/>
                    <a:pt x="240" y="448"/>
                    <a:pt x="240" y="448"/>
                  </a:cubicBezTo>
                  <a:cubicBezTo>
                    <a:pt x="240" y="449"/>
                    <a:pt x="240" y="449"/>
                    <a:pt x="240" y="449"/>
                  </a:cubicBezTo>
                  <a:cubicBezTo>
                    <a:pt x="240" y="448"/>
                    <a:pt x="240" y="448"/>
                    <a:pt x="240" y="448"/>
                  </a:cubicBezTo>
                  <a:cubicBezTo>
                    <a:pt x="241" y="449"/>
                    <a:pt x="241" y="449"/>
                    <a:pt x="241" y="449"/>
                  </a:cubicBezTo>
                  <a:cubicBezTo>
                    <a:pt x="241" y="449"/>
                    <a:pt x="241" y="449"/>
                    <a:pt x="241" y="449"/>
                  </a:cubicBezTo>
                  <a:cubicBezTo>
                    <a:pt x="241" y="449"/>
                    <a:pt x="241" y="449"/>
                    <a:pt x="241" y="449"/>
                  </a:cubicBezTo>
                  <a:cubicBezTo>
                    <a:pt x="242" y="449"/>
                    <a:pt x="242" y="449"/>
                    <a:pt x="242" y="449"/>
                  </a:cubicBezTo>
                  <a:cubicBezTo>
                    <a:pt x="242" y="449"/>
                    <a:pt x="242" y="449"/>
                    <a:pt x="242" y="449"/>
                  </a:cubicBezTo>
                  <a:cubicBezTo>
                    <a:pt x="242" y="450"/>
                    <a:pt x="242" y="450"/>
                    <a:pt x="242" y="450"/>
                  </a:cubicBezTo>
                  <a:cubicBezTo>
                    <a:pt x="243" y="450"/>
                    <a:pt x="243" y="450"/>
                    <a:pt x="243" y="450"/>
                  </a:cubicBezTo>
                  <a:cubicBezTo>
                    <a:pt x="243" y="450"/>
                    <a:pt x="243" y="450"/>
                    <a:pt x="243" y="450"/>
                  </a:cubicBezTo>
                  <a:cubicBezTo>
                    <a:pt x="243" y="451"/>
                    <a:pt x="243" y="451"/>
                    <a:pt x="243" y="451"/>
                  </a:cubicBezTo>
                  <a:cubicBezTo>
                    <a:pt x="243" y="451"/>
                    <a:pt x="243" y="451"/>
                    <a:pt x="243" y="451"/>
                  </a:cubicBezTo>
                  <a:cubicBezTo>
                    <a:pt x="242" y="451"/>
                    <a:pt x="242" y="451"/>
                    <a:pt x="242" y="451"/>
                  </a:cubicBezTo>
                  <a:cubicBezTo>
                    <a:pt x="243" y="452"/>
                    <a:pt x="243" y="452"/>
                    <a:pt x="243" y="452"/>
                  </a:cubicBezTo>
                  <a:cubicBezTo>
                    <a:pt x="243" y="452"/>
                    <a:pt x="243" y="452"/>
                    <a:pt x="243" y="452"/>
                  </a:cubicBezTo>
                  <a:cubicBezTo>
                    <a:pt x="243" y="452"/>
                    <a:pt x="243" y="452"/>
                    <a:pt x="243" y="452"/>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2"/>
                  </a:cubicBezTo>
                  <a:cubicBezTo>
                    <a:pt x="244" y="453"/>
                    <a:pt x="244" y="453"/>
                    <a:pt x="244" y="453"/>
                  </a:cubicBezTo>
                  <a:cubicBezTo>
                    <a:pt x="244" y="453"/>
                    <a:pt x="244" y="453"/>
                    <a:pt x="244" y="453"/>
                  </a:cubicBezTo>
                  <a:cubicBezTo>
                    <a:pt x="244" y="453"/>
                    <a:pt x="244" y="453"/>
                    <a:pt x="244" y="453"/>
                  </a:cubicBezTo>
                  <a:cubicBezTo>
                    <a:pt x="245" y="454"/>
                    <a:pt x="245" y="454"/>
                    <a:pt x="245" y="454"/>
                  </a:cubicBezTo>
                  <a:cubicBezTo>
                    <a:pt x="245" y="454"/>
                    <a:pt x="245" y="454"/>
                    <a:pt x="245" y="454"/>
                  </a:cubicBezTo>
                  <a:cubicBezTo>
                    <a:pt x="245" y="454"/>
                    <a:pt x="245" y="454"/>
                    <a:pt x="245" y="454"/>
                  </a:cubicBezTo>
                  <a:cubicBezTo>
                    <a:pt x="245" y="454"/>
                    <a:pt x="245" y="454"/>
                    <a:pt x="245" y="454"/>
                  </a:cubicBezTo>
                  <a:cubicBezTo>
                    <a:pt x="246" y="455"/>
                    <a:pt x="246" y="455"/>
                    <a:pt x="246"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6" y="455"/>
                    <a:pt x="246" y="455"/>
                    <a:pt x="246" y="455"/>
                  </a:cubicBezTo>
                  <a:cubicBezTo>
                    <a:pt x="246" y="456"/>
                    <a:pt x="246" y="456"/>
                    <a:pt x="246" y="456"/>
                  </a:cubicBezTo>
                  <a:cubicBezTo>
                    <a:pt x="246" y="456"/>
                    <a:pt x="246" y="456"/>
                    <a:pt x="246" y="456"/>
                  </a:cubicBezTo>
                  <a:cubicBezTo>
                    <a:pt x="246" y="455"/>
                    <a:pt x="246" y="455"/>
                    <a:pt x="246" y="455"/>
                  </a:cubicBezTo>
                  <a:cubicBezTo>
                    <a:pt x="247" y="455"/>
                    <a:pt x="247" y="455"/>
                    <a:pt x="247" y="455"/>
                  </a:cubicBezTo>
                  <a:cubicBezTo>
                    <a:pt x="247" y="455"/>
                    <a:pt x="247" y="455"/>
                    <a:pt x="247" y="455"/>
                  </a:cubicBezTo>
                  <a:cubicBezTo>
                    <a:pt x="247" y="456"/>
                    <a:pt x="247" y="456"/>
                    <a:pt x="247" y="456"/>
                  </a:cubicBezTo>
                  <a:cubicBezTo>
                    <a:pt x="247" y="456"/>
                    <a:pt x="247" y="456"/>
                    <a:pt x="247" y="456"/>
                  </a:cubicBezTo>
                  <a:cubicBezTo>
                    <a:pt x="247" y="456"/>
                    <a:pt x="247" y="456"/>
                    <a:pt x="247" y="456"/>
                  </a:cubicBezTo>
                  <a:cubicBezTo>
                    <a:pt x="248" y="455"/>
                    <a:pt x="248" y="455"/>
                    <a:pt x="248" y="455"/>
                  </a:cubicBezTo>
                  <a:cubicBezTo>
                    <a:pt x="248" y="456"/>
                    <a:pt x="248" y="456"/>
                    <a:pt x="248" y="456"/>
                  </a:cubicBezTo>
                  <a:cubicBezTo>
                    <a:pt x="248" y="456"/>
                    <a:pt x="248" y="456"/>
                    <a:pt x="248" y="456"/>
                  </a:cubicBezTo>
                  <a:cubicBezTo>
                    <a:pt x="248" y="457"/>
                    <a:pt x="248" y="457"/>
                    <a:pt x="248" y="457"/>
                  </a:cubicBezTo>
                  <a:cubicBezTo>
                    <a:pt x="248" y="457"/>
                    <a:pt x="248" y="457"/>
                    <a:pt x="248" y="457"/>
                  </a:cubicBezTo>
                  <a:cubicBezTo>
                    <a:pt x="249" y="458"/>
                    <a:pt x="249" y="458"/>
                    <a:pt x="249" y="458"/>
                  </a:cubicBezTo>
                  <a:cubicBezTo>
                    <a:pt x="248" y="458"/>
                    <a:pt x="248" y="458"/>
                    <a:pt x="248" y="458"/>
                  </a:cubicBezTo>
                  <a:cubicBezTo>
                    <a:pt x="248" y="458"/>
                    <a:pt x="248" y="458"/>
                    <a:pt x="248" y="458"/>
                  </a:cubicBezTo>
                  <a:cubicBezTo>
                    <a:pt x="248" y="458"/>
                    <a:pt x="248" y="458"/>
                    <a:pt x="248" y="458"/>
                  </a:cubicBezTo>
                  <a:cubicBezTo>
                    <a:pt x="249" y="458"/>
                    <a:pt x="249" y="458"/>
                    <a:pt x="249" y="458"/>
                  </a:cubicBezTo>
                  <a:cubicBezTo>
                    <a:pt x="249" y="458"/>
                    <a:pt x="249" y="458"/>
                    <a:pt x="249" y="458"/>
                  </a:cubicBezTo>
                  <a:cubicBezTo>
                    <a:pt x="249" y="458"/>
                    <a:pt x="249" y="458"/>
                    <a:pt x="249" y="458"/>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50" y="459"/>
                    <a:pt x="250" y="459"/>
                    <a:pt x="250" y="459"/>
                  </a:cubicBezTo>
                  <a:cubicBezTo>
                    <a:pt x="249" y="459"/>
                    <a:pt x="249" y="459"/>
                    <a:pt x="249" y="459"/>
                  </a:cubicBezTo>
                  <a:cubicBezTo>
                    <a:pt x="250" y="459"/>
                    <a:pt x="250" y="459"/>
                    <a:pt x="250" y="459"/>
                  </a:cubicBezTo>
                  <a:cubicBezTo>
                    <a:pt x="250" y="459"/>
                    <a:pt x="250" y="460"/>
                    <a:pt x="251" y="460"/>
                  </a:cubicBezTo>
                  <a:cubicBezTo>
                    <a:pt x="250" y="460"/>
                    <a:pt x="250" y="460"/>
                    <a:pt x="250" y="460"/>
                  </a:cubicBezTo>
                  <a:cubicBezTo>
                    <a:pt x="250" y="460"/>
                    <a:pt x="250" y="460"/>
                    <a:pt x="250" y="460"/>
                  </a:cubicBezTo>
                  <a:cubicBezTo>
                    <a:pt x="250" y="460"/>
                    <a:pt x="250" y="460"/>
                    <a:pt x="250" y="460"/>
                  </a:cubicBezTo>
                  <a:cubicBezTo>
                    <a:pt x="251" y="461"/>
                    <a:pt x="251" y="461"/>
                    <a:pt x="251" y="461"/>
                  </a:cubicBezTo>
                  <a:cubicBezTo>
                    <a:pt x="251" y="461"/>
                    <a:pt x="251" y="461"/>
                    <a:pt x="251" y="461"/>
                  </a:cubicBezTo>
                  <a:cubicBezTo>
                    <a:pt x="251" y="461"/>
                    <a:pt x="251" y="461"/>
                    <a:pt x="251" y="461"/>
                  </a:cubicBezTo>
                  <a:cubicBezTo>
                    <a:pt x="251" y="461"/>
                    <a:pt x="251" y="461"/>
                    <a:pt x="251" y="461"/>
                  </a:cubicBezTo>
                  <a:cubicBezTo>
                    <a:pt x="251" y="460"/>
                    <a:pt x="251" y="460"/>
                    <a:pt x="251" y="460"/>
                  </a:cubicBezTo>
                  <a:cubicBezTo>
                    <a:pt x="251" y="461"/>
                    <a:pt x="251" y="461"/>
                    <a:pt x="251" y="461"/>
                  </a:cubicBezTo>
                  <a:cubicBezTo>
                    <a:pt x="251" y="461"/>
                    <a:pt x="251" y="461"/>
                    <a:pt x="251" y="461"/>
                  </a:cubicBezTo>
                  <a:cubicBezTo>
                    <a:pt x="251" y="462"/>
                    <a:pt x="251" y="462"/>
                    <a:pt x="251" y="462"/>
                  </a:cubicBezTo>
                  <a:close/>
                  <a:moveTo>
                    <a:pt x="217" y="443"/>
                  </a:moveTo>
                  <a:cubicBezTo>
                    <a:pt x="216" y="443"/>
                    <a:pt x="216" y="443"/>
                    <a:pt x="216" y="443"/>
                  </a:cubicBezTo>
                  <a:cubicBezTo>
                    <a:pt x="216" y="443"/>
                    <a:pt x="216" y="443"/>
                    <a:pt x="216" y="443"/>
                  </a:cubicBezTo>
                  <a:cubicBezTo>
                    <a:pt x="216" y="443"/>
                    <a:pt x="216" y="443"/>
                    <a:pt x="216" y="443"/>
                  </a:cubicBezTo>
                  <a:cubicBezTo>
                    <a:pt x="217" y="443"/>
                    <a:pt x="217" y="443"/>
                    <a:pt x="217" y="443"/>
                  </a:cubicBezTo>
                  <a:close/>
                  <a:moveTo>
                    <a:pt x="233" y="465"/>
                  </a:moveTo>
                  <a:cubicBezTo>
                    <a:pt x="233" y="465"/>
                    <a:pt x="233" y="465"/>
                    <a:pt x="233" y="465"/>
                  </a:cubicBezTo>
                  <a:cubicBezTo>
                    <a:pt x="234" y="465"/>
                    <a:pt x="234" y="465"/>
                    <a:pt x="234" y="465"/>
                  </a:cubicBezTo>
                  <a:cubicBezTo>
                    <a:pt x="233" y="464"/>
                    <a:pt x="233" y="464"/>
                    <a:pt x="233" y="464"/>
                  </a:cubicBezTo>
                  <a:cubicBezTo>
                    <a:pt x="233" y="464"/>
                    <a:pt x="233" y="464"/>
                    <a:pt x="233" y="464"/>
                  </a:cubicBezTo>
                  <a:cubicBezTo>
                    <a:pt x="233" y="465"/>
                    <a:pt x="233" y="465"/>
                    <a:pt x="233" y="465"/>
                  </a:cubicBezTo>
                  <a:close/>
                  <a:moveTo>
                    <a:pt x="227" y="453"/>
                  </a:moveTo>
                  <a:cubicBezTo>
                    <a:pt x="226" y="452"/>
                    <a:pt x="226" y="452"/>
                    <a:pt x="226" y="452"/>
                  </a:cubicBezTo>
                  <a:cubicBezTo>
                    <a:pt x="226" y="452"/>
                    <a:pt x="226" y="452"/>
                    <a:pt x="226" y="452"/>
                  </a:cubicBezTo>
                  <a:cubicBezTo>
                    <a:pt x="226" y="452"/>
                    <a:pt x="226" y="452"/>
                    <a:pt x="226" y="452"/>
                  </a:cubicBezTo>
                  <a:cubicBezTo>
                    <a:pt x="226" y="453"/>
                    <a:pt x="226" y="453"/>
                    <a:pt x="226" y="453"/>
                  </a:cubicBezTo>
                  <a:cubicBezTo>
                    <a:pt x="226" y="452"/>
                    <a:pt x="226" y="452"/>
                    <a:pt x="226" y="452"/>
                  </a:cubicBezTo>
                  <a:cubicBezTo>
                    <a:pt x="227" y="453"/>
                    <a:pt x="227" y="453"/>
                    <a:pt x="227" y="453"/>
                  </a:cubicBezTo>
                  <a:close/>
                  <a:moveTo>
                    <a:pt x="227" y="453"/>
                  </a:moveTo>
                  <a:cubicBezTo>
                    <a:pt x="227" y="454"/>
                    <a:pt x="227" y="454"/>
                    <a:pt x="227" y="454"/>
                  </a:cubicBezTo>
                  <a:lnTo>
                    <a:pt x="227" y="453"/>
                  </a:lnTo>
                  <a:close/>
                  <a:moveTo>
                    <a:pt x="229" y="454"/>
                  </a:moveTo>
                  <a:cubicBezTo>
                    <a:pt x="229" y="454"/>
                    <a:pt x="229" y="454"/>
                    <a:pt x="229" y="454"/>
                  </a:cubicBezTo>
                  <a:close/>
                  <a:moveTo>
                    <a:pt x="247" y="465"/>
                  </a:moveTo>
                  <a:cubicBezTo>
                    <a:pt x="247" y="465"/>
                    <a:pt x="247" y="465"/>
                    <a:pt x="247" y="465"/>
                  </a:cubicBezTo>
                  <a:cubicBezTo>
                    <a:pt x="247" y="465"/>
                    <a:pt x="247" y="465"/>
                    <a:pt x="247" y="465"/>
                  </a:cubicBezTo>
                  <a:cubicBezTo>
                    <a:pt x="247" y="465"/>
                    <a:pt x="247" y="465"/>
                    <a:pt x="247" y="465"/>
                  </a:cubicBezTo>
                  <a:close/>
                  <a:moveTo>
                    <a:pt x="246" y="471"/>
                  </a:moveTo>
                  <a:cubicBezTo>
                    <a:pt x="246" y="471"/>
                    <a:pt x="246" y="471"/>
                    <a:pt x="246" y="471"/>
                  </a:cubicBezTo>
                  <a:close/>
                  <a:moveTo>
                    <a:pt x="245" y="472"/>
                  </a:move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lnTo>
                    <a:pt x="245" y="472"/>
                  </a:lnTo>
                  <a:close/>
                  <a:moveTo>
                    <a:pt x="241" y="456"/>
                  </a:moveTo>
                  <a:cubicBezTo>
                    <a:pt x="241" y="456"/>
                    <a:pt x="241" y="456"/>
                    <a:pt x="241" y="456"/>
                  </a:cubicBezTo>
                  <a:cubicBezTo>
                    <a:pt x="241" y="456"/>
                    <a:pt x="241" y="456"/>
                    <a:pt x="241" y="456"/>
                  </a:cubicBezTo>
                  <a:cubicBezTo>
                    <a:pt x="241" y="456"/>
                    <a:pt x="241" y="456"/>
                    <a:pt x="241" y="456"/>
                  </a:cubicBezTo>
                  <a:cubicBezTo>
                    <a:pt x="241" y="456"/>
                    <a:pt x="241" y="456"/>
                    <a:pt x="241" y="456"/>
                  </a:cubicBezTo>
                  <a:close/>
                  <a:moveTo>
                    <a:pt x="241" y="454"/>
                  </a:moveTo>
                  <a:cubicBezTo>
                    <a:pt x="241" y="454"/>
                    <a:pt x="241" y="454"/>
                    <a:pt x="241" y="454"/>
                  </a:cubicBezTo>
                  <a:cubicBezTo>
                    <a:pt x="241" y="454"/>
                    <a:pt x="241" y="453"/>
                    <a:pt x="240" y="453"/>
                  </a:cubicBezTo>
                  <a:cubicBezTo>
                    <a:pt x="240" y="453"/>
                    <a:pt x="240" y="453"/>
                    <a:pt x="240" y="453"/>
                  </a:cubicBezTo>
                  <a:cubicBezTo>
                    <a:pt x="240" y="454"/>
                    <a:pt x="240" y="454"/>
                    <a:pt x="240" y="454"/>
                  </a:cubicBezTo>
                  <a:cubicBezTo>
                    <a:pt x="241" y="453"/>
                    <a:pt x="241" y="453"/>
                    <a:pt x="241" y="453"/>
                  </a:cubicBezTo>
                  <a:cubicBezTo>
                    <a:pt x="241" y="454"/>
                    <a:pt x="241" y="454"/>
                    <a:pt x="241" y="454"/>
                  </a:cubicBezTo>
                  <a:cubicBezTo>
                    <a:pt x="241" y="454"/>
                    <a:pt x="241" y="454"/>
                    <a:pt x="241" y="454"/>
                  </a:cubicBezTo>
                  <a:close/>
                  <a:moveTo>
                    <a:pt x="244" y="454"/>
                  </a:moveTo>
                  <a:cubicBezTo>
                    <a:pt x="244" y="454"/>
                    <a:pt x="244" y="454"/>
                    <a:pt x="244" y="454"/>
                  </a:cubicBezTo>
                  <a:cubicBezTo>
                    <a:pt x="244" y="454"/>
                    <a:pt x="244" y="454"/>
                    <a:pt x="244" y="454"/>
                  </a:cubicBezTo>
                  <a:cubicBezTo>
                    <a:pt x="244" y="455"/>
                    <a:pt x="244" y="455"/>
                    <a:pt x="244" y="455"/>
                  </a:cubicBezTo>
                  <a:cubicBezTo>
                    <a:pt x="244" y="455"/>
                    <a:pt x="244" y="455"/>
                    <a:pt x="244" y="455"/>
                  </a:cubicBezTo>
                  <a:cubicBezTo>
                    <a:pt x="244" y="455"/>
                    <a:pt x="244" y="455"/>
                    <a:pt x="244" y="455"/>
                  </a:cubicBezTo>
                  <a:cubicBezTo>
                    <a:pt x="244" y="454"/>
                    <a:pt x="245" y="454"/>
                    <a:pt x="244" y="454"/>
                  </a:cubicBezTo>
                  <a:close/>
                  <a:moveTo>
                    <a:pt x="243" y="448"/>
                  </a:moveTo>
                  <a:cubicBezTo>
                    <a:pt x="243" y="448"/>
                    <a:pt x="243" y="448"/>
                    <a:pt x="243" y="448"/>
                  </a:cubicBezTo>
                  <a:cubicBezTo>
                    <a:pt x="242" y="448"/>
                    <a:pt x="242" y="448"/>
                    <a:pt x="242" y="448"/>
                  </a:cubicBezTo>
                  <a:cubicBezTo>
                    <a:pt x="242" y="448"/>
                    <a:pt x="242" y="448"/>
                    <a:pt x="242" y="448"/>
                  </a:cubicBezTo>
                  <a:cubicBezTo>
                    <a:pt x="242" y="449"/>
                    <a:pt x="242" y="449"/>
                    <a:pt x="243" y="449"/>
                  </a:cubicBezTo>
                  <a:cubicBezTo>
                    <a:pt x="243" y="449"/>
                    <a:pt x="243" y="449"/>
                    <a:pt x="243" y="449"/>
                  </a:cubicBezTo>
                  <a:cubicBezTo>
                    <a:pt x="243" y="449"/>
                    <a:pt x="243" y="449"/>
                    <a:pt x="243" y="449"/>
                  </a:cubicBezTo>
                  <a:cubicBezTo>
                    <a:pt x="243" y="449"/>
                    <a:pt x="243" y="449"/>
                    <a:pt x="243" y="449"/>
                  </a:cubicBezTo>
                  <a:cubicBezTo>
                    <a:pt x="243" y="449"/>
                    <a:pt x="243" y="449"/>
                    <a:pt x="243" y="448"/>
                  </a:cubicBezTo>
                  <a:close/>
                  <a:moveTo>
                    <a:pt x="224" y="420"/>
                  </a:moveTo>
                  <a:cubicBezTo>
                    <a:pt x="225" y="419"/>
                    <a:pt x="225" y="419"/>
                    <a:pt x="225" y="419"/>
                  </a:cubicBezTo>
                  <a:cubicBezTo>
                    <a:pt x="224" y="419"/>
                    <a:pt x="224" y="419"/>
                    <a:pt x="224" y="419"/>
                  </a:cubicBezTo>
                  <a:cubicBezTo>
                    <a:pt x="224" y="419"/>
                    <a:pt x="224" y="419"/>
                    <a:pt x="224" y="419"/>
                  </a:cubicBezTo>
                  <a:cubicBezTo>
                    <a:pt x="224" y="419"/>
                    <a:pt x="224" y="419"/>
                    <a:pt x="224" y="419"/>
                  </a:cubicBezTo>
                  <a:lnTo>
                    <a:pt x="224" y="420"/>
                  </a:lnTo>
                  <a:close/>
                  <a:moveTo>
                    <a:pt x="258" y="465"/>
                  </a:moveTo>
                  <a:cubicBezTo>
                    <a:pt x="258" y="465"/>
                    <a:pt x="258" y="465"/>
                    <a:pt x="258" y="465"/>
                  </a:cubicBezTo>
                  <a:cubicBezTo>
                    <a:pt x="258" y="465"/>
                    <a:pt x="258" y="465"/>
                    <a:pt x="258" y="465"/>
                  </a:cubicBezTo>
                  <a:cubicBezTo>
                    <a:pt x="257" y="465"/>
                    <a:pt x="257" y="465"/>
                    <a:pt x="257" y="465"/>
                  </a:cubicBezTo>
                  <a:cubicBezTo>
                    <a:pt x="258" y="465"/>
                    <a:pt x="258" y="465"/>
                    <a:pt x="258" y="465"/>
                  </a:cubicBezTo>
                  <a:cubicBezTo>
                    <a:pt x="257" y="466"/>
                    <a:pt x="257" y="466"/>
                    <a:pt x="257" y="466"/>
                  </a:cubicBezTo>
                  <a:cubicBezTo>
                    <a:pt x="258" y="466"/>
                    <a:pt x="258" y="466"/>
                    <a:pt x="258" y="466"/>
                  </a:cubicBezTo>
                  <a:cubicBezTo>
                    <a:pt x="257" y="466"/>
                    <a:pt x="257" y="466"/>
                    <a:pt x="257" y="466"/>
                  </a:cubicBezTo>
                  <a:cubicBezTo>
                    <a:pt x="258" y="466"/>
                    <a:pt x="258" y="466"/>
                    <a:pt x="258" y="467"/>
                  </a:cubicBezTo>
                  <a:cubicBezTo>
                    <a:pt x="259" y="467"/>
                    <a:pt x="259" y="467"/>
                    <a:pt x="259" y="467"/>
                  </a:cubicBezTo>
                  <a:cubicBezTo>
                    <a:pt x="259" y="467"/>
                    <a:pt x="259" y="467"/>
                    <a:pt x="259" y="467"/>
                  </a:cubicBezTo>
                  <a:cubicBezTo>
                    <a:pt x="259" y="467"/>
                    <a:pt x="259" y="467"/>
                    <a:pt x="259" y="467"/>
                  </a:cubicBezTo>
                  <a:cubicBezTo>
                    <a:pt x="259" y="467"/>
                    <a:pt x="259" y="467"/>
                    <a:pt x="259" y="467"/>
                  </a:cubicBezTo>
                  <a:cubicBezTo>
                    <a:pt x="260" y="467"/>
                    <a:pt x="260" y="467"/>
                    <a:pt x="260" y="467"/>
                  </a:cubicBezTo>
                  <a:cubicBezTo>
                    <a:pt x="260" y="467"/>
                    <a:pt x="260" y="467"/>
                    <a:pt x="260" y="467"/>
                  </a:cubicBezTo>
                  <a:cubicBezTo>
                    <a:pt x="260" y="467"/>
                    <a:pt x="260" y="467"/>
                    <a:pt x="261" y="467"/>
                  </a:cubicBezTo>
                  <a:cubicBezTo>
                    <a:pt x="261" y="466"/>
                    <a:pt x="261" y="466"/>
                    <a:pt x="261" y="466"/>
                  </a:cubicBezTo>
                  <a:cubicBezTo>
                    <a:pt x="261" y="466"/>
                    <a:pt x="261" y="466"/>
                    <a:pt x="261" y="466"/>
                  </a:cubicBezTo>
                  <a:cubicBezTo>
                    <a:pt x="261" y="466"/>
                    <a:pt x="261" y="466"/>
                    <a:pt x="261" y="466"/>
                  </a:cubicBezTo>
                  <a:cubicBezTo>
                    <a:pt x="261" y="466"/>
                    <a:pt x="261" y="466"/>
                    <a:pt x="261" y="466"/>
                  </a:cubicBezTo>
                  <a:cubicBezTo>
                    <a:pt x="261" y="465"/>
                    <a:pt x="261" y="465"/>
                    <a:pt x="261" y="465"/>
                  </a:cubicBezTo>
                  <a:cubicBezTo>
                    <a:pt x="261" y="465"/>
                    <a:pt x="261" y="465"/>
                    <a:pt x="261" y="465"/>
                  </a:cubicBezTo>
                  <a:cubicBezTo>
                    <a:pt x="260" y="465"/>
                    <a:pt x="260" y="465"/>
                    <a:pt x="260" y="465"/>
                  </a:cubicBezTo>
                  <a:cubicBezTo>
                    <a:pt x="261" y="465"/>
                    <a:pt x="261" y="465"/>
                    <a:pt x="261" y="465"/>
                  </a:cubicBezTo>
                  <a:cubicBezTo>
                    <a:pt x="260" y="465"/>
                    <a:pt x="260" y="465"/>
                    <a:pt x="260" y="465"/>
                  </a:cubicBezTo>
                  <a:cubicBezTo>
                    <a:pt x="260" y="465"/>
                    <a:pt x="260" y="465"/>
                    <a:pt x="260" y="465"/>
                  </a:cubicBezTo>
                  <a:cubicBezTo>
                    <a:pt x="260" y="464"/>
                    <a:pt x="260" y="464"/>
                    <a:pt x="260" y="464"/>
                  </a:cubicBezTo>
                  <a:cubicBezTo>
                    <a:pt x="260" y="464"/>
                    <a:pt x="260" y="464"/>
                    <a:pt x="260" y="464"/>
                  </a:cubicBezTo>
                  <a:cubicBezTo>
                    <a:pt x="260" y="463"/>
                    <a:pt x="260" y="463"/>
                    <a:pt x="260" y="463"/>
                  </a:cubicBezTo>
                  <a:cubicBezTo>
                    <a:pt x="260" y="463"/>
                    <a:pt x="260" y="463"/>
                    <a:pt x="260" y="463"/>
                  </a:cubicBezTo>
                  <a:cubicBezTo>
                    <a:pt x="260" y="463"/>
                    <a:pt x="260" y="463"/>
                    <a:pt x="260" y="463"/>
                  </a:cubicBezTo>
                  <a:cubicBezTo>
                    <a:pt x="259" y="463"/>
                    <a:pt x="259" y="463"/>
                    <a:pt x="259" y="463"/>
                  </a:cubicBezTo>
                  <a:cubicBezTo>
                    <a:pt x="259" y="463"/>
                    <a:pt x="258" y="464"/>
                    <a:pt x="258" y="464"/>
                  </a:cubicBezTo>
                  <a:cubicBezTo>
                    <a:pt x="258" y="464"/>
                    <a:pt x="258" y="464"/>
                    <a:pt x="258" y="464"/>
                  </a:cubicBezTo>
                  <a:cubicBezTo>
                    <a:pt x="258" y="464"/>
                    <a:pt x="258" y="464"/>
                    <a:pt x="258" y="465"/>
                  </a:cubicBezTo>
                  <a:close/>
                  <a:moveTo>
                    <a:pt x="176" y="386"/>
                  </a:moveTo>
                  <a:cubicBezTo>
                    <a:pt x="176" y="386"/>
                    <a:pt x="176" y="386"/>
                    <a:pt x="176" y="386"/>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6" y="385"/>
                    <a:pt x="176" y="385"/>
                    <a:pt x="176" y="385"/>
                  </a:cubicBezTo>
                  <a:cubicBezTo>
                    <a:pt x="175" y="386"/>
                    <a:pt x="175" y="386"/>
                    <a:pt x="175" y="386"/>
                  </a:cubicBezTo>
                  <a:lnTo>
                    <a:pt x="176" y="386"/>
                  </a:lnTo>
                  <a:close/>
                  <a:moveTo>
                    <a:pt x="243" y="462"/>
                  </a:moveTo>
                  <a:cubicBezTo>
                    <a:pt x="242" y="461"/>
                    <a:pt x="242" y="461"/>
                    <a:pt x="242" y="461"/>
                  </a:cubicBezTo>
                  <a:cubicBezTo>
                    <a:pt x="242" y="461"/>
                    <a:pt x="242" y="461"/>
                    <a:pt x="242" y="461"/>
                  </a:cubicBezTo>
                  <a:cubicBezTo>
                    <a:pt x="242" y="462"/>
                    <a:pt x="242" y="462"/>
                    <a:pt x="242" y="462"/>
                  </a:cubicBezTo>
                  <a:lnTo>
                    <a:pt x="243" y="462"/>
                  </a:lnTo>
                  <a:close/>
                  <a:moveTo>
                    <a:pt x="257" y="470"/>
                  </a:moveTo>
                  <a:cubicBezTo>
                    <a:pt x="257" y="470"/>
                    <a:pt x="257" y="470"/>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8"/>
                    <a:pt x="257" y="468"/>
                    <a:pt x="257" y="468"/>
                  </a:cubicBezTo>
                  <a:cubicBezTo>
                    <a:pt x="257" y="468"/>
                    <a:pt x="257" y="468"/>
                    <a:pt x="257" y="468"/>
                  </a:cubicBezTo>
                  <a:cubicBezTo>
                    <a:pt x="257" y="468"/>
                    <a:pt x="257" y="468"/>
                    <a:pt x="257" y="468"/>
                  </a:cubicBezTo>
                  <a:cubicBezTo>
                    <a:pt x="257" y="468"/>
                    <a:pt x="257" y="468"/>
                    <a:pt x="257" y="468"/>
                  </a:cubicBezTo>
                  <a:cubicBezTo>
                    <a:pt x="256" y="467"/>
                    <a:pt x="256" y="467"/>
                    <a:pt x="256" y="467"/>
                  </a:cubicBezTo>
                  <a:cubicBezTo>
                    <a:pt x="256" y="467"/>
                    <a:pt x="256" y="466"/>
                    <a:pt x="256" y="466"/>
                  </a:cubicBezTo>
                  <a:cubicBezTo>
                    <a:pt x="256" y="466"/>
                    <a:pt x="256" y="466"/>
                    <a:pt x="255" y="466"/>
                  </a:cubicBezTo>
                  <a:cubicBezTo>
                    <a:pt x="255" y="465"/>
                    <a:pt x="255" y="465"/>
                    <a:pt x="255" y="465"/>
                  </a:cubicBezTo>
                  <a:cubicBezTo>
                    <a:pt x="255" y="465"/>
                    <a:pt x="255" y="465"/>
                    <a:pt x="255" y="465"/>
                  </a:cubicBezTo>
                  <a:cubicBezTo>
                    <a:pt x="255" y="465"/>
                    <a:pt x="255" y="465"/>
                    <a:pt x="255" y="465"/>
                  </a:cubicBezTo>
                  <a:cubicBezTo>
                    <a:pt x="255" y="465"/>
                    <a:pt x="255" y="465"/>
                    <a:pt x="255" y="465"/>
                  </a:cubicBezTo>
                  <a:cubicBezTo>
                    <a:pt x="255" y="464"/>
                    <a:pt x="255" y="464"/>
                    <a:pt x="255" y="464"/>
                  </a:cubicBezTo>
                  <a:cubicBezTo>
                    <a:pt x="255" y="464"/>
                    <a:pt x="255" y="464"/>
                    <a:pt x="255" y="464"/>
                  </a:cubicBezTo>
                  <a:cubicBezTo>
                    <a:pt x="255" y="464"/>
                    <a:pt x="255" y="464"/>
                    <a:pt x="255" y="464"/>
                  </a:cubicBezTo>
                  <a:cubicBezTo>
                    <a:pt x="255" y="464"/>
                    <a:pt x="255" y="464"/>
                    <a:pt x="255" y="464"/>
                  </a:cubicBezTo>
                  <a:cubicBezTo>
                    <a:pt x="255" y="463"/>
                    <a:pt x="254" y="464"/>
                    <a:pt x="255" y="463"/>
                  </a:cubicBezTo>
                  <a:cubicBezTo>
                    <a:pt x="254" y="463"/>
                    <a:pt x="254" y="463"/>
                    <a:pt x="254" y="463"/>
                  </a:cubicBezTo>
                  <a:cubicBezTo>
                    <a:pt x="255" y="463"/>
                    <a:pt x="255" y="463"/>
                    <a:pt x="255" y="463"/>
                  </a:cubicBezTo>
                  <a:cubicBezTo>
                    <a:pt x="255" y="463"/>
                    <a:pt x="255" y="463"/>
                    <a:pt x="255" y="463"/>
                  </a:cubicBezTo>
                  <a:cubicBezTo>
                    <a:pt x="255" y="462"/>
                    <a:pt x="255" y="462"/>
                    <a:pt x="255" y="462"/>
                  </a:cubicBezTo>
                  <a:cubicBezTo>
                    <a:pt x="255" y="462"/>
                    <a:pt x="255" y="462"/>
                    <a:pt x="255" y="462"/>
                  </a:cubicBezTo>
                  <a:cubicBezTo>
                    <a:pt x="256" y="462"/>
                    <a:pt x="256" y="462"/>
                    <a:pt x="256" y="462"/>
                  </a:cubicBezTo>
                  <a:cubicBezTo>
                    <a:pt x="256" y="462"/>
                    <a:pt x="256" y="462"/>
                    <a:pt x="256" y="462"/>
                  </a:cubicBezTo>
                  <a:cubicBezTo>
                    <a:pt x="256" y="461"/>
                    <a:pt x="256" y="461"/>
                    <a:pt x="256" y="461"/>
                  </a:cubicBezTo>
                  <a:cubicBezTo>
                    <a:pt x="257" y="461"/>
                    <a:pt x="257" y="461"/>
                    <a:pt x="257" y="461"/>
                  </a:cubicBezTo>
                  <a:cubicBezTo>
                    <a:pt x="257" y="461"/>
                    <a:pt x="257" y="461"/>
                    <a:pt x="257" y="461"/>
                  </a:cubicBezTo>
                  <a:cubicBezTo>
                    <a:pt x="257" y="461"/>
                    <a:pt x="257" y="461"/>
                    <a:pt x="257" y="461"/>
                  </a:cubicBezTo>
                  <a:cubicBezTo>
                    <a:pt x="257" y="461"/>
                    <a:pt x="257" y="461"/>
                    <a:pt x="257" y="461"/>
                  </a:cubicBezTo>
                  <a:cubicBezTo>
                    <a:pt x="258" y="460"/>
                    <a:pt x="258" y="460"/>
                    <a:pt x="258" y="460"/>
                  </a:cubicBezTo>
                  <a:cubicBezTo>
                    <a:pt x="258" y="460"/>
                    <a:pt x="258" y="460"/>
                    <a:pt x="258" y="460"/>
                  </a:cubicBezTo>
                  <a:cubicBezTo>
                    <a:pt x="258" y="460"/>
                    <a:pt x="258" y="460"/>
                    <a:pt x="258" y="460"/>
                  </a:cubicBezTo>
                  <a:cubicBezTo>
                    <a:pt x="257" y="460"/>
                    <a:pt x="257" y="460"/>
                    <a:pt x="257" y="460"/>
                  </a:cubicBezTo>
                  <a:cubicBezTo>
                    <a:pt x="257" y="460"/>
                    <a:pt x="257" y="460"/>
                    <a:pt x="257" y="460"/>
                  </a:cubicBezTo>
                  <a:cubicBezTo>
                    <a:pt x="257" y="459"/>
                    <a:pt x="257" y="459"/>
                    <a:pt x="257" y="459"/>
                  </a:cubicBezTo>
                  <a:cubicBezTo>
                    <a:pt x="257" y="459"/>
                    <a:pt x="257" y="459"/>
                    <a:pt x="257" y="459"/>
                  </a:cubicBezTo>
                  <a:cubicBezTo>
                    <a:pt x="256" y="458"/>
                    <a:pt x="256" y="458"/>
                    <a:pt x="255" y="458"/>
                  </a:cubicBezTo>
                  <a:cubicBezTo>
                    <a:pt x="255" y="458"/>
                    <a:pt x="255" y="458"/>
                    <a:pt x="255" y="458"/>
                  </a:cubicBezTo>
                  <a:cubicBezTo>
                    <a:pt x="254" y="458"/>
                    <a:pt x="254" y="458"/>
                    <a:pt x="254" y="458"/>
                  </a:cubicBezTo>
                  <a:cubicBezTo>
                    <a:pt x="254" y="458"/>
                    <a:pt x="254" y="458"/>
                    <a:pt x="254" y="458"/>
                  </a:cubicBezTo>
                  <a:cubicBezTo>
                    <a:pt x="254" y="458"/>
                    <a:pt x="254" y="458"/>
                    <a:pt x="254" y="458"/>
                  </a:cubicBezTo>
                  <a:cubicBezTo>
                    <a:pt x="254" y="457"/>
                    <a:pt x="255" y="457"/>
                    <a:pt x="255" y="457"/>
                  </a:cubicBezTo>
                  <a:cubicBezTo>
                    <a:pt x="255" y="457"/>
                    <a:pt x="255" y="457"/>
                    <a:pt x="255" y="457"/>
                  </a:cubicBezTo>
                  <a:cubicBezTo>
                    <a:pt x="254" y="456"/>
                    <a:pt x="254" y="456"/>
                    <a:pt x="254" y="456"/>
                  </a:cubicBezTo>
                  <a:cubicBezTo>
                    <a:pt x="254" y="456"/>
                    <a:pt x="254" y="456"/>
                    <a:pt x="254" y="456"/>
                  </a:cubicBezTo>
                  <a:cubicBezTo>
                    <a:pt x="254" y="456"/>
                    <a:pt x="254" y="456"/>
                    <a:pt x="254" y="456"/>
                  </a:cubicBezTo>
                  <a:cubicBezTo>
                    <a:pt x="254" y="456"/>
                    <a:pt x="254" y="456"/>
                    <a:pt x="254" y="456"/>
                  </a:cubicBezTo>
                  <a:cubicBezTo>
                    <a:pt x="254" y="455"/>
                    <a:pt x="254" y="455"/>
                    <a:pt x="254" y="455"/>
                  </a:cubicBezTo>
                  <a:cubicBezTo>
                    <a:pt x="253" y="455"/>
                    <a:pt x="253" y="455"/>
                    <a:pt x="253" y="455"/>
                  </a:cubicBezTo>
                  <a:cubicBezTo>
                    <a:pt x="253" y="455"/>
                    <a:pt x="253" y="455"/>
                    <a:pt x="253" y="455"/>
                  </a:cubicBezTo>
                  <a:cubicBezTo>
                    <a:pt x="252" y="455"/>
                    <a:pt x="252" y="455"/>
                    <a:pt x="252" y="455"/>
                  </a:cubicBezTo>
                  <a:cubicBezTo>
                    <a:pt x="253" y="454"/>
                    <a:pt x="253" y="454"/>
                    <a:pt x="253" y="454"/>
                  </a:cubicBezTo>
                  <a:cubicBezTo>
                    <a:pt x="252" y="453"/>
                    <a:pt x="252" y="453"/>
                    <a:pt x="252" y="453"/>
                  </a:cubicBezTo>
                  <a:cubicBezTo>
                    <a:pt x="252" y="454"/>
                    <a:pt x="252" y="454"/>
                    <a:pt x="252" y="454"/>
                  </a:cubicBezTo>
                  <a:cubicBezTo>
                    <a:pt x="252" y="453"/>
                    <a:pt x="252" y="453"/>
                    <a:pt x="252" y="453"/>
                  </a:cubicBezTo>
                  <a:cubicBezTo>
                    <a:pt x="252" y="454"/>
                    <a:pt x="252" y="454"/>
                    <a:pt x="252" y="454"/>
                  </a:cubicBezTo>
                  <a:cubicBezTo>
                    <a:pt x="252" y="453"/>
                    <a:pt x="252" y="453"/>
                    <a:pt x="252" y="453"/>
                  </a:cubicBezTo>
                  <a:cubicBezTo>
                    <a:pt x="252" y="453"/>
                    <a:pt x="252" y="453"/>
                    <a:pt x="252" y="453"/>
                  </a:cubicBezTo>
                  <a:cubicBezTo>
                    <a:pt x="252" y="453"/>
                    <a:pt x="252" y="453"/>
                    <a:pt x="252" y="453"/>
                  </a:cubicBezTo>
                  <a:cubicBezTo>
                    <a:pt x="251" y="453"/>
                    <a:pt x="251" y="453"/>
                    <a:pt x="251" y="453"/>
                  </a:cubicBezTo>
                  <a:cubicBezTo>
                    <a:pt x="251" y="452"/>
                    <a:pt x="251" y="452"/>
                    <a:pt x="251" y="452"/>
                  </a:cubicBezTo>
                  <a:cubicBezTo>
                    <a:pt x="251" y="452"/>
                    <a:pt x="251" y="452"/>
                    <a:pt x="251" y="452"/>
                  </a:cubicBezTo>
                  <a:cubicBezTo>
                    <a:pt x="250" y="451"/>
                    <a:pt x="250" y="451"/>
                    <a:pt x="250" y="451"/>
                  </a:cubicBezTo>
                  <a:cubicBezTo>
                    <a:pt x="250" y="451"/>
                    <a:pt x="250" y="451"/>
                    <a:pt x="250" y="451"/>
                  </a:cubicBezTo>
                  <a:cubicBezTo>
                    <a:pt x="250" y="451"/>
                    <a:pt x="250" y="451"/>
                    <a:pt x="250" y="451"/>
                  </a:cubicBezTo>
                  <a:cubicBezTo>
                    <a:pt x="250" y="451"/>
                    <a:pt x="250" y="451"/>
                    <a:pt x="250" y="451"/>
                  </a:cubicBezTo>
                  <a:cubicBezTo>
                    <a:pt x="249" y="451"/>
                    <a:pt x="249" y="451"/>
                    <a:pt x="249" y="451"/>
                  </a:cubicBezTo>
                  <a:cubicBezTo>
                    <a:pt x="249" y="451"/>
                    <a:pt x="249" y="451"/>
                    <a:pt x="249" y="451"/>
                  </a:cubicBezTo>
                  <a:cubicBezTo>
                    <a:pt x="249" y="451"/>
                    <a:pt x="249" y="451"/>
                    <a:pt x="249" y="451"/>
                  </a:cubicBezTo>
                  <a:cubicBezTo>
                    <a:pt x="249" y="451"/>
                    <a:pt x="249" y="451"/>
                    <a:pt x="249" y="451"/>
                  </a:cubicBezTo>
                  <a:cubicBezTo>
                    <a:pt x="249" y="451"/>
                    <a:pt x="249" y="450"/>
                    <a:pt x="249" y="450"/>
                  </a:cubicBezTo>
                  <a:cubicBezTo>
                    <a:pt x="249" y="450"/>
                    <a:pt x="249" y="450"/>
                    <a:pt x="249" y="450"/>
                  </a:cubicBezTo>
                  <a:cubicBezTo>
                    <a:pt x="249" y="450"/>
                    <a:pt x="249" y="450"/>
                    <a:pt x="249" y="450"/>
                  </a:cubicBezTo>
                  <a:cubicBezTo>
                    <a:pt x="248" y="450"/>
                    <a:pt x="248" y="450"/>
                    <a:pt x="248" y="450"/>
                  </a:cubicBezTo>
                  <a:cubicBezTo>
                    <a:pt x="248" y="450"/>
                    <a:pt x="248" y="450"/>
                    <a:pt x="248" y="450"/>
                  </a:cubicBezTo>
                  <a:cubicBezTo>
                    <a:pt x="248" y="449"/>
                    <a:pt x="248" y="449"/>
                    <a:pt x="248" y="449"/>
                  </a:cubicBezTo>
                  <a:cubicBezTo>
                    <a:pt x="248" y="449"/>
                    <a:pt x="248" y="449"/>
                    <a:pt x="248" y="449"/>
                  </a:cubicBezTo>
                  <a:cubicBezTo>
                    <a:pt x="248" y="449"/>
                    <a:pt x="248" y="449"/>
                    <a:pt x="248" y="449"/>
                  </a:cubicBezTo>
                  <a:cubicBezTo>
                    <a:pt x="248" y="448"/>
                    <a:pt x="248" y="448"/>
                    <a:pt x="248" y="448"/>
                  </a:cubicBezTo>
                  <a:cubicBezTo>
                    <a:pt x="248" y="449"/>
                    <a:pt x="248" y="449"/>
                    <a:pt x="248" y="449"/>
                  </a:cubicBezTo>
                  <a:cubicBezTo>
                    <a:pt x="247" y="448"/>
                    <a:pt x="247" y="448"/>
                    <a:pt x="246" y="447"/>
                  </a:cubicBezTo>
                  <a:cubicBezTo>
                    <a:pt x="246" y="447"/>
                    <a:pt x="246" y="447"/>
                    <a:pt x="246" y="447"/>
                  </a:cubicBezTo>
                  <a:cubicBezTo>
                    <a:pt x="246" y="447"/>
                    <a:pt x="246" y="447"/>
                    <a:pt x="246" y="447"/>
                  </a:cubicBezTo>
                  <a:cubicBezTo>
                    <a:pt x="246" y="448"/>
                    <a:pt x="246" y="448"/>
                    <a:pt x="246" y="448"/>
                  </a:cubicBezTo>
                  <a:cubicBezTo>
                    <a:pt x="246" y="448"/>
                    <a:pt x="246" y="448"/>
                    <a:pt x="246" y="448"/>
                  </a:cubicBezTo>
                  <a:cubicBezTo>
                    <a:pt x="245" y="447"/>
                    <a:pt x="245" y="447"/>
                    <a:pt x="245" y="447"/>
                  </a:cubicBezTo>
                  <a:cubicBezTo>
                    <a:pt x="245" y="447"/>
                    <a:pt x="245" y="447"/>
                    <a:pt x="245" y="447"/>
                  </a:cubicBezTo>
                  <a:cubicBezTo>
                    <a:pt x="244" y="447"/>
                    <a:pt x="244" y="447"/>
                    <a:pt x="244" y="447"/>
                  </a:cubicBezTo>
                  <a:cubicBezTo>
                    <a:pt x="244" y="447"/>
                    <a:pt x="244" y="447"/>
                    <a:pt x="244" y="447"/>
                  </a:cubicBezTo>
                  <a:cubicBezTo>
                    <a:pt x="244" y="447"/>
                    <a:pt x="244" y="447"/>
                    <a:pt x="244" y="447"/>
                  </a:cubicBezTo>
                  <a:cubicBezTo>
                    <a:pt x="244" y="447"/>
                    <a:pt x="244" y="447"/>
                    <a:pt x="244" y="447"/>
                  </a:cubicBezTo>
                  <a:cubicBezTo>
                    <a:pt x="244" y="448"/>
                    <a:pt x="244" y="448"/>
                    <a:pt x="244" y="448"/>
                  </a:cubicBezTo>
                  <a:cubicBezTo>
                    <a:pt x="244" y="448"/>
                    <a:pt x="244" y="448"/>
                    <a:pt x="244" y="448"/>
                  </a:cubicBezTo>
                  <a:cubicBezTo>
                    <a:pt x="244" y="448"/>
                    <a:pt x="244" y="448"/>
                    <a:pt x="244" y="448"/>
                  </a:cubicBezTo>
                  <a:cubicBezTo>
                    <a:pt x="244" y="449"/>
                    <a:pt x="244" y="449"/>
                    <a:pt x="244" y="449"/>
                  </a:cubicBezTo>
                  <a:cubicBezTo>
                    <a:pt x="244" y="449"/>
                    <a:pt x="244" y="449"/>
                    <a:pt x="244" y="449"/>
                  </a:cubicBezTo>
                  <a:cubicBezTo>
                    <a:pt x="244" y="449"/>
                    <a:pt x="244" y="449"/>
                    <a:pt x="244" y="449"/>
                  </a:cubicBezTo>
                  <a:cubicBezTo>
                    <a:pt x="244" y="449"/>
                    <a:pt x="244" y="449"/>
                    <a:pt x="244" y="449"/>
                  </a:cubicBezTo>
                  <a:cubicBezTo>
                    <a:pt x="244" y="450"/>
                    <a:pt x="244" y="450"/>
                    <a:pt x="244" y="450"/>
                  </a:cubicBezTo>
                  <a:cubicBezTo>
                    <a:pt x="244" y="450"/>
                    <a:pt x="244" y="450"/>
                    <a:pt x="244" y="450"/>
                  </a:cubicBezTo>
                  <a:cubicBezTo>
                    <a:pt x="245" y="450"/>
                    <a:pt x="245" y="450"/>
                    <a:pt x="245" y="450"/>
                  </a:cubicBezTo>
                  <a:cubicBezTo>
                    <a:pt x="245" y="450"/>
                    <a:pt x="245" y="450"/>
                    <a:pt x="245" y="451"/>
                  </a:cubicBezTo>
                  <a:cubicBezTo>
                    <a:pt x="245" y="451"/>
                    <a:pt x="245" y="451"/>
                    <a:pt x="245" y="451"/>
                  </a:cubicBezTo>
                  <a:cubicBezTo>
                    <a:pt x="245" y="451"/>
                    <a:pt x="245" y="451"/>
                    <a:pt x="245" y="451"/>
                  </a:cubicBezTo>
                  <a:cubicBezTo>
                    <a:pt x="245" y="452"/>
                    <a:pt x="246" y="452"/>
                    <a:pt x="246" y="453"/>
                  </a:cubicBezTo>
                  <a:cubicBezTo>
                    <a:pt x="246" y="453"/>
                    <a:pt x="246" y="453"/>
                    <a:pt x="247" y="453"/>
                  </a:cubicBezTo>
                  <a:cubicBezTo>
                    <a:pt x="247" y="453"/>
                    <a:pt x="247" y="453"/>
                    <a:pt x="247" y="453"/>
                  </a:cubicBezTo>
                  <a:cubicBezTo>
                    <a:pt x="247" y="453"/>
                    <a:pt x="247" y="453"/>
                    <a:pt x="247" y="453"/>
                  </a:cubicBezTo>
                  <a:cubicBezTo>
                    <a:pt x="247" y="453"/>
                    <a:pt x="247" y="453"/>
                    <a:pt x="247" y="453"/>
                  </a:cubicBezTo>
                  <a:cubicBezTo>
                    <a:pt x="247" y="454"/>
                    <a:pt x="247" y="454"/>
                    <a:pt x="247" y="454"/>
                  </a:cubicBezTo>
                  <a:cubicBezTo>
                    <a:pt x="247" y="454"/>
                    <a:pt x="247" y="454"/>
                    <a:pt x="247" y="454"/>
                  </a:cubicBezTo>
                  <a:cubicBezTo>
                    <a:pt x="248" y="455"/>
                    <a:pt x="248" y="455"/>
                    <a:pt x="248" y="455"/>
                  </a:cubicBezTo>
                  <a:cubicBezTo>
                    <a:pt x="248" y="454"/>
                    <a:pt x="248" y="454"/>
                    <a:pt x="248" y="454"/>
                  </a:cubicBezTo>
                  <a:cubicBezTo>
                    <a:pt x="249" y="455"/>
                    <a:pt x="249" y="455"/>
                    <a:pt x="250" y="456"/>
                  </a:cubicBezTo>
                  <a:cubicBezTo>
                    <a:pt x="250" y="456"/>
                    <a:pt x="250" y="456"/>
                    <a:pt x="250" y="456"/>
                  </a:cubicBezTo>
                  <a:cubicBezTo>
                    <a:pt x="250" y="456"/>
                    <a:pt x="250" y="456"/>
                    <a:pt x="250" y="456"/>
                  </a:cubicBezTo>
                  <a:cubicBezTo>
                    <a:pt x="250" y="457"/>
                    <a:pt x="250" y="457"/>
                    <a:pt x="250" y="457"/>
                  </a:cubicBezTo>
                  <a:cubicBezTo>
                    <a:pt x="250" y="457"/>
                    <a:pt x="250" y="457"/>
                    <a:pt x="250" y="457"/>
                  </a:cubicBezTo>
                  <a:cubicBezTo>
                    <a:pt x="251" y="457"/>
                    <a:pt x="251" y="457"/>
                    <a:pt x="251" y="457"/>
                  </a:cubicBezTo>
                  <a:cubicBezTo>
                    <a:pt x="251" y="458"/>
                    <a:pt x="251" y="458"/>
                    <a:pt x="251" y="458"/>
                  </a:cubicBezTo>
                  <a:cubicBezTo>
                    <a:pt x="251" y="457"/>
                    <a:pt x="251" y="457"/>
                    <a:pt x="251" y="457"/>
                  </a:cubicBezTo>
                  <a:cubicBezTo>
                    <a:pt x="251" y="458"/>
                    <a:pt x="251" y="458"/>
                    <a:pt x="251" y="458"/>
                  </a:cubicBezTo>
                  <a:cubicBezTo>
                    <a:pt x="252" y="458"/>
                    <a:pt x="252" y="458"/>
                    <a:pt x="252" y="458"/>
                  </a:cubicBezTo>
                  <a:cubicBezTo>
                    <a:pt x="252" y="458"/>
                    <a:pt x="252" y="458"/>
                    <a:pt x="252" y="458"/>
                  </a:cubicBezTo>
                  <a:cubicBezTo>
                    <a:pt x="252" y="458"/>
                    <a:pt x="252" y="458"/>
                    <a:pt x="252" y="458"/>
                  </a:cubicBezTo>
                  <a:cubicBezTo>
                    <a:pt x="252" y="459"/>
                    <a:pt x="252" y="459"/>
                    <a:pt x="252" y="460"/>
                  </a:cubicBezTo>
                  <a:cubicBezTo>
                    <a:pt x="253" y="460"/>
                    <a:pt x="253" y="460"/>
                    <a:pt x="253" y="460"/>
                  </a:cubicBezTo>
                  <a:cubicBezTo>
                    <a:pt x="253" y="460"/>
                    <a:pt x="253" y="460"/>
                    <a:pt x="253" y="460"/>
                  </a:cubicBezTo>
                  <a:cubicBezTo>
                    <a:pt x="252" y="460"/>
                    <a:pt x="252" y="460"/>
                    <a:pt x="252" y="460"/>
                  </a:cubicBezTo>
                  <a:cubicBezTo>
                    <a:pt x="252" y="460"/>
                    <a:pt x="252" y="460"/>
                    <a:pt x="252" y="460"/>
                  </a:cubicBezTo>
                  <a:cubicBezTo>
                    <a:pt x="253" y="461"/>
                    <a:pt x="252" y="460"/>
                    <a:pt x="253" y="461"/>
                  </a:cubicBezTo>
                  <a:cubicBezTo>
                    <a:pt x="253" y="460"/>
                    <a:pt x="253" y="460"/>
                    <a:pt x="253" y="460"/>
                  </a:cubicBezTo>
                  <a:cubicBezTo>
                    <a:pt x="253" y="461"/>
                    <a:pt x="253" y="461"/>
                    <a:pt x="253" y="461"/>
                  </a:cubicBezTo>
                  <a:cubicBezTo>
                    <a:pt x="252" y="461"/>
                    <a:pt x="252" y="461"/>
                    <a:pt x="252" y="461"/>
                  </a:cubicBezTo>
                  <a:cubicBezTo>
                    <a:pt x="252" y="461"/>
                    <a:pt x="252" y="461"/>
                    <a:pt x="252" y="461"/>
                  </a:cubicBezTo>
                  <a:cubicBezTo>
                    <a:pt x="253" y="461"/>
                    <a:pt x="253" y="461"/>
                    <a:pt x="254" y="461"/>
                  </a:cubicBezTo>
                  <a:cubicBezTo>
                    <a:pt x="253" y="461"/>
                    <a:pt x="253" y="461"/>
                    <a:pt x="253" y="461"/>
                  </a:cubicBezTo>
                  <a:cubicBezTo>
                    <a:pt x="253" y="462"/>
                    <a:pt x="253" y="462"/>
                    <a:pt x="253" y="462"/>
                  </a:cubicBezTo>
                  <a:cubicBezTo>
                    <a:pt x="253" y="462"/>
                    <a:pt x="253" y="462"/>
                    <a:pt x="253" y="462"/>
                  </a:cubicBezTo>
                  <a:cubicBezTo>
                    <a:pt x="253" y="462"/>
                    <a:pt x="253" y="461"/>
                    <a:pt x="252" y="461"/>
                  </a:cubicBezTo>
                  <a:cubicBezTo>
                    <a:pt x="252" y="461"/>
                    <a:pt x="252" y="461"/>
                    <a:pt x="252" y="461"/>
                  </a:cubicBezTo>
                  <a:cubicBezTo>
                    <a:pt x="252" y="461"/>
                    <a:pt x="252" y="461"/>
                    <a:pt x="252" y="461"/>
                  </a:cubicBezTo>
                  <a:cubicBezTo>
                    <a:pt x="252" y="461"/>
                    <a:pt x="252" y="461"/>
                    <a:pt x="252" y="461"/>
                  </a:cubicBezTo>
                  <a:cubicBezTo>
                    <a:pt x="252" y="462"/>
                    <a:pt x="252" y="462"/>
                    <a:pt x="252" y="462"/>
                  </a:cubicBezTo>
                  <a:cubicBezTo>
                    <a:pt x="252" y="462"/>
                    <a:pt x="252" y="462"/>
                    <a:pt x="252" y="462"/>
                  </a:cubicBezTo>
                  <a:cubicBezTo>
                    <a:pt x="252" y="462"/>
                    <a:pt x="252" y="462"/>
                    <a:pt x="252" y="462"/>
                  </a:cubicBezTo>
                  <a:cubicBezTo>
                    <a:pt x="252" y="462"/>
                    <a:pt x="252" y="462"/>
                    <a:pt x="252" y="462"/>
                  </a:cubicBezTo>
                  <a:cubicBezTo>
                    <a:pt x="252" y="463"/>
                    <a:pt x="252" y="463"/>
                    <a:pt x="252" y="463"/>
                  </a:cubicBezTo>
                  <a:cubicBezTo>
                    <a:pt x="252" y="463"/>
                    <a:pt x="252" y="463"/>
                    <a:pt x="252" y="463"/>
                  </a:cubicBezTo>
                  <a:cubicBezTo>
                    <a:pt x="252" y="464"/>
                    <a:pt x="252" y="464"/>
                    <a:pt x="252" y="464"/>
                  </a:cubicBezTo>
                  <a:cubicBezTo>
                    <a:pt x="253" y="464"/>
                    <a:pt x="253" y="464"/>
                    <a:pt x="253" y="464"/>
                  </a:cubicBezTo>
                  <a:cubicBezTo>
                    <a:pt x="253" y="464"/>
                    <a:pt x="253" y="464"/>
                    <a:pt x="253" y="464"/>
                  </a:cubicBezTo>
                  <a:cubicBezTo>
                    <a:pt x="253" y="465"/>
                    <a:pt x="253" y="465"/>
                    <a:pt x="253" y="465"/>
                  </a:cubicBezTo>
                  <a:cubicBezTo>
                    <a:pt x="253" y="465"/>
                    <a:pt x="253" y="465"/>
                    <a:pt x="253" y="465"/>
                  </a:cubicBezTo>
                  <a:cubicBezTo>
                    <a:pt x="253" y="465"/>
                    <a:pt x="253" y="465"/>
                    <a:pt x="253" y="465"/>
                  </a:cubicBezTo>
                  <a:cubicBezTo>
                    <a:pt x="253" y="465"/>
                    <a:pt x="253" y="465"/>
                    <a:pt x="253" y="465"/>
                  </a:cubicBezTo>
                  <a:cubicBezTo>
                    <a:pt x="254" y="466"/>
                    <a:pt x="254" y="466"/>
                    <a:pt x="254" y="466"/>
                  </a:cubicBezTo>
                  <a:cubicBezTo>
                    <a:pt x="254" y="466"/>
                    <a:pt x="254" y="466"/>
                    <a:pt x="254" y="466"/>
                  </a:cubicBezTo>
                  <a:cubicBezTo>
                    <a:pt x="254" y="466"/>
                    <a:pt x="254" y="466"/>
                    <a:pt x="254" y="466"/>
                  </a:cubicBezTo>
                  <a:cubicBezTo>
                    <a:pt x="254" y="466"/>
                    <a:pt x="254" y="467"/>
                    <a:pt x="254" y="467"/>
                  </a:cubicBezTo>
                  <a:cubicBezTo>
                    <a:pt x="254" y="467"/>
                    <a:pt x="255" y="468"/>
                    <a:pt x="255" y="469"/>
                  </a:cubicBezTo>
                  <a:cubicBezTo>
                    <a:pt x="255" y="469"/>
                    <a:pt x="255" y="469"/>
                    <a:pt x="255" y="469"/>
                  </a:cubicBezTo>
                  <a:cubicBezTo>
                    <a:pt x="255" y="470"/>
                    <a:pt x="256" y="469"/>
                    <a:pt x="255" y="470"/>
                  </a:cubicBezTo>
                  <a:cubicBezTo>
                    <a:pt x="256" y="470"/>
                    <a:pt x="256" y="470"/>
                    <a:pt x="257" y="470"/>
                  </a:cubicBezTo>
                  <a:close/>
                  <a:moveTo>
                    <a:pt x="255" y="471"/>
                  </a:moveTo>
                  <a:cubicBezTo>
                    <a:pt x="255" y="471"/>
                    <a:pt x="255" y="471"/>
                    <a:pt x="255" y="471"/>
                  </a:cubicBezTo>
                  <a:cubicBezTo>
                    <a:pt x="254" y="471"/>
                    <a:pt x="254" y="471"/>
                    <a:pt x="254" y="471"/>
                  </a:cubicBezTo>
                  <a:cubicBezTo>
                    <a:pt x="254" y="471"/>
                    <a:pt x="254" y="471"/>
                    <a:pt x="254" y="471"/>
                  </a:cubicBezTo>
                  <a:cubicBezTo>
                    <a:pt x="254" y="471"/>
                    <a:pt x="254" y="471"/>
                    <a:pt x="254" y="471"/>
                  </a:cubicBezTo>
                  <a:cubicBezTo>
                    <a:pt x="254" y="471"/>
                    <a:pt x="254" y="471"/>
                    <a:pt x="254" y="471"/>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1"/>
                    <a:pt x="253" y="471"/>
                    <a:pt x="253" y="471"/>
                  </a:cubicBezTo>
                  <a:cubicBezTo>
                    <a:pt x="253" y="471"/>
                    <a:pt x="253" y="471"/>
                    <a:pt x="253" y="471"/>
                  </a:cubicBezTo>
                  <a:cubicBezTo>
                    <a:pt x="252" y="471"/>
                    <a:pt x="253" y="471"/>
                    <a:pt x="252" y="472"/>
                  </a:cubicBezTo>
                  <a:cubicBezTo>
                    <a:pt x="253" y="472"/>
                    <a:pt x="253" y="472"/>
                    <a:pt x="253" y="472"/>
                  </a:cubicBezTo>
                  <a:cubicBezTo>
                    <a:pt x="253" y="473"/>
                    <a:pt x="253" y="473"/>
                    <a:pt x="253" y="473"/>
                  </a:cubicBezTo>
                  <a:cubicBezTo>
                    <a:pt x="253" y="474"/>
                    <a:pt x="253" y="474"/>
                    <a:pt x="253" y="474"/>
                  </a:cubicBezTo>
                  <a:cubicBezTo>
                    <a:pt x="253" y="474"/>
                    <a:pt x="253" y="474"/>
                    <a:pt x="253" y="474"/>
                  </a:cubicBezTo>
                  <a:cubicBezTo>
                    <a:pt x="253" y="474"/>
                    <a:pt x="254" y="475"/>
                    <a:pt x="253" y="476"/>
                  </a:cubicBezTo>
                  <a:cubicBezTo>
                    <a:pt x="254" y="476"/>
                    <a:pt x="254" y="476"/>
                    <a:pt x="254" y="476"/>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4"/>
                    <a:pt x="255" y="474"/>
                    <a:pt x="255" y="474"/>
                  </a:cubicBezTo>
                  <a:cubicBezTo>
                    <a:pt x="255" y="474"/>
                    <a:pt x="255" y="474"/>
                    <a:pt x="255" y="474"/>
                  </a:cubicBezTo>
                  <a:cubicBezTo>
                    <a:pt x="255" y="474"/>
                    <a:pt x="255" y="474"/>
                    <a:pt x="255" y="474"/>
                  </a:cubicBezTo>
                  <a:cubicBezTo>
                    <a:pt x="255" y="474"/>
                    <a:pt x="255" y="474"/>
                    <a:pt x="254" y="473"/>
                  </a:cubicBezTo>
                  <a:cubicBezTo>
                    <a:pt x="254" y="473"/>
                    <a:pt x="254" y="473"/>
                    <a:pt x="254" y="473"/>
                  </a:cubicBezTo>
                  <a:cubicBezTo>
                    <a:pt x="255" y="473"/>
                    <a:pt x="255" y="473"/>
                    <a:pt x="255" y="473"/>
                  </a:cubicBezTo>
                  <a:cubicBezTo>
                    <a:pt x="255" y="473"/>
                    <a:pt x="255" y="473"/>
                    <a:pt x="255" y="473"/>
                  </a:cubicBezTo>
                  <a:cubicBezTo>
                    <a:pt x="255" y="473"/>
                    <a:pt x="255" y="473"/>
                    <a:pt x="255" y="473"/>
                  </a:cubicBezTo>
                  <a:cubicBezTo>
                    <a:pt x="255" y="474"/>
                    <a:pt x="255" y="474"/>
                    <a:pt x="255" y="474"/>
                  </a:cubicBezTo>
                  <a:cubicBezTo>
                    <a:pt x="255" y="473"/>
                    <a:pt x="255" y="473"/>
                    <a:pt x="255" y="473"/>
                  </a:cubicBezTo>
                  <a:cubicBezTo>
                    <a:pt x="255" y="473"/>
                    <a:pt x="255" y="473"/>
                    <a:pt x="255" y="473"/>
                  </a:cubicBezTo>
                  <a:cubicBezTo>
                    <a:pt x="255" y="472"/>
                    <a:pt x="255" y="472"/>
                    <a:pt x="255" y="472"/>
                  </a:cubicBezTo>
                  <a:cubicBezTo>
                    <a:pt x="255" y="472"/>
                    <a:pt x="255" y="472"/>
                    <a:pt x="255" y="472"/>
                  </a:cubicBezTo>
                  <a:cubicBezTo>
                    <a:pt x="255" y="472"/>
                    <a:pt x="255" y="472"/>
                    <a:pt x="255" y="472"/>
                  </a:cubicBezTo>
                  <a:cubicBezTo>
                    <a:pt x="255" y="472"/>
                    <a:pt x="255" y="472"/>
                    <a:pt x="255" y="472"/>
                  </a:cubicBezTo>
                  <a:lnTo>
                    <a:pt x="255" y="471"/>
                  </a:lnTo>
                  <a:close/>
                  <a:moveTo>
                    <a:pt x="251" y="463"/>
                  </a:moveTo>
                  <a:cubicBezTo>
                    <a:pt x="251" y="464"/>
                    <a:pt x="251" y="464"/>
                    <a:pt x="251" y="464"/>
                  </a:cubicBezTo>
                  <a:cubicBezTo>
                    <a:pt x="252" y="463"/>
                    <a:pt x="252" y="463"/>
                    <a:pt x="252" y="463"/>
                  </a:cubicBezTo>
                  <a:cubicBezTo>
                    <a:pt x="252" y="462"/>
                    <a:pt x="252" y="462"/>
                    <a:pt x="252" y="462"/>
                  </a:cubicBezTo>
                  <a:cubicBezTo>
                    <a:pt x="251" y="462"/>
                    <a:pt x="251" y="462"/>
                    <a:pt x="251" y="462"/>
                  </a:cubicBezTo>
                  <a:cubicBezTo>
                    <a:pt x="251" y="462"/>
                    <a:pt x="251" y="463"/>
                    <a:pt x="251" y="463"/>
                  </a:cubicBezTo>
                  <a:cubicBezTo>
                    <a:pt x="251" y="463"/>
                    <a:pt x="251" y="463"/>
                    <a:pt x="251" y="463"/>
                  </a:cubicBezTo>
                  <a:close/>
                  <a:moveTo>
                    <a:pt x="253" y="479"/>
                  </a:moveTo>
                  <a:cubicBezTo>
                    <a:pt x="253" y="478"/>
                    <a:pt x="253" y="478"/>
                    <a:pt x="253" y="478"/>
                  </a:cubicBezTo>
                  <a:cubicBezTo>
                    <a:pt x="252" y="478"/>
                    <a:pt x="253" y="479"/>
                    <a:pt x="252" y="479"/>
                  </a:cubicBezTo>
                  <a:cubicBezTo>
                    <a:pt x="252" y="480"/>
                    <a:pt x="252" y="480"/>
                    <a:pt x="252" y="480"/>
                  </a:cubicBezTo>
                  <a:cubicBezTo>
                    <a:pt x="253" y="479"/>
                    <a:pt x="253" y="479"/>
                    <a:pt x="253" y="479"/>
                  </a:cubicBezTo>
                  <a:cubicBezTo>
                    <a:pt x="253" y="479"/>
                    <a:pt x="253" y="479"/>
                    <a:pt x="253" y="479"/>
                  </a:cubicBezTo>
                  <a:cubicBezTo>
                    <a:pt x="253" y="479"/>
                    <a:pt x="253" y="479"/>
                    <a:pt x="253" y="479"/>
                  </a:cubicBezTo>
                  <a:close/>
                  <a:moveTo>
                    <a:pt x="171" y="389"/>
                  </a:moveTo>
                  <a:cubicBezTo>
                    <a:pt x="172" y="389"/>
                    <a:pt x="172" y="389"/>
                    <a:pt x="172" y="389"/>
                  </a:cubicBezTo>
                  <a:cubicBezTo>
                    <a:pt x="172" y="389"/>
                    <a:pt x="172" y="389"/>
                    <a:pt x="172" y="389"/>
                  </a:cubicBezTo>
                  <a:cubicBezTo>
                    <a:pt x="171" y="389"/>
                    <a:pt x="171" y="389"/>
                    <a:pt x="171" y="389"/>
                  </a:cubicBezTo>
                  <a:cubicBezTo>
                    <a:pt x="171" y="389"/>
                    <a:pt x="171" y="389"/>
                    <a:pt x="171" y="389"/>
                  </a:cubicBezTo>
                  <a:cubicBezTo>
                    <a:pt x="171" y="389"/>
                    <a:pt x="171" y="389"/>
                    <a:pt x="171" y="389"/>
                  </a:cubicBezTo>
                  <a:close/>
                  <a:moveTo>
                    <a:pt x="252" y="469"/>
                  </a:moveTo>
                  <a:cubicBezTo>
                    <a:pt x="252" y="469"/>
                    <a:pt x="252" y="469"/>
                    <a:pt x="252" y="469"/>
                  </a:cubicBezTo>
                  <a:cubicBezTo>
                    <a:pt x="253" y="469"/>
                    <a:pt x="253" y="469"/>
                    <a:pt x="253" y="469"/>
                  </a:cubicBezTo>
                  <a:cubicBezTo>
                    <a:pt x="253" y="469"/>
                    <a:pt x="253" y="469"/>
                    <a:pt x="253" y="469"/>
                  </a:cubicBezTo>
                  <a:cubicBezTo>
                    <a:pt x="253" y="469"/>
                    <a:pt x="253" y="469"/>
                    <a:pt x="253" y="469"/>
                  </a:cubicBezTo>
                  <a:cubicBezTo>
                    <a:pt x="253" y="470"/>
                    <a:pt x="253" y="470"/>
                    <a:pt x="253" y="470"/>
                  </a:cubicBezTo>
                  <a:cubicBezTo>
                    <a:pt x="254" y="470"/>
                    <a:pt x="254" y="470"/>
                    <a:pt x="254" y="470"/>
                  </a:cubicBezTo>
                  <a:cubicBezTo>
                    <a:pt x="254" y="470"/>
                    <a:pt x="254" y="471"/>
                    <a:pt x="254" y="471"/>
                  </a:cubicBezTo>
                  <a:cubicBezTo>
                    <a:pt x="254" y="471"/>
                    <a:pt x="254" y="471"/>
                    <a:pt x="254" y="471"/>
                  </a:cubicBezTo>
                  <a:cubicBezTo>
                    <a:pt x="255" y="471"/>
                    <a:pt x="255" y="471"/>
                    <a:pt x="255" y="471"/>
                  </a:cubicBezTo>
                  <a:cubicBezTo>
                    <a:pt x="255" y="471"/>
                    <a:pt x="255" y="471"/>
                    <a:pt x="255" y="471"/>
                  </a:cubicBezTo>
                  <a:cubicBezTo>
                    <a:pt x="254" y="470"/>
                    <a:pt x="254" y="470"/>
                    <a:pt x="254" y="470"/>
                  </a:cubicBezTo>
                  <a:cubicBezTo>
                    <a:pt x="255" y="470"/>
                    <a:pt x="255" y="470"/>
                    <a:pt x="255" y="470"/>
                  </a:cubicBezTo>
                  <a:cubicBezTo>
                    <a:pt x="254" y="470"/>
                    <a:pt x="254" y="470"/>
                    <a:pt x="254" y="470"/>
                  </a:cubicBezTo>
                  <a:cubicBezTo>
                    <a:pt x="254" y="470"/>
                    <a:pt x="254" y="470"/>
                    <a:pt x="254" y="470"/>
                  </a:cubicBezTo>
                  <a:cubicBezTo>
                    <a:pt x="254" y="469"/>
                    <a:pt x="254" y="469"/>
                    <a:pt x="254" y="469"/>
                  </a:cubicBezTo>
                  <a:cubicBezTo>
                    <a:pt x="254" y="469"/>
                    <a:pt x="254" y="469"/>
                    <a:pt x="254" y="469"/>
                  </a:cubicBezTo>
                  <a:cubicBezTo>
                    <a:pt x="254" y="468"/>
                    <a:pt x="254" y="468"/>
                    <a:pt x="254" y="468"/>
                  </a:cubicBezTo>
                  <a:cubicBezTo>
                    <a:pt x="254" y="468"/>
                    <a:pt x="254" y="468"/>
                    <a:pt x="254" y="468"/>
                  </a:cubicBezTo>
                  <a:cubicBezTo>
                    <a:pt x="254" y="468"/>
                    <a:pt x="254" y="468"/>
                    <a:pt x="254" y="468"/>
                  </a:cubicBezTo>
                  <a:cubicBezTo>
                    <a:pt x="253" y="468"/>
                    <a:pt x="253" y="468"/>
                    <a:pt x="253" y="468"/>
                  </a:cubicBezTo>
                  <a:cubicBezTo>
                    <a:pt x="253" y="468"/>
                    <a:pt x="253" y="468"/>
                    <a:pt x="253" y="468"/>
                  </a:cubicBezTo>
                  <a:cubicBezTo>
                    <a:pt x="253" y="468"/>
                    <a:pt x="253" y="468"/>
                    <a:pt x="253" y="468"/>
                  </a:cubicBezTo>
                  <a:cubicBezTo>
                    <a:pt x="253" y="467"/>
                    <a:pt x="253" y="467"/>
                    <a:pt x="253" y="467"/>
                  </a:cubicBezTo>
                  <a:cubicBezTo>
                    <a:pt x="252" y="467"/>
                    <a:pt x="252" y="467"/>
                    <a:pt x="252" y="467"/>
                  </a:cubicBezTo>
                  <a:cubicBezTo>
                    <a:pt x="252" y="467"/>
                    <a:pt x="252" y="467"/>
                    <a:pt x="252" y="467"/>
                  </a:cubicBezTo>
                  <a:cubicBezTo>
                    <a:pt x="251" y="467"/>
                    <a:pt x="251" y="467"/>
                    <a:pt x="251" y="467"/>
                  </a:cubicBezTo>
                  <a:cubicBezTo>
                    <a:pt x="252" y="468"/>
                    <a:pt x="252" y="468"/>
                    <a:pt x="252" y="468"/>
                  </a:cubicBezTo>
                  <a:cubicBezTo>
                    <a:pt x="251" y="468"/>
                    <a:pt x="251" y="468"/>
                    <a:pt x="251" y="468"/>
                  </a:cubicBezTo>
                  <a:cubicBezTo>
                    <a:pt x="252" y="468"/>
                    <a:pt x="252" y="468"/>
                    <a:pt x="252" y="468"/>
                  </a:cubicBezTo>
                  <a:lnTo>
                    <a:pt x="252" y="469"/>
                  </a:lnTo>
                  <a:close/>
                  <a:moveTo>
                    <a:pt x="439" y="283"/>
                  </a:moveTo>
                  <a:cubicBezTo>
                    <a:pt x="439" y="283"/>
                    <a:pt x="439" y="283"/>
                    <a:pt x="439" y="283"/>
                  </a:cubicBezTo>
                  <a:cubicBezTo>
                    <a:pt x="439" y="284"/>
                    <a:pt x="439" y="284"/>
                    <a:pt x="439" y="284"/>
                  </a:cubicBezTo>
                  <a:cubicBezTo>
                    <a:pt x="439" y="283"/>
                    <a:pt x="439" y="283"/>
                    <a:pt x="439" y="283"/>
                  </a:cubicBezTo>
                  <a:cubicBezTo>
                    <a:pt x="440" y="283"/>
                    <a:pt x="440" y="283"/>
                    <a:pt x="440" y="283"/>
                  </a:cubicBezTo>
                  <a:cubicBezTo>
                    <a:pt x="439" y="283"/>
                    <a:pt x="439" y="283"/>
                    <a:pt x="439" y="283"/>
                  </a:cubicBezTo>
                  <a:close/>
                  <a:moveTo>
                    <a:pt x="115" y="137"/>
                  </a:moveTo>
                  <a:cubicBezTo>
                    <a:pt x="115" y="137"/>
                    <a:pt x="115" y="137"/>
                    <a:pt x="115" y="137"/>
                  </a:cubicBezTo>
                  <a:cubicBezTo>
                    <a:pt x="115" y="137"/>
                    <a:pt x="115" y="137"/>
                    <a:pt x="115" y="137"/>
                  </a:cubicBezTo>
                  <a:cubicBezTo>
                    <a:pt x="115" y="136"/>
                    <a:pt x="115" y="136"/>
                    <a:pt x="115" y="136"/>
                  </a:cubicBezTo>
                  <a:lnTo>
                    <a:pt x="115" y="137"/>
                  </a:lnTo>
                  <a:close/>
                  <a:moveTo>
                    <a:pt x="128" y="136"/>
                  </a:moveTo>
                  <a:cubicBezTo>
                    <a:pt x="128" y="136"/>
                    <a:pt x="128" y="136"/>
                    <a:pt x="128" y="136"/>
                  </a:cubicBezTo>
                  <a:cubicBezTo>
                    <a:pt x="128" y="136"/>
                    <a:pt x="128" y="136"/>
                    <a:pt x="128" y="136"/>
                  </a:cubicBezTo>
                  <a:close/>
                  <a:moveTo>
                    <a:pt x="124" y="137"/>
                  </a:moveTo>
                  <a:cubicBezTo>
                    <a:pt x="124" y="137"/>
                    <a:pt x="124" y="137"/>
                    <a:pt x="124" y="137"/>
                  </a:cubicBezTo>
                  <a:cubicBezTo>
                    <a:pt x="124" y="137"/>
                    <a:pt x="124" y="137"/>
                    <a:pt x="124" y="137"/>
                  </a:cubicBezTo>
                  <a:close/>
                  <a:moveTo>
                    <a:pt x="118" y="139"/>
                  </a:moveTo>
                  <a:cubicBezTo>
                    <a:pt x="119" y="140"/>
                    <a:pt x="119" y="140"/>
                    <a:pt x="119" y="140"/>
                  </a:cubicBezTo>
                  <a:cubicBezTo>
                    <a:pt x="118" y="140"/>
                    <a:pt x="118" y="140"/>
                    <a:pt x="118" y="140"/>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20" y="141"/>
                    <a:pt x="120" y="141"/>
                    <a:pt x="120" y="141"/>
                  </a:cubicBezTo>
                  <a:cubicBezTo>
                    <a:pt x="120" y="141"/>
                    <a:pt x="120" y="141"/>
                    <a:pt x="120" y="141"/>
                  </a:cubicBezTo>
                  <a:cubicBezTo>
                    <a:pt x="120" y="141"/>
                    <a:pt x="120" y="141"/>
                    <a:pt x="120" y="141"/>
                  </a:cubicBezTo>
                  <a:cubicBezTo>
                    <a:pt x="120" y="142"/>
                    <a:pt x="120" y="142"/>
                    <a:pt x="120" y="142"/>
                  </a:cubicBezTo>
                  <a:cubicBezTo>
                    <a:pt x="121" y="141"/>
                    <a:pt x="121" y="141"/>
                    <a:pt x="121" y="141"/>
                  </a:cubicBezTo>
                  <a:cubicBezTo>
                    <a:pt x="121" y="142"/>
                    <a:pt x="121" y="142"/>
                    <a:pt x="121" y="142"/>
                  </a:cubicBezTo>
                  <a:cubicBezTo>
                    <a:pt x="121" y="141"/>
                    <a:pt x="121" y="141"/>
                    <a:pt x="121" y="141"/>
                  </a:cubicBezTo>
                  <a:cubicBezTo>
                    <a:pt x="121" y="141"/>
                    <a:pt x="121" y="141"/>
                    <a:pt x="121" y="141"/>
                  </a:cubicBezTo>
                  <a:cubicBezTo>
                    <a:pt x="121" y="141"/>
                    <a:pt x="121" y="141"/>
                    <a:pt x="121" y="141"/>
                  </a:cubicBezTo>
                  <a:cubicBezTo>
                    <a:pt x="121" y="140"/>
                    <a:pt x="121" y="140"/>
                    <a:pt x="121" y="140"/>
                  </a:cubicBezTo>
                  <a:cubicBezTo>
                    <a:pt x="121" y="140"/>
                    <a:pt x="121" y="140"/>
                    <a:pt x="121" y="140"/>
                  </a:cubicBezTo>
                  <a:cubicBezTo>
                    <a:pt x="121" y="140"/>
                    <a:pt x="121" y="140"/>
                    <a:pt x="121" y="140"/>
                  </a:cubicBezTo>
                  <a:cubicBezTo>
                    <a:pt x="121" y="141"/>
                    <a:pt x="121" y="141"/>
                    <a:pt x="121" y="141"/>
                  </a:cubicBezTo>
                  <a:cubicBezTo>
                    <a:pt x="122" y="140"/>
                    <a:pt x="122" y="140"/>
                    <a:pt x="122" y="140"/>
                  </a:cubicBezTo>
                  <a:cubicBezTo>
                    <a:pt x="121" y="139"/>
                    <a:pt x="121" y="139"/>
                    <a:pt x="121" y="139"/>
                  </a:cubicBezTo>
                  <a:cubicBezTo>
                    <a:pt x="121" y="139"/>
                    <a:pt x="121" y="139"/>
                    <a:pt x="121" y="139"/>
                  </a:cubicBezTo>
                  <a:cubicBezTo>
                    <a:pt x="121" y="139"/>
                    <a:pt x="121" y="139"/>
                    <a:pt x="121" y="139"/>
                  </a:cubicBezTo>
                  <a:cubicBezTo>
                    <a:pt x="120" y="140"/>
                    <a:pt x="120" y="140"/>
                    <a:pt x="120" y="140"/>
                  </a:cubicBezTo>
                  <a:cubicBezTo>
                    <a:pt x="120" y="140"/>
                    <a:pt x="120" y="140"/>
                    <a:pt x="120" y="140"/>
                  </a:cubicBezTo>
                  <a:cubicBezTo>
                    <a:pt x="121" y="139"/>
                    <a:pt x="121" y="139"/>
                    <a:pt x="121" y="139"/>
                  </a:cubicBezTo>
                  <a:cubicBezTo>
                    <a:pt x="121" y="139"/>
                    <a:pt x="121" y="139"/>
                    <a:pt x="121" y="139"/>
                  </a:cubicBezTo>
                  <a:cubicBezTo>
                    <a:pt x="121" y="139"/>
                    <a:pt x="121" y="139"/>
                    <a:pt x="121" y="139"/>
                  </a:cubicBezTo>
                  <a:cubicBezTo>
                    <a:pt x="122" y="139"/>
                    <a:pt x="122" y="139"/>
                    <a:pt x="122" y="139"/>
                  </a:cubicBezTo>
                  <a:cubicBezTo>
                    <a:pt x="122" y="139"/>
                    <a:pt x="122" y="139"/>
                    <a:pt x="122" y="139"/>
                  </a:cubicBezTo>
                  <a:cubicBezTo>
                    <a:pt x="122" y="139"/>
                    <a:pt x="122" y="139"/>
                    <a:pt x="122" y="139"/>
                  </a:cubicBezTo>
                  <a:cubicBezTo>
                    <a:pt x="123" y="139"/>
                    <a:pt x="123" y="139"/>
                    <a:pt x="123" y="139"/>
                  </a:cubicBezTo>
                  <a:cubicBezTo>
                    <a:pt x="123" y="139"/>
                    <a:pt x="123" y="139"/>
                    <a:pt x="123" y="139"/>
                  </a:cubicBezTo>
                  <a:cubicBezTo>
                    <a:pt x="123" y="139"/>
                    <a:pt x="123" y="139"/>
                    <a:pt x="123" y="139"/>
                  </a:cubicBezTo>
                  <a:cubicBezTo>
                    <a:pt x="123" y="139"/>
                    <a:pt x="123" y="139"/>
                    <a:pt x="123" y="139"/>
                  </a:cubicBezTo>
                  <a:cubicBezTo>
                    <a:pt x="123" y="138"/>
                    <a:pt x="123" y="138"/>
                    <a:pt x="123" y="138"/>
                  </a:cubicBezTo>
                  <a:cubicBezTo>
                    <a:pt x="123" y="138"/>
                    <a:pt x="123" y="138"/>
                    <a:pt x="123" y="138"/>
                  </a:cubicBezTo>
                  <a:cubicBezTo>
                    <a:pt x="123" y="138"/>
                    <a:pt x="122" y="138"/>
                    <a:pt x="122" y="138"/>
                  </a:cubicBezTo>
                  <a:cubicBezTo>
                    <a:pt x="122" y="138"/>
                    <a:pt x="123" y="138"/>
                    <a:pt x="123" y="137"/>
                  </a:cubicBezTo>
                  <a:cubicBezTo>
                    <a:pt x="123" y="137"/>
                    <a:pt x="123" y="137"/>
                    <a:pt x="123" y="137"/>
                  </a:cubicBezTo>
                  <a:cubicBezTo>
                    <a:pt x="123" y="137"/>
                    <a:pt x="123" y="137"/>
                    <a:pt x="123" y="137"/>
                  </a:cubicBezTo>
                  <a:cubicBezTo>
                    <a:pt x="122" y="137"/>
                    <a:pt x="122" y="137"/>
                    <a:pt x="122" y="137"/>
                  </a:cubicBezTo>
                  <a:cubicBezTo>
                    <a:pt x="122" y="137"/>
                    <a:pt x="122" y="137"/>
                    <a:pt x="122" y="137"/>
                  </a:cubicBezTo>
                  <a:cubicBezTo>
                    <a:pt x="121" y="137"/>
                    <a:pt x="121" y="137"/>
                    <a:pt x="121" y="137"/>
                  </a:cubicBezTo>
                  <a:cubicBezTo>
                    <a:pt x="121" y="137"/>
                    <a:pt x="121" y="137"/>
                    <a:pt x="121" y="137"/>
                  </a:cubicBezTo>
                  <a:cubicBezTo>
                    <a:pt x="121" y="138"/>
                    <a:pt x="121" y="138"/>
                    <a:pt x="121" y="138"/>
                  </a:cubicBezTo>
                  <a:cubicBezTo>
                    <a:pt x="121" y="138"/>
                    <a:pt x="121" y="138"/>
                    <a:pt x="121" y="138"/>
                  </a:cubicBezTo>
                  <a:cubicBezTo>
                    <a:pt x="120" y="138"/>
                    <a:pt x="120" y="138"/>
                    <a:pt x="120" y="138"/>
                  </a:cubicBezTo>
                  <a:cubicBezTo>
                    <a:pt x="120" y="138"/>
                    <a:pt x="120" y="138"/>
                    <a:pt x="120" y="138"/>
                  </a:cubicBezTo>
                  <a:cubicBezTo>
                    <a:pt x="120" y="138"/>
                    <a:pt x="120" y="138"/>
                    <a:pt x="120" y="138"/>
                  </a:cubicBezTo>
                  <a:cubicBezTo>
                    <a:pt x="120" y="138"/>
                    <a:pt x="120" y="138"/>
                    <a:pt x="120" y="138"/>
                  </a:cubicBezTo>
                  <a:cubicBezTo>
                    <a:pt x="119" y="138"/>
                    <a:pt x="119" y="138"/>
                    <a:pt x="119" y="138"/>
                  </a:cubicBezTo>
                  <a:cubicBezTo>
                    <a:pt x="119" y="138"/>
                    <a:pt x="119" y="138"/>
                    <a:pt x="119" y="138"/>
                  </a:cubicBezTo>
                  <a:cubicBezTo>
                    <a:pt x="119" y="139"/>
                    <a:pt x="119" y="139"/>
                    <a:pt x="119" y="139"/>
                  </a:cubicBezTo>
                  <a:cubicBezTo>
                    <a:pt x="119" y="139"/>
                    <a:pt x="119" y="139"/>
                    <a:pt x="119" y="139"/>
                  </a:cubicBezTo>
                  <a:cubicBezTo>
                    <a:pt x="119" y="139"/>
                    <a:pt x="119" y="139"/>
                    <a:pt x="119" y="139"/>
                  </a:cubicBezTo>
                  <a:cubicBezTo>
                    <a:pt x="119" y="139"/>
                    <a:pt x="119" y="139"/>
                    <a:pt x="119" y="139"/>
                  </a:cubicBezTo>
                  <a:lnTo>
                    <a:pt x="118" y="139"/>
                  </a:lnTo>
                  <a:close/>
                  <a:moveTo>
                    <a:pt x="98" y="138"/>
                  </a:moveTo>
                  <a:cubicBezTo>
                    <a:pt x="98" y="137"/>
                    <a:pt x="98" y="137"/>
                    <a:pt x="98" y="137"/>
                  </a:cubicBezTo>
                  <a:cubicBezTo>
                    <a:pt x="98" y="137"/>
                    <a:pt x="98" y="137"/>
                    <a:pt x="98" y="137"/>
                  </a:cubicBezTo>
                  <a:cubicBezTo>
                    <a:pt x="98" y="137"/>
                    <a:pt x="98" y="137"/>
                    <a:pt x="98" y="136"/>
                  </a:cubicBezTo>
                  <a:cubicBezTo>
                    <a:pt x="98" y="136"/>
                    <a:pt x="98" y="136"/>
                    <a:pt x="98" y="136"/>
                  </a:cubicBezTo>
                  <a:cubicBezTo>
                    <a:pt x="98" y="136"/>
                    <a:pt x="98" y="136"/>
                    <a:pt x="98" y="136"/>
                  </a:cubicBezTo>
                  <a:cubicBezTo>
                    <a:pt x="98" y="136"/>
                    <a:pt x="98" y="136"/>
                    <a:pt x="98" y="136"/>
                  </a:cubicBezTo>
                  <a:cubicBezTo>
                    <a:pt x="99" y="136"/>
                    <a:pt x="99" y="136"/>
                    <a:pt x="99" y="136"/>
                  </a:cubicBezTo>
                  <a:cubicBezTo>
                    <a:pt x="99" y="135"/>
                    <a:pt x="99" y="135"/>
                    <a:pt x="99" y="135"/>
                  </a:cubicBezTo>
                  <a:cubicBezTo>
                    <a:pt x="99" y="135"/>
                    <a:pt x="99" y="135"/>
                    <a:pt x="100" y="134"/>
                  </a:cubicBezTo>
                  <a:cubicBezTo>
                    <a:pt x="100" y="134"/>
                    <a:pt x="100" y="134"/>
                    <a:pt x="100" y="134"/>
                  </a:cubicBezTo>
                  <a:cubicBezTo>
                    <a:pt x="100" y="134"/>
                    <a:pt x="100" y="134"/>
                    <a:pt x="100" y="134"/>
                  </a:cubicBezTo>
                  <a:cubicBezTo>
                    <a:pt x="101" y="134"/>
                    <a:pt x="100" y="134"/>
                    <a:pt x="101" y="134"/>
                  </a:cubicBezTo>
                  <a:cubicBezTo>
                    <a:pt x="101" y="134"/>
                    <a:pt x="101" y="134"/>
                    <a:pt x="101" y="134"/>
                  </a:cubicBezTo>
                  <a:cubicBezTo>
                    <a:pt x="101" y="134"/>
                    <a:pt x="101" y="134"/>
                    <a:pt x="102" y="134"/>
                  </a:cubicBezTo>
                  <a:cubicBezTo>
                    <a:pt x="102" y="134"/>
                    <a:pt x="102" y="134"/>
                    <a:pt x="102" y="134"/>
                  </a:cubicBezTo>
                  <a:cubicBezTo>
                    <a:pt x="103" y="134"/>
                    <a:pt x="103" y="134"/>
                    <a:pt x="104" y="133"/>
                  </a:cubicBezTo>
                  <a:cubicBezTo>
                    <a:pt x="104" y="133"/>
                    <a:pt x="104" y="133"/>
                    <a:pt x="104" y="133"/>
                  </a:cubicBezTo>
                  <a:cubicBezTo>
                    <a:pt x="104" y="133"/>
                    <a:pt x="104" y="133"/>
                    <a:pt x="104" y="133"/>
                  </a:cubicBezTo>
                  <a:cubicBezTo>
                    <a:pt x="104" y="133"/>
                    <a:pt x="104" y="133"/>
                    <a:pt x="104" y="133"/>
                  </a:cubicBezTo>
                  <a:cubicBezTo>
                    <a:pt x="105" y="133"/>
                    <a:pt x="105" y="133"/>
                    <a:pt x="105" y="133"/>
                  </a:cubicBezTo>
                  <a:cubicBezTo>
                    <a:pt x="105" y="133"/>
                    <a:pt x="105" y="133"/>
                    <a:pt x="105" y="133"/>
                  </a:cubicBezTo>
                  <a:cubicBezTo>
                    <a:pt x="105" y="133"/>
                    <a:pt x="105" y="133"/>
                    <a:pt x="105" y="133"/>
                  </a:cubicBezTo>
                  <a:cubicBezTo>
                    <a:pt x="105" y="132"/>
                    <a:pt x="105" y="132"/>
                    <a:pt x="105" y="132"/>
                  </a:cubicBezTo>
                  <a:cubicBezTo>
                    <a:pt x="105" y="133"/>
                    <a:pt x="105" y="133"/>
                    <a:pt x="105" y="133"/>
                  </a:cubicBezTo>
                  <a:cubicBezTo>
                    <a:pt x="105" y="132"/>
                    <a:pt x="105" y="132"/>
                    <a:pt x="105" y="132"/>
                  </a:cubicBezTo>
                  <a:cubicBezTo>
                    <a:pt x="105" y="132"/>
                    <a:pt x="105" y="132"/>
                    <a:pt x="105" y="132"/>
                  </a:cubicBezTo>
                  <a:cubicBezTo>
                    <a:pt x="106" y="132"/>
                    <a:pt x="106" y="132"/>
                    <a:pt x="106" y="132"/>
                  </a:cubicBezTo>
                  <a:cubicBezTo>
                    <a:pt x="105" y="132"/>
                    <a:pt x="105" y="132"/>
                    <a:pt x="105" y="132"/>
                  </a:cubicBezTo>
                  <a:cubicBezTo>
                    <a:pt x="106" y="132"/>
                    <a:pt x="106" y="132"/>
                    <a:pt x="106" y="132"/>
                  </a:cubicBezTo>
                  <a:cubicBezTo>
                    <a:pt x="106" y="132"/>
                    <a:pt x="106" y="132"/>
                    <a:pt x="106" y="132"/>
                  </a:cubicBezTo>
                  <a:cubicBezTo>
                    <a:pt x="106" y="132"/>
                    <a:pt x="106" y="132"/>
                    <a:pt x="106" y="132"/>
                  </a:cubicBezTo>
                  <a:cubicBezTo>
                    <a:pt x="107" y="132"/>
                    <a:pt x="107" y="132"/>
                    <a:pt x="107" y="132"/>
                  </a:cubicBezTo>
                  <a:cubicBezTo>
                    <a:pt x="107" y="132"/>
                    <a:pt x="107" y="132"/>
                    <a:pt x="107" y="132"/>
                  </a:cubicBezTo>
                  <a:cubicBezTo>
                    <a:pt x="106" y="131"/>
                    <a:pt x="106" y="131"/>
                    <a:pt x="106" y="131"/>
                  </a:cubicBezTo>
                  <a:cubicBezTo>
                    <a:pt x="107" y="131"/>
                    <a:pt x="107" y="131"/>
                    <a:pt x="107" y="131"/>
                  </a:cubicBezTo>
                  <a:cubicBezTo>
                    <a:pt x="107" y="131"/>
                    <a:pt x="108" y="130"/>
                    <a:pt x="109" y="131"/>
                  </a:cubicBezTo>
                  <a:cubicBezTo>
                    <a:pt x="108" y="131"/>
                    <a:pt x="108" y="131"/>
                    <a:pt x="108" y="131"/>
                  </a:cubicBezTo>
                  <a:cubicBezTo>
                    <a:pt x="108" y="131"/>
                    <a:pt x="108" y="131"/>
                    <a:pt x="108" y="131"/>
                  </a:cubicBezTo>
                  <a:cubicBezTo>
                    <a:pt x="107" y="132"/>
                    <a:pt x="107" y="132"/>
                    <a:pt x="107" y="132"/>
                  </a:cubicBezTo>
                  <a:cubicBezTo>
                    <a:pt x="107" y="132"/>
                    <a:pt x="107" y="132"/>
                    <a:pt x="107" y="132"/>
                  </a:cubicBezTo>
                  <a:cubicBezTo>
                    <a:pt x="107" y="132"/>
                    <a:pt x="107" y="132"/>
                    <a:pt x="107" y="132"/>
                  </a:cubicBezTo>
                  <a:cubicBezTo>
                    <a:pt x="108" y="132"/>
                    <a:pt x="108" y="132"/>
                    <a:pt x="108" y="132"/>
                  </a:cubicBezTo>
                  <a:cubicBezTo>
                    <a:pt x="108" y="132"/>
                    <a:pt x="108" y="132"/>
                    <a:pt x="108" y="132"/>
                  </a:cubicBezTo>
                  <a:cubicBezTo>
                    <a:pt x="108" y="132"/>
                    <a:pt x="108" y="132"/>
                    <a:pt x="108" y="132"/>
                  </a:cubicBezTo>
                  <a:cubicBezTo>
                    <a:pt x="109" y="132"/>
                    <a:pt x="109" y="132"/>
                    <a:pt x="109" y="132"/>
                  </a:cubicBezTo>
                  <a:cubicBezTo>
                    <a:pt x="108" y="131"/>
                    <a:pt x="108" y="131"/>
                    <a:pt x="108" y="131"/>
                  </a:cubicBezTo>
                  <a:cubicBezTo>
                    <a:pt x="109" y="131"/>
                    <a:pt x="109" y="131"/>
                    <a:pt x="109" y="131"/>
                  </a:cubicBezTo>
                  <a:cubicBezTo>
                    <a:pt x="109" y="131"/>
                    <a:pt x="109" y="131"/>
                    <a:pt x="109" y="131"/>
                  </a:cubicBezTo>
                  <a:cubicBezTo>
                    <a:pt x="109" y="132"/>
                    <a:pt x="109" y="132"/>
                    <a:pt x="109" y="132"/>
                  </a:cubicBezTo>
                  <a:cubicBezTo>
                    <a:pt x="109" y="132"/>
                    <a:pt x="109" y="132"/>
                    <a:pt x="109" y="132"/>
                  </a:cubicBezTo>
                  <a:cubicBezTo>
                    <a:pt x="110" y="132"/>
                    <a:pt x="110" y="131"/>
                    <a:pt x="110" y="131"/>
                  </a:cubicBezTo>
                  <a:cubicBezTo>
                    <a:pt x="110" y="132"/>
                    <a:pt x="110" y="132"/>
                    <a:pt x="110" y="132"/>
                  </a:cubicBezTo>
                  <a:cubicBezTo>
                    <a:pt x="110" y="132"/>
                    <a:pt x="110" y="132"/>
                    <a:pt x="110" y="132"/>
                  </a:cubicBezTo>
                  <a:cubicBezTo>
                    <a:pt x="110" y="132"/>
                    <a:pt x="110" y="132"/>
                    <a:pt x="110" y="132"/>
                  </a:cubicBezTo>
                  <a:cubicBezTo>
                    <a:pt x="111" y="133"/>
                    <a:pt x="111" y="133"/>
                    <a:pt x="111" y="133"/>
                  </a:cubicBezTo>
                  <a:cubicBezTo>
                    <a:pt x="111" y="132"/>
                    <a:pt x="111" y="133"/>
                    <a:pt x="111" y="133"/>
                  </a:cubicBezTo>
                  <a:cubicBezTo>
                    <a:pt x="111" y="133"/>
                    <a:pt x="111" y="133"/>
                    <a:pt x="111" y="133"/>
                  </a:cubicBezTo>
                  <a:cubicBezTo>
                    <a:pt x="112" y="133"/>
                    <a:pt x="112" y="133"/>
                    <a:pt x="112" y="134"/>
                  </a:cubicBezTo>
                  <a:cubicBezTo>
                    <a:pt x="112" y="134"/>
                    <a:pt x="112" y="134"/>
                    <a:pt x="112" y="134"/>
                  </a:cubicBezTo>
                  <a:cubicBezTo>
                    <a:pt x="112" y="134"/>
                    <a:pt x="112" y="134"/>
                    <a:pt x="112" y="134"/>
                  </a:cubicBezTo>
                  <a:cubicBezTo>
                    <a:pt x="112" y="134"/>
                    <a:pt x="112" y="134"/>
                    <a:pt x="112" y="134"/>
                  </a:cubicBezTo>
                  <a:cubicBezTo>
                    <a:pt x="112" y="134"/>
                    <a:pt x="112" y="134"/>
                    <a:pt x="112" y="134"/>
                  </a:cubicBezTo>
                  <a:cubicBezTo>
                    <a:pt x="112" y="135"/>
                    <a:pt x="112" y="135"/>
                    <a:pt x="112" y="135"/>
                  </a:cubicBezTo>
                  <a:cubicBezTo>
                    <a:pt x="113" y="135"/>
                    <a:pt x="113" y="135"/>
                    <a:pt x="113" y="135"/>
                  </a:cubicBezTo>
                  <a:cubicBezTo>
                    <a:pt x="113" y="134"/>
                    <a:pt x="113" y="134"/>
                    <a:pt x="113" y="134"/>
                  </a:cubicBezTo>
                  <a:cubicBezTo>
                    <a:pt x="113" y="134"/>
                    <a:pt x="113" y="134"/>
                    <a:pt x="113" y="134"/>
                  </a:cubicBezTo>
                  <a:cubicBezTo>
                    <a:pt x="113" y="134"/>
                    <a:pt x="113" y="134"/>
                    <a:pt x="113" y="134"/>
                  </a:cubicBezTo>
                  <a:cubicBezTo>
                    <a:pt x="114" y="134"/>
                    <a:pt x="114" y="134"/>
                    <a:pt x="114" y="134"/>
                  </a:cubicBezTo>
                  <a:cubicBezTo>
                    <a:pt x="114" y="134"/>
                    <a:pt x="114" y="134"/>
                    <a:pt x="114" y="134"/>
                  </a:cubicBezTo>
                  <a:cubicBezTo>
                    <a:pt x="114" y="134"/>
                    <a:pt x="114" y="134"/>
                    <a:pt x="114" y="134"/>
                  </a:cubicBezTo>
                  <a:cubicBezTo>
                    <a:pt x="114" y="134"/>
                    <a:pt x="114" y="134"/>
                    <a:pt x="114" y="134"/>
                  </a:cubicBezTo>
                  <a:cubicBezTo>
                    <a:pt x="115" y="134"/>
                    <a:pt x="115" y="134"/>
                    <a:pt x="115" y="135"/>
                  </a:cubicBezTo>
                  <a:cubicBezTo>
                    <a:pt x="115" y="135"/>
                    <a:pt x="115" y="135"/>
                    <a:pt x="115" y="135"/>
                  </a:cubicBezTo>
                  <a:cubicBezTo>
                    <a:pt x="115" y="135"/>
                    <a:pt x="115" y="135"/>
                    <a:pt x="115" y="135"/>
                  </a:cubicBezTo>
                  <a:cubicBezTo>
                    <a:pt x="115" y="136"/>
                    <a:pt x="115" y="136"/>
                    <a:pt x="115" y="136"/>
                  </a:cubicBezTo>
                  <a:cubicBezTo>
                    <a:pt x="115" y="136"/>
                    <a:pt x="115" y="136"/>
                    <a:pt x="115" y="136"/>
                  </a:cubicBezTo>
                  <a:cubicBezTo>
                    <a:pt x="115" y="136"/>
                    <a:pt x="115" y="136"/>
                    <a:pt x="115" y="136"/>
                  </a:cubicBezTo>
                  <a:cubicBezTo>
                    <a:pt x="114" y="136"/>
                    <a:pt x="114" y="136"/>
                    <a:pt x="114" y="136"/>
                  </a:cubicBezTo>
                  <a:cubicBezTo>
                    <a:pt x="114" y="136"/>
                    <a:pt x="114" y="136"/>
                    <a:pt x="114" y="136"/>
                  </a:cubicBezTo>
                  <a:cubicBezTo>
                    <a:pt x="114" y="136"/>
                    <a:pt x="114" y="136"/>
                    <a:pt x="114" y="136"/>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5" y="137"/>
                    <a:pt x="115" y="137"/>
                    <a:pt x="115" y="137"/>
                  </a:cubicBezTo>
                  <a:cubicBezTo>
                    <a:pt x="115" y="137"/>
                    <a:pt x="115" y="137"/>
                    <a:pt x="115" y="137"/>
                  </a:cubicBezTo>
                  <a:cubicBezTo>
                    <a:pt x="115" y="138"/>
                    <a:pt x="115" y="138"/>
                    <a:pt x="115" y="138"/>
                  </a:cubicBezTo>
                  <a:cubicBezTo>
                    <a:pt x="115" y="138"/>
                    <a:pt x="115" y="138"/>
                    <a:pt x="115" y="138"/>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9"/>
                    <a:pt x="116" y="139"/>
                    <a:pt x="116" y="139"/>
                  </a:cubicBezTo>
                  <a:cubicBezTo>
                    <a:pt x="116" y="138"/>
                    <a:pt x="116" y="138"/>
                    <a:pt x="116" y="138"/>
                  </a:cubicBezTo>
                  <a:cubicBezTo>
                    <a:pt x="117" y="139"/>
                    <a:pt x="117" y="139"/>
                    <a:pt x="117" y="139"/>
                  </a:cubicBezTo>
                  <a:cubicBezTo>
                    <a:pt x="117" y="139"/>
                    <a:pt x="117" y="139"/>
                    <a:pt x="117" y="139"/>
                  </a:cubicBezTo>
                  <a:cubicBezTo>
                    <a:pt x="117" y="139"/>
                    <a:pt x="117" y="139"/>
                    <a:pt x="117" y="139"/>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7" y="140"/>
                    <a:pt x="117" y="140"/>
                    <a:pt x="117" y="140"/>
                  </a:cubicBezTo>
                  <a:cubicBezTo>
                    <a:pt x="116" y="140"/>
                    <a:pt x="116" y="140"/>
                    <a:pt x="116" y="140"/>
                  </a:cubicBezTo>
                  <a:cubicBezTo>
                    <a:pt x="115" y="140"/>
                    <a:pt x="115" y="139"/>
                    <a:pt x="115" y="140"/>
                  </a:cubicBezTo>
                  <a:cubicBezTo>
                    <a:pt x="114" y="140"/>
                    <a:pt x="114" y="140"/>
                    <a:pt x="114" y="140"/>
                  </a:cubicBezTo>
                  <a:cubicBezTo>
                    <a:pt x="115" y="139"/>
                    <a:pt x="115" y="139"/>
                    <a:pt x="115" y="139"/>
                  </a:cubicBezTo>
                  <a:cubicBezTo>
                    <a:pt x="114" y="139"/>
                    <a:pt x="114" y="139"/>
                    <a:pt x="114" y="139"/>
                  </a:cubicBezTo>
                  <a:cubicBezTo>
                    <a:pt x="114" y="139"/>
                    <a:pt x="114" y="139"/>
                    <a:pt x="114" y="139"/>
                  </a:cubicBezTo>
                  <a:cubicBezTo>
                    <a:pt x="113" y="138"/>
                    <a:pt x="113" y="138"/>
                    <a:pt x="113" y="138"/>
                  </a:cubicBezTo>
                  <a:cubicBezTo>
                    <a:pt x="113" y="138"/>
                    <a:pt x="113" y="138"/>
                    <a:pt x="113" y="138"/>
                  </a:cubicBezTo>
                  <a:cubicBezTo>
                    <a:pt x="113" y="138"/>
                    <a:pt x="113" y="138"/>
                    <a:pt x="112" y="138"/>
                  </a:cubicBezTo>
                  <a:cubicBezTo>
                    <a:pt x="112" y="138"/>
                    <a:pt x="112" y="138"/>
                    <a:pt x="112" y="138"/>
                  </a:cubicBezTo>
                  <a:cubicBezTo>
                    <a:pt x="112" y="137"/>
                    <a:pt x="112" y="137"/>
                    <a:pt x="112" y="137"/>
                  </a:cubicBezTo>
                  <a:cubicBezTo>
                    <a:pt x="112" y="137"/>
                    <a:pt x="112" y="137"/>
                    <a:pt x="112" y="137"/>
                  </a:cubicBezTo>
                  <a:cubicBezTo>
                    <a:pt x="111" y="137"/>
                    <a:pt x="111" y="137"/>
                    <a:pt x="111" y="137"/>
                  </a:cubicBezTo>
                  <a:cubicBezTo>
                    <a:pt x="111" y="137"/>
                    <a:pt x="111" y="137"/>
                    <a:pt x="111" y="137"/>
                  </a:cubicBezTo>
                  <a:cubicBezTo>
                    <a:pt x="111" y="137"/>
                    <a:pt x="111" y="137"/>
                    <a:pt x="111" y="137"/>
                  </a:cubicBezTo>
                  <a:cubicBezTo>
                    <a:pt x="111" y="137"/>
                    <a:pt x="111" y="137"/>
                    <a:pt x="111" y="137"/>
                  </a:cubicBezTo>
                  <a:cubicBezTo>
                    <a:pt x="110" y="137"/>
                    <a:pt x="110" y="137"/>
                    <a:pt x="110" y="137"/>
                  </a:cubicBezTo>
                  <a:cubicBezTo>
                    <a:pt x="110" y="137"/>
                    <a:pt x="110" y="137"/>
                    <a:pt x="110" y="137"/>
                  </a:cubicBezTo>
                  <a:cubicBezTo>
                    <a:pt x="110" y="137"/>
                    <a:pt x="110" y="137"/>
                    <a:pt x="110" y="137"/>
                  </a:cubicBezTo>
                  <a:cubicBezTo>
                    <a:pt x="109" y="138"/>
                    <a:pt x="109" y="138"/>
                    <a:pt x="109" y="138"/>
                  </a:cubicBezTo>
                  <a:cubicBezTo>
                    <a:pt x="109" y="137"/>
                    <a:pt x="109" y="137"/>
                    <a:pt x="109" y="137"/>
                  </a:cubicBezTo>
                  <a:cubicBezTo>
                    <a:pt x="109" y="138"/>
                    <a:pt x="109" y="138"/>
                    <a:pt x="109" y="138"/>
                  </a:cubicBezTo>
                  <a:cubicBezTo>
                    <a:pt x="108" y="138"/>
                    <a:pt x="108" y="138"/>
                    <a:pt x="107" y="138"/>
                  </a:cubicBezTo>
                  <a:cubicBezTo>
                    <a:pt x="108" y="137"/>
                    <a:pt x="108" y="137"/>
                    <a:pt x="108" y="137"/>
                  </a:cubicBezTo>
                  <a:cubicBezTo>
                    <a:pt x="108" y="138"/>
                    <a:pt x="108" y="138"/>
                    <a:pt x="108" y="138"/>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8" y="136"/>
                    <a:pt x="108" y="136"/>
                    <a:pt x="108" y="136"/>
                  </a:cubicBezTo>
                  <a:cubicBezTo>
                    <a:pt x="108" y="137"/>
                    <a:pt x="108" y="137"/>
                    <a:pt x="108" y="137"/>
                  </a:cubicBezTo>
                  <a:cubicBezTo>
                    <a:pt x="108" y="137"/>
                    <a:pt x="108" y="137"/>
                    <a:pt x="108" y="137"/>
                  </a:cubicBezTo>
                  <a:cubicBezTo>
                    <a:pt x="108" y="137"/>
                    <a:pt x="108" y="137"/>
                    <a:pt x="108" y="137"/>
                  </a:cubicBezTo>
                  <a:cubicBezTo>
                    <a:pt x="108" y="136"/>
                    <a:pt x="108" y="136"/>
                    <a:pt x="108" y="136"/>
                  </a:cubicBezTo>
                  <a:cubicBezTo>
                    <a:pt x="108" y="136"/>
                    <a:pt x="108" y="136"/>
                    <a:pt x="108" y="136"/>
                  </a:cubicBezTo>
                  <a:cubicBezTo>
                    <a:pt x="107" y="136"/>
                    <a:pt x="107" y="136"/>
                    <a:pt x="107" y="136"/>
                  </a:cubicBezTo>
                  <a:cubicBezTo>
                    <a:pt x="107" y="136"/>
                    <a:pt x="107" y="136"/>
                    <a:pt x="107" y="136"/>
                  </a:cubicBezTo>
                  <a:cubicBezTo>
                    <a:pt x="107" y="136"/>
                    <a:pt x="107" y="136"/>
                    <a:pt x="107" y="136"/>
                  </a:cubicBezTo>
                  <a:cubicBezTo>
                    <a:pt x="106" y="136"/>
                    <a:pt x="106" y="136"/>
                    <a:pt x="106" y="136"/>
                  </a:cubicBezTo>
                  <a:cubicBezTo>
                    <a:pt x="106" y="136"/>
                    <a:pt x="106" y="136"/>
                    <a:pt x="106" y="136"/>
                  </a:cubicBezTo>
                  <a:cubicBezTo>
                    <a:pt x="106" y="136"/>
                    <a:pt x="106" y="136"/>
                    <a:pt x="106" y="136"/>
                  </a:cubicBezTo>
                  <a:cubicBezTo>
                    <a:pt x="105" y="136"/>
                    <a:pt x="105" y="136"/>
                    <a:pt x="105" y="136"/>
                  </a:cubicBezTo>
                  <a:cubicBezTo>
                    <a:pt x="105" y="136"/>
                    <a:pt x="105" y="136"/>
                    <a:pt x="105"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3" y="136"/>
                    <a:pt x="103" y="136"/>
                    <a:pt x="103" y="136"/>
                  </a:cubicBezTo>
                  <a:cubicBezTo>
                    <a:pt x="103" y="136"/>
                    <a:pt x="103" y="136"/>
                    <a:pt x="103" y="136"/>
                  </a:cubicBezTo>
                  <a:cubicBezTo>
                    <a:pt x="102" y="137"/>
                    <a:pt x="102" y="137"/>
                    <a:pt x="102" y="137"/>
                  </a:cubicBezTo>
                  <a:cubicBezTo>
                    <a:pt x="102" y="137"/>
                    <a:pt x="102" y="137"/>
                    <a:pt x="102" y="137"/>
                  </a:cubicBezTo>
                  <a:cubicBezTo>
                    <a:pt x="102" y="137"/>
                    <a:pt x="102" y="137"/>
                    <a:pt x="102"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1" y="138"/>
                    <a:pt x="101" y="138"/>
                    <a:pt x="101" y="138"/>
                  </a:cubicBezTo>
                  <a:cubicBezTo>
                    <a:pt x="101" y="138"/>
                    <a:pt x="101" y="138"/>
                    <a:pt x="101" y="138"/>
                  </a:cubicBezTo>
                  <a:cubicBezTo>
                    <a:pt x="101" y="137"/>
                    <a:pt x="101" y="137"/>
                    <a:pt x="100" y="138"/>
                  </a:cubicBezTo>
                  <a:cubicBezTo>
                    <a:pt x="100" y="138"/>
                    <a:pt x="100" y="138"/>
                    <a:pt x="100" y="138"/>
                  </a:cubicBezTo>
                  <a:cubicBezTo>
                    <a:pt x="100" y="138"/>
                    <a:pt x="100" y="138"/>
                    <a:pt x="100" y="138"/>
                  </a:cubicBezTo>
                  <a:cubicBezTo>
                    <a:pt x="99" y="138"/>
                    <a:pt x="99" y="138"/>
                    <a:pt x="99" y="138"/>
                  </a:cubicBezTo>
                  <a:cubicBezTo>
                    <a:pt x="99" y="138"/>
                    <a:pt x="99" y="138"/>
                    <a:pt x="99" y="138"/>
                  </a:cubicBezTo>
                  <a:cubicBezTo>
                    <a:pt x="99" y="138"/>
                    <a:pt x="99" y="138"/>
                    <a:pt x="98" y="139"/>
                  </a:cubicBezTo>
                  <a:cubicBezTo>
                    <a:pt x="98" y="138"/>
                    <a:pt x="98" y="138"/>
                    <a:pt x="98" y="138"/>
                  </a:cubicBezTo>
                  <a:cubicBezTo>
                    <a:pt x="98" y="138"/>
                    <a:pt x="98" y="138"/>
                    <a:pt x="98" y="138"/>
                  </a:cubicBezTo>
                  <a:cubicBezTo>
                    <a:pt x="98" y="138"/>
                    <a:pt x="98" y="138"/>
                    <a:pt x="98" y="138"/>
                  </a:cubicBezTo>
                  <a:cubicBezTo>
                    <a:pt x="98" y="138"/>
                    <a:pt x="98" y="138"/>
                    <a:pt x="98" y="138"/>
                  </a:cubicBezTo>
                  <a:close/>
                  <a:moveTo>
                    <a:pt x="115" y="139"/>
                  </a:move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8"/>
                    <a:pt x="115" y="138"/>
                    <a:pt x="115" y="138"/>
                  </a:cubicBezTo>
                  <a:cubicBezTo>
                    <a:pt x="115" y="139"/>
                    <a:pt x="115" y="139"/>
                    <a:pt x="115" y="139"/>
                  </a:cubicBezTo>
                  <a:cubicBezTo>
                    <a:pt x="115" y="139"/>
                    <a:pt x="115" y="139"/>
                    <a:pt x="115" y="139"/>
                  </a:cubicBezTo>
                  <a:close/>
                  <a:moveTo>
                    <a:pt x="124" y="136"/>
                  </a:moveTo>
                  <a:cubicBezTo>
                    <a:pt x="124" y="136"/>
                    <a:pt x="124" y="136"/>
                    <a:pt x="124" y="136"/>
                  </a:cubicBezTo>
                  <a:cubicBezTo>
                    <a:pt x="123" y="136"/>
                    <a:pt x="123" y="136"/>
                    <a:pt x="123" y="136"/>
                  </a:cubicBezTo>
                  <a:cubicBezTo>
                    <a:pt x="123" y="136"/>
                    <a:pt x="123" y="136"/>
                    <a:pt x="123" y="136"/>
                  </a:cubicBezTo>
                  <a:lnTo>
                    <a:pt x="124" y="136"/>
                  </a:lnTo>
                  <a:close/>
                  <a:moveTo>
                    <a:pt x="115" y="137"/>
                  </a:moveTo>
                  <a:cubicBezTo>
                    <a:pt x="115" y="137"/>
                    <a:pt x="115" y="137"/>
                    <a:pt x="115" y="137"/>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7" y="139"/>
                    <a:pt x="117" y="138"/>
                    <a:pt x="117" y="138"/>
                  </a:cubicBezTo>
                  <a:cubicBezTo>
                    <a:pt x="118" y="138"/>
                    <a:pt x="118" y="138"/>
                    <a:pt x="118" y="138"/>
                  </a:cubicBezTo>
                  <a:cubicBezTo>
                    <a:pt x="118" y="138"/>
                    <a:pt x="118" y="138"/>
                    <a:pt x="118" y="138"/>
                  </a:cubicBezTo>
                  <a:cubicBezTo>
                    <a:pt x="118" y="138"/>
                    <a:pt x="118" y="138"/>
                    <a:pt x="118" y="138"/>
                  </a:cubicBezTo>
                  <a:cubicBezTo>
                    <a:pt x="118" y="137"/>
                    <a:pt x="118" y="137"/>
                    <a:pt x="118" y="137"/>
                  </a:cubicBezTo>
                  <a:cubicBezTo>
                    <a:pt x="118" y="138"/>
                    <a:pt x="118" y="138"/>
                    <a:pt x="118" y="138"/>
                  </a:cubicBezTo>
                  <a:cubicBezTo>
                    <a:pt x="119" y="137"/>
                    <a:pt x="119" y="137"/>
                    <a:pt x="119" y="137"/>
                  </a:cubicBezTo>
                  <a:cubicBezTo>
                    <a:pt x="119" y="137"/>
                    <a:pt x="119" y="137"/>
                    <a:pt x="119" y="137"/>
                  </a:cubicBezTo>
                  <a:cubicBezTo>
                    <a:pt x="119" y="136"/>
                    <a:pt x="119" y="136"/>
                    <a:pt x="119" y="136"/>
                  </a:cubicBezTo>
                  <a:cubicBezTo>
                    <a:pt x="118" y="136"/>
                    <a:pt x="118" y="136"/>
                    <a:pt x="117" y="137"/>
                  </a:cubicBezTo>
                  <a:cubicBezTo>
                    <a:pt x="117" y="136"/>
                    <a:pt x="117" y="136"/>
                    <a:pt x="117" y="136"/>
                  </a:cubicBezTo>
                  <a:cubicBezTo>
                    <a:pt x="117" y="137"/>
                    <a:pt x="117" y="137"/>
                    <a:pt x="117" y="137"/>
                  </a:cubicBezTo>
                  <a:cubicBezTo>
                    <a:pt x="116" y="136"/>
                    <a:pt x="116" y="136"/>
                    <a:pt x="116" y="136"/>
                  </a:cubicBezTo>
                  <a:cubicBezTo>
                    <a:pt x="117" y="136"/>
                    <a:pt x="117" y="136"/>
                    <a:pt x="117" y="136"/>
                  </a:cubicBezTo>
                  <a:cubicBezTo>
                    <a:pt x="116" y="136"/>
                    <a:pt x="116" y="136"/>
                    <a:pt x="116" y="136"/>
                  </a:cubicBezTo>
                  <a:cubicBezTo>
                    <a:pt x="116" y="136"/>
                    <a:pt x="116" y="136"/>
                    <a:pt x="116" y="136"/>
                  </a:cubicBezTo>
                  <a:cubicBezTo>
                    <a:pt x="115" y="136"/>
                    <a:pt x="115" y="136"/>
                    <a:pt x="115" y="136"/>
                  </a:cubicBezTo>
                  <a:cubicBezTo>
                    <a:pt x="115" y="136"/>
                    <a:pt x="115" y="136"/>
                    <a:pt x="115" y="136"/>
                  </a:cubicBezTo>
                  <a:lnTo>
                    <a:pt x="115" y="137"/>
                  </a:lnTo>
                  <a:close/>
                  <a:moveTo>
                    <a:pt x="124" y="145"/>
                  </a:moveTo>
                  <a:cubicBezTo>
                    <a:pt x="124" y="145"/>
                    <a:pt x="124" y="145"/>
                    <a:pt x="124" y="145"/>
                  </a:cubicBezTo>
                  <a:cubicBezTo>
                    <a:pt x="123" y="145"/>
                    <a:pt x="123" y="145"/>
                    <a:pt x="123" y="145"/>
                  </a:cubicBezTo>
                  <a:cubicBezTo>
                    <a:pt x="124" y="145"/>
                    <a:pt x="124" y="145"/>
                    <a:pt x="124" y="145"/>
                  </a:cubicBezTo>
                  <a:close/>
                  <a:moveTo>
                    <a:pt x="79" y="132"/>
                  </a:moveTo>
                  <a:cubicBezTo>
                    <a:pt x="79" y="132"/>
                    <a:pt x="79" y="132"/>
                    <a:pt x="79" y="132"/>
                  </a:cubicBezTo>
                  <a:cubicBezTo>
                    <a:pt x="78" y="132"/>
                    <a:pt x="78" y="132"/>
                    <a:pt x="78" y="132"/>
                  </a:cubicBezTo>
                  <a:cubicBezTo>
                    <a:pt x="78" y="132"/>
                    <a:pt x="78" y="132"/>
                    <a:pt x="78" y="132"/>
                  </a:cubicBezTo>
                  <a:cubicBezTo>
                    <a:pt x="77" y="132"/>
                    <a:pt x="77" y="132"/>
                    <a:pt x="77" y="132"/>
                  </a:cubicBezTo>
                  <a:cubicBezTo>
                    <a:pt x="78" y="132"/>
                    <a:pt x="78" y="132"/>
                    <a:pt x="78" y="132"/>
                  </a:cubicBezTo>
                  <a:lnTo>
                    <a:pt x="79" y="132"/>
                  </a:lnTo>
                  <a:close/>
                  <a:moveTo>
                    <a:pt x="74" y="152"/>
                  </a:moveTo>
                  <a:cubicBezTo>
                    <a:pt x="75" y="152"/>
                    <a:pt x="75" y="152"/>
                    <a:pt x="75" y="152"/>
                  </a:cubicBezTo>
                  <a:cubicBezTo>
                    <a:pt x="75" y="152"/>
                    <a:pt x="75" y="152"/>
                    <a:pt x="75" y="152"/>
                  </a:cubicBezTo>
                  <a:cubicBezTo>
                    <a:pt x="76" y="151"/>
                    <a:pt x="76" y="151"/>
                    <a:pt x="76" y="151"/>
                  </a:cubicBezTo>
                  <a:cubicBezTo>
                    <a:pt x="76" y="151"/>
                    <a:pt x="76"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9" y="151"/>
                    <a:pt x="79" y="151"/>
                    <a:pt x="79" y="151"/>
                  </a:cubicBezTo>
                  <a:cubicBezTo>
                    <a:pt x="79" y="151"/>
                    <a:pt x="79" y="151"/>
                    <a:pt x="79"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49"/>
                    <a:pt x="80" y="149"/>
                    <a:pt x="80" y="149"/>
                  </a:cubicBezTo>
                  <a:cubicBezTo>
                    <a:pt x="80" y="149"/>
                    <a:pt x="80" y="149"/>
                    <a:pt x="80" y="149"/>
                  </a:cubicBezTo>
                  <a:cubicBezTo>
                    <a:pt x="81" y="149"/>
                    <a:pt x="81" y="149"/>
                    <a:pt x="81" y="149"/>
                  </a:cubicBezTo>
                  <a:cubicBezTo>
                    <a:pt x="81" y="149"/>
                    <a:pt x="81" y="149"/>
                    <a:pt x="81" y="149"/>
                  </a:cubicBezTo>
                  <a:cubicBezTo>
                    <a:pt x="81" y="148"/>
                    <a:pt x="81" y="148"/>
                    <a:pt x="81" y="148"/>
                  </a:cubicBezTo>
                  <a:cubicBezTo>
                    <a:pt x="81" y="148"/>
                    <a:pt x="81" y="148"/>
                    <a:pt x="81" y="148"/>
                  </a:cubicBezTo>
                  <a:cubicBezTo>
                    <a:pt x="82" y="147"/>
                    <a:pt x="82" y="147"/>
                    <a:pt x="82" y="147"/>
                  </a:cubicBezTo>
                  <a:cubicBezTo>
                    <a:pt x="82" y="147"/>
                    <a:pt x="82" y="147"/>
                    <a:pt x="82" y="147"/>
                  </a:cubicBezTo>
                  <a:cubicBezTo>
                    <a:pt x="83" y="147"/>
                    <a:pt x="83" y="147"/>
                    <a:pt x="83" y="147"/>
                  </a:cubicBezTo>
                  <a:cubicBezTo>
                    <a:pt x="84" y="147"/>
                    <a:pt x="84" y="147"/>
                    <a:pt x="84" y="147"/>
                  </a:cubicBezTo>
                  <a:cubicBezTo>
                    <a:pt x="84" y="146"/>
                    <a:pt x="84" y="146"/>
                    <a:pt x="84" y="146"/>
                  </a:cubicBezTo>
                  <a:cubicBezTo>
                    <a:pt x="84" y="146"/>
                    <a:pt x="84" y="146"/>
                    <a:pt x="84" y="146"/>
                  </a:cubicBezTo>
                  <a:cubicBezTo>
                    <a:pt x="85" y="146"/>
                    <a:pt x="85" y="146"/>
                    <a:pt x="85" y="146"/>
                  </a:cubicBezTo>
                  <a:cubicBezTo>
                    <a:pt x="85" y="146"/>
                    <a:pt x="85" y="146"/>
                    <a:pt x="85" y="146"/>
                  </a:cubicBezTo>
                  <a:cubicBezTo>
                    <a:pt x="86" y="145"/>
                    <a:pt x="86" y="145"/>
                    <a:pt x="86" y="145"/>
                  </a:cubicBezTo>
                  <a:cubicBezTo>
                    <a:pt x="86" y="144"/>
                    <a:pt x="86"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8" y="143"/>
                    <a:pt x="88" y="143"/>
                    <a:pt x="88" y="143"/>
                  </a:cubicBezTo>
                  <a:cubicBezTo>
                    <a:pt x="88" y="143"/>
                    <a:pt x="88" y="143"/>
                    <a:pt x="88"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2"/>
                    <a:pt x="89" y="142"/>
                    <a:pt x="89" y="142"/>
                  </a:cubicBezTo>
                  <a:cubicBezTo>
                    <a:pt x="89" y="142"/>
                    <a:pt x="89" y="142"/>
                    <a:pt x="89" y="142"/>
                  </a:cubicBezTo>
                  <a:cubicBezTo>
                    <a:pt x="88" y="143"/>
                    <a:pt x="88" y="143"/>
                    <a:pt x="88" y="143"/>
                  </a:cubicBezTo>
                  <a:cubicBezTo>
                    <a:pt x="88" y="143"/>
                    <a:pt x="88" y="143"/>
                    <a:pt x="88" y="143"/>
                  </a:cubicBezTo>
                  <a:cubicBezTo>
                    <a:pt x="88" y="143"/>
                    <a:pt x="88" y="143"/>
                    <a:pt x="88" y="143"/>
                  </a:cubicBezTo>
                  <a:cubicBezTo>
                    <a:pt x="88" y="143"/>
                    <a:pt x="88" y="143"/>
                    <a:pt x="88" y="143"/>
                  </a:cubicBezTo>
                  <a:cubicBezTo>
                    <a:pt x="87" y="142"/>
                    <a:pt x="87" y="142"/>
                    <a:pt x="87" y="142"/>
                  </a:cubicBezTo>
                  <a:cubicBezTo>
                    <a:pt x="88" y="142"/>
                    <a:pt x="88" y="141"/>
                    <a:pt x="88" y="141"/>
                  </a:cubicBezTo>
                  <a:cubicBezTo>
                    <a:pt x="88" y="141"/>
                    <a:pt x="88" y="141"/>
                    <a:pt x="88" y="141"/>
                  </a:cubicBezTo>
                  <a:cubicBezTo>
                    <a:pt x="88" y="141"/>
                    <a:pt x="88" y="141"/>
                    <a:pt x="88" y="141"/>
                  </a:cubicBezTo>
                  <a:cubicBezTo>
                    <a:pt x="87" y="141"/>
                    <a:pt x="87" y="141"/>
                    <a:pt x="87" y="141"/>
                  </a:cubicBezTo>
                  <a:cubicBezTo>
                    <a:pt x="87" y="141"/>
                    <a:pt x="87" y="141"/>
                    <a:pt x="87" y="141"/>
                  </a:cubicBezTo>
                  <a:cubicBezTo>
                    <a:pt x="87" y="141"/>
                    <a:pt x="87" y="141"/>
                    <a:pt x="87" y="141"/>
                  </a:cubicBezTo>
                  <a:cubicBezTo>
                    <a:pt x="87" y="141"/>
                    <a:pt x="87" y="141"/>
                    <a:pt x="87" y="141"/>
                  </a:cubicBezTo>
                  <a:cubicBezTo>
                    <a:pt x="87" y="142"/>
                    <a:pt x="87" y="142"/>
                    <a:pt x="87" y="142"/>
                  </a:cubicBezTo>
                  <a:cubicBezTo>
                    <a:pt x="87" y="142"/>
                    <a:pt x="87" y="142"/>
                    <a:pt x="87" y="142"/>
                  </a:cubicBezTo>
                  <a:cubicBezTo>
                    <a:pt x="87" y="142"/>
                    <a:pt x="87" y="142"/>
                    <a:pt x="87" y="142"/>
                  </a:cubicBezTo>
                  <a:cubicBezTo>
                    <a:pt x="87" y="142"/>
                    <a:pt x="87" y="142"/>
                    <a:pt x="87" y="142"/>
                  </a:cubicBezTo>
                  <a:cubicBezTo>
                    <a:pt x="86" y="143"/>
                    <a:pt x="86" y="143"/>
                    <a:pt x="86" y="143"/>
                  </a:cubicBezTo>
                  <a:cubicBezTo>
                    <a:pt x="86" y="143"/>
                    <a:pt x="86" y="143"/>
                    <a:pt x="86" y="143"/>
                  </a:cubicBezTo>
                  <a:cubicBezTo>
                    <a:pt x="86" y="143"/>
                    <a:pt x="86" y="143"/>
                    <a:pt x="86" y="143"/>
                  </a:cubicBezTo>
                  <a:cubicBezTo>
                    <a:pt x="86" y="143"/>
                    <a:pt x="86" y="143"/>
                    <a:pt x="86" y="143"/>
                  </a:cubicBezTo>
                  <a:cubicBezTo>
                    <a:pt x="86" y="144"/>
                    <a:pt x="86" y="144"/>
                    <a:pt x="86" y="144"/>
                  </a:cubicBezTo>
                  <a:cubicBezTo>
                    <a:pt x="86" y="144"/>
                    <a:pt x="86" y="144"/>
                    <a:pt x="86" y="144"/>
                  </a:cubicBezTo>
                  <a:cubicBezTo>
                    <a:pt x="86" y="144"/>
                    <a:pt x="86" y="144"/>
                    <a:pt x="86" y="144"/>
                  </a:cubicBezTo>
                  <a:cubicBezTo>
                    <a:pt x="85" y="144"/>
                    <a:pt x="85" y="144"/>
                    <a:pt x="85" y="144"/>
                  </a:cubicBezTo>
                  <a:cubicBezTo>
                    <a:pt x="84" y="144"/>
                    <a:pt x="84" y="144"/>
                    <a:pt x="84" y="144"/>
                  </a:cubicBezTo>
                  <a:cubicBezTo>
                    <a:pt x="84" y="145"/>
                    <a:pt x="84" y="145"/>
                    <a:pt x="84" y="145"/>
                  </a:cubicBezTo>
                  <a:cubicBezTo>
                    <a:pt x="84" y="145"/>
                    <a:pt x="84" y="145"/>
                    <a:pt x="84" y="145"/>
                  </a:cubicBezTo>
                  <a:cubicBezTo>
                    <a:pt x="83" y="145"/>
                    <a:pt x="83" y="145"/>
                    <a:pt x="83" y="145"/>
                  </a:cubicBezTo>
                  <a:cubicBezTo>
                    <a:pt x="82" y="145"/>
                    <a:pt x="82" y="145"/>
                    <a:pt x="82" y="145"/>
                  </a:cubicBezTo>
                  <a:cubicBezTo>
                    <a:pt x="82" y="145"/>
                    <a:pt x="82" y="145"/>
                    <a:pt x="82" y="145"/>
                  </a:cubicBezTo>
                  <a:cubicBezTo>
                    <a:pt x="81" y="145"/>
                    <a:pt x="81" y="145"/>
                    <a:pt x="81" y="145"/>
                  </a:cubicBezTo>
                  <a:cubicBezTo>
                    <a:pt x="81" y="144"/>
                    <a:pt x="81" y="144"/>
                    <a:pt x="81" y="144"/>
                  </a:cubicBezTo>
                  <a:cubicBezTo>
                    <a:pt x="82" y="144"/>
                    <a:pt x="82" y="144"/>
                    <a:pt x="82" y="144"/>
                  </a:cubicBezTo>
                  <a:cubicBezTo>
                    <a:pt x="82" y="143"/>
                    <a:pt x="82" y="143"/>
                    <a:pt x="82" y="143"/>
                  </a:cubicBezTo>
                  <a:cubicBezTo>
                    <a:pt x="82" y="143"/>
                    <a:pt x="82" y="143"/>
                    <a:pt x="82" y="143"/>
                  </a:cubicBezTo>
                  <a:cubicBezTo>
                    <a:pt x="81" y="144"/>
                    <a:pt x="81" y="144"/>
                    <a:pt x="81" y="144"/>
                  </a:cubicBezTo>
                  <a:cubicBezTo>
                    <a:pt x="81" y="144"/>
                    <a:pt x="81" y="144"/>
                    <a:pt x="81" y="144"/>
                  </a:cubicBezTo>
                  <a:cubicBezTo>
                    <a:pt x="81" y="144"/>
                    <a:pt x="81" y="144"/>
                    <a:pt x="81" y="144"/>
                  </a:cubicBezTo>
                  <a:cubicBezTo>
                    <a:pt x="81" y="145"/>
                    <a:pt x="81" y="145"/>
                    <a:pt x="81" y="145"/>
                  </a:cubicBezTo>
                  <a:cubicBezTo>
                    <a:pt x="81" y="145"/>
                    <a:pt x="81" y="145"/>
                    <a:pt x="81" y="145"/>
                  </a:cubicBezTo>
                  <a:cubicBezTo>
                    <a:pt x="81" y="145"/>
                    <a:pt x="81" y="145"/>
                    <a:pt x="81" y="145"/>
                  </a:cubicBezTo>
                  <a:cubicBezTo>
                    <a:pt x="81" y="145"/>
                    <a:pt x="81" y="145"/>
                    <a:pt x="81" y="145"/>
                  </a:cubicBezTo>
                  <a:cubicBezTo>
                    <a:pt x="81" y="146"/>
                    <a:pt x="81" y="146"/>
                    <a:pt x="81" y="146"/>
                  </a:cubicBezTo>
                  <a:cubicBezTo>
                    <a:pt x="80" y="146"/>
                    <a:pt x="80" y="146"/>
                    <a:pt x="80" y="146"/>
                  </a:cubicBezTo>
                  <a:cubicBezTo>
                    <a:pt x="80" y="146"/>
                    <a:pt x="80" y="146"/>
                    <a:pt x="80" y="146"/>
                  </a:cubicBezTo>
                  <a:cubicBezTo>
                    <a:pt x="80" y="146"/>
                    <a:pt x="80" y="146"/>
                    <a:pt x="80" y="146"/>
                  </a:cubicBezTo>
                  <a:cubicBezTo>
                    <a:pt x="79" y="147"/>
                    <a:pt x="79" y="147"/>
                    <a:pt x="79" y="147"/>
                  </a:cubicBezTo>
                  <a:cubicBezTo>
                    <a:pt x="79" y="147"/>
                    <a:pt x="79" y="147"/>
                    <a:pt x="79" y="147"/>
                  </a:cubicBezTo>
                  <a:cubicBezTo>
                    <a:pt x="79" y="147"/>
                    <a:pt x="79" y="147"/>
                    <a:pt x="79" y="147"/>
                  </a:cubicBezTo>
                  <a:cubicBezTo>
                    <a:pt x="79" y="147"/>
                    <a:pt x="79" y="147"/>
                    <a:pt x="79" y="147"/>
                  </a:cubicBezTo>
                  <a:cubicBezTo>
                    <a:pt x="79" y="148"/>
                    <a:pt x="78" y="148"/>
                    <a:pt x="78" y="148"/>
                  </a:cubicBezTo>
                  <a:cubicBezTo>
                    <a:pt x="78" y="148"/>
                    <a:pt x="78" y="148"/>
                    <a:pt x="78" y="148"/>
                  </a:cubicBezTo>
                  <a:cubicBezTo>
                    <a:pt x="76" y="149"/>
                    <a:pt x="76" y="149"/>
                    <a:pt x="76" y="149"/>
                  </a:cubicBezTo>
                  <a:cubicBezTo>
                    <a:pt x="77" y="149"/>
                    <a:pt x="77" y="149"/>
                    <a:pt x="77" y="149"/>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1"/>
                    <a:pt x="76" y="151"/>
                    <a:pt x="76" y="151"/>
                  </a:cubicBezTo>
                  <a:cubicBezTo>
                    <a:pt x="76" y="151"/>
                    <a:pt x="76" y="151"/>
                    <a:pt x="76" y="151"/>
                  </a:cubicBezTo>
                  <a:cubicBezTo>
                    <a:pt x="76" y="151"/>
                    <a:pt x="76" y="151"/>
                    <a:pt x="76" y="151"/>
                  </a:cubicBezTo>
                  <a:cubicBezTo>
                    <a:pt x="75" y="151"/>
                    <a:pt x="75" y="151"/>
                    <a:pt x="75" y="151"/>
                  </a:cubicBezTo>
                  <a:cubicBezTo>
                    <a:pt x="75" y="151"/>
                    <a:pt x="75" y="151"/>
                    <a:pt x="75" y="151"/>
                  </a:cubicBezTo>
                  <a:cubicBezTo>
                    <a:pt x="75" y="151"/>
                    <a:pt x="75" y="151"/>
                    <a:pt x="75" y="151"/>
                  </a:cubicBezTo>
                  <a:cubicBezTo>
                    <a:pt x="75" y="151"/>
                    <a:pt x="75" y="151"/>
                    <a:pt x="75" y="151"/>
                  </a:cubicBezTo>
                  <a:cubicBezTo>
                    <a:pt x="74" y="152"/>
                    <a:pt x="74" y="152"/>
                    <a:pt x="74" y="152"/>
                  </a:cubicBezTo>
                  <a:cubicBezTo>
                    <a:pt x="75" y="152"/>
                    <a:pt x="75" y="152"/>
                    <a:pt x="75" y="152"/>
                  </a:cubicBezTo>
                  <a:cubicBezTo>
                    <a:pt x="74" y="152"/>
                    <a:pt x="74" y="152"/>
                    <a:pt x="74" y="152"/>
                  </a:cubicBezTo>
                  <a:close/>
                  <a:moveTo>
                    <a:pt x="79" y="132"/>
                  </a:moveTo>
                  <a:cubicBezTo>
                    <a:pt x="79" y="132"/>
                    <a:pt x="79" y="132"/>
                    <a:pt x="79" y="132"/>
                  </a:cubicBezTo>
                  <a:cubicBezTo>
                    <a:pt x="79" y="132"/>
                    <a:pt x="79" y="132"/>
                    <a:pt x="79" y="132"/>
                  </a:cubicBezTo>
                  <a:close/>
                  <a:moveTo>
                    <a:pt x="71" y="132"/>
                  </a:moveTo>
                  <a:cubicBezTo>
                    <a:pt x="71" y="132"/>
                    <a:pt x="71" y="132"/>
                    <a:pt x="71" y="132"/>
                  </a:cubicBezTo>
                  <a:cubicBezTo>
                    <a:pt x="71" y="132"/>
                    <a:pt x="71" y="132"/>
                    <a:pt x="71" y="132"/>
                  </a:cubicBezTo>
                  <a:cubicBezTo>
                    <a:pt x="71" y="132"/>
                    <a:pt x="71" y="132"/>
                    <a:pt x="71" y="132"/>
                  </a:cubicBezTo>
                  <a:cubicBezTo>
                    <a:pt x="71" y="132"/>
                    <a:pt x="71" y="132"/>
                    <a:pt x="71" y="132"/>
                  </a:cubicBezTo>
                  <a:close/>
                  <a:moveTo>
                    <a:pt x="81" y="133"/>
                  </a:moveTo>
                  <a:cubicBezTo>
                    <a:pt x="81" y="133"/>
                    <a:pt x="81" y="133"/>
                    <a:pt x="81" y="133"/>
                  </a:cubicBezTo>
                  <a:cubicBezTo>
                    <a:pt x="82" y="133"/>
                    <a:pt x="82" y="133"/>
                    <a:pt x="82" y="133"/>
                  </a:cubicBezTo>
                  <a:cubicBezTo>
                    <a:pt x="82" y="133"/>
                    <a:pt x="82" y="133"/>
                    <a:pt x="82" y="133"/>
                  </a:cubicBezTo>
                  <a:cubicBezTo>
                    <a:pt x="82" y="133"/>
                    <a:pt x="82" y="133"/>
                    <a:pt x="82" y="133"/>
                  </a:cubicBezTo>
                  <a:cubicBezTo>
                    <a:pt x="83" y="133"/>
                    <a:pt x="83" y="133"/>
                    <a:pt x="83" y="133"/>
                  </a:cubicBezTo>
                  <a:cubicBezTo>
                    <a:pt x="82" y="133"/>
                    <a:pt x="82" y="133"/>
                    <a:pt x="82" y="133"/>
                  </a:cubicBezTo>
                  <a:cubicBezTo>
                    <a:pt x="83" y="133"/>
                    <a:pt x="83" y="133"/>
                    <a:pt x="83" y="133"/>
                  </a:cubicBezTo>
                  <a:cubicBezTo>
                    <a:pt x="82" y="133"/>
                    <a:pt x="82" y="133"/>
                    <a:pt x="82" y="133"/>
                  </a:cubicBezTo>
                  <a:cubicBezTo>
                    <a:pt x="82" y="133"/>
                    <a:pt x="82" y="133"/>
                    <a:pt x="82" y="133"/>
                  </a:cubicBezTo>
                  <a:cubicBezTo>
                    <a:pt x="81" y="133"/>
                    <a:pt x="81" y="133"/>
                    <a:pt x="81" y="133"/>
                  </a:cubicBezTo>
                  <a:cubicBezTo>
                    <a:pt x="81" y="133"/>
                    <a:pt x="81" y="133"/>
                    <a:pt x="81" y="133"/>
                  </a:cubicBezTo>
                  <a:cubicBezTo>
                    <a:pt x="81" y="133"/>
                    <a:pt x="81" y="133"/>
                    <a:pt x="81" y="133"/>
                  </a:cubicBezTo>
                  <a:cubicBezTo>
                    <a:pt x="81" y="133"/>
                    <a:pt x="81" y="133"/>
                    <a:pt x="81" y="133"/>
                  </a:cubicBezTo>
                  <a:close/>
                  <a:moveTo>
                    <a:pt x="69" y="132"/>
                  </a:moveTo>
                  <a:cubicBezTo>
                    <a:pt x="69" y="132"/>
                    <a:pt x="68" y="132"/>
                    <a:pt x="68" y="132"/>
                  </a:cubicBezTo>
                  <a:cubicBezTo>
                    <a:pt x="68" y="132"/>
                    <a:pt x="68" y="132"/>
                    <a:pt x="68" y="132"/>
                  </a:cubicBezTo>
                  <a:cubicBezTo>
                    <a:pt x="68" y="132"/>
                    <a:pt x="68" y="132"/>
                    <a:pt x="68" y="132"/>
                  </a:cubicBezTo>
                  <a:cubicBezTo>
                    <a:pt x="68" y="132"/>
                    <a:pt x="68" y="132"/>
                    <a:pt x="69" y="133"/>
                  </a:cubicBezTo>
                  <a:lnTo>
                    <a:pt x="69" y="132"/>
                  </a:lnTo>
                  <a:close/>
                  <a:moveTo>
                    <a:pt x="89" y="135"/>
                  </a:moveTo>
                  <a:cubicBezTo>
                    <a:pt x="89" y="135"/>
                    <a:pt x="89" y="135"/>
                    <a:pt x="89" y="135"/>
                  </a:cubicBezTo>
                  <a:cubicBezTo>
                    <a:pt x="88" y="135"/>
                    <a:pt x="88" y="135"/>
                    <a:pt x="87" y="135"/>
                  </a:cubicBezTo>
                  <a:cubicBezTo>
                    <a:pt x="88" y="135"/>
                    <a:pt x="88" y="135"/>
                    <a:pt x="88" y="135"/>
                  </a:cubicBezTo>
                  <a:lnTo>
                    <a:pt x="89" y="135"/>
                  </a:lnTo>
                  <a:close/>
                  <a:moveTo>
                    <a:pt x="97" y="138"/>
                  </a:moveTo>
                  <a:cubicBezTo>
                    <a:pt x="97" y="137"/>
                    <a:pt x="97" y="137"/>
                    <a:pt x="97" y="137"/>
                  </a:cubicBezTo>
                  <a:cubicBezTo>
                    <a:pt x="97" y="138"/>
                    <a:pt x="97" y="138"/>
                    <a:pt x="97" y="138"/>
                  </a:cubicBezTo>
                  <a:close/>
                  <a:moveTo>
                    <a:pt x="83" y="134"/>
                  </a:moveTo>
                  <a:cubicBezTo>
                    <a:pt x="84" y="134"/>
                    <a:pt x="84" y="134"/>
                    <a:pt x="84" y="134"/>
                  </a:cubicBezTo>
                  <a:cubicBezTo>
                    <a:pt x="85" y="134"/>
                    <a:pt x="85" y="134"/>
                    <a:pt x="85" y="134"/>
                  </a:cubicBezTo>
                  <a:cubicBezTo>
                    <a:pt x="84" y="134"/>
                    <a:pt x="84" y="134"/>
                    <a:pt x="84" y="134"/>
                  </a:cubicBezTo>
                  <a:cubicBezTo>
                    <a:pt x="85" y="134"/>
                    <a:pt x="85" y="134"/>
                    <a:pt x="85" y="134"/>
                  </a:cubicBezTo>
                  <a:cubicBezTo>
                    <a:pt x="85" y="134"/>
                    <a:pt x="85" y="134"/>
                    <a:pt x="85" y="134"/>
                  </a:cubicBezTo>
                  <a:cubicBezTo>
                    <a:pt x="85" y="135"/>
                    <a:pt x="85" y="135"/>
                    <a:pt x="85" y="135"/>
                  </a:cubicBezTo>
                  <a:cubicBezTo>
                    <a:pt x="86" y="135"/>
                    <a:pt x="86" y="135"/>
                    <a:pt x="86" y="135"/>
                  </a:cubicBezTo>
                  <a:cubicBezTo>
                    <a:pt x="86" y="135"/>
                    <a:pt x="86" y="135"/>
                    <a:pt x="86" y="135"/>
                  </a:cubicBezTo>
                  <a:cubicBezTo>
                    <a:pt x="86" y="135"/>
                    <a:pt x="86" y="135"/>
                    <a:pt x="86" y="135"/>
                  </a:cubicBezTo>
                  <a:cubicBezTo>
                    <a:pt x="87" y="135"/>
                    <a:pt x="87" y="135"/>
                    <a:pt x="87" y="135"/>
                  </a:cubicBezTo>
                  <a:cubicBezTo>
                    <a:pt x="87" y="135"/>
                    <a:pt x="87" y="135"/>
                    <a:pt x="87" y="135"/>
                  </a:cubicBezTo>
                  <a:cubicBezTo>
                    <a:pt x="87" y="135"/>
                    <a:pt x="87" y="135"/>
                    <a:pt x="87" y="135"/>
                  </a:cubicBezTo>
                  <a:cubicBezTo>
                    <a:pt x="87" y="135"/>
                    <a:pt x="87" y="135"/>
                    <a:pt x="87" y="135"/>
                  </a:cubicBezTo>
                  <a:cubicBezTo>
                    <a:pt x="87" y="134"/>
                    <a:pt x="87" y="134"/>
                    <a:pt x="87"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4" y="134"/>
                    <a:pt x="84" y="134"/>
                    <a:pt x="84" y="134"/>
                  </a:cubicBezTo>
                  <a:cubicBezTo>
                    <a:pt x="84" y="134"/>
                    <a:pt x="84" y="134"/>
                    <a:pt x="84" y="134"/>
                  </a:cubicBezTo>
                  <a:cubicBezTo>
                    <a:pt x="83" y="134"/>
                    <a:pt x="83" y="134"/>
                    <a:pt x="83" y="134"/>
                  </a:cubicBezTo>
                  <a:cubicBezTo>
                    <a:pt x="83" y="134"/>
                    <a:pt x="83" y="134"/>
                    <a:pt x="83" y="134"/>
                  </a:cubicBezTo>
                  <a:cubicBezTo>
                    <a:pt x="83" y="134"/>
                    <a:pt x="83" y="134"/>
                    <a:pt x="83" y="134"/>
                  </a:cubicBezTo>
                  <a:close/>
                  <a:moveTo>
                    <a:pt x="90" y="136"/>
                  </a:moveTo>
                  <a:cubicBezTo>
                    <a:pt x="90" y="136"/>
                    <a:pt x="90" y="136"/>
                    <a:pt x="90" y="136"/>
                  </a:cubicBezTo>
                  <a:cubicBezTo>
                    <a:pt x="89" y="136"/>
                    <a:pt x="89" y="136"/>
                    <a:pt x="89" y="136"/>
                  </a:cubicBezTo>
                  <a:cubicBezTo>
                    <a:pt x="90" y="137"/>
                    <a:pt x="90" y="137"/>
                    <a:pt x="90" y="137"/>
                  </a:cubicBezTo>
                  <a:cubicBezTo>
                    <a:pt x="90" y="137"/>
                    <a:pt x="90" y="137"/>
                    <a:pt x="90" y="137"/>
                  </a:cubicBezTo>
                  <a:cubicBezTo>
                    <a:pt x="90" y="137"/>
                    <a:pt x="90" y="137"/>
                    <a:pt x="90" y="137"/>
                  </a:cubicBezTo>
                  <a:cubicBezTo>
                    <a:pt x="90" y="138"/>
                    <a:pt x="90" y="138"/>
                    <a:pt x="90" y="138"/>
                  </a:cubicBezTo>
                  <a:cubicBezTo>
                    <a:pt x="91" y="138"/>
                    <a:pt x="91" y="138"/>
                    <a:pt x="91" y="138"/>
                  </a:cubicBezTo>
                  <a:cubicBezTo>
                    <a:pt x="91" y="138"/>
                    <a:pt x="91" y="138"/>
                    <a:pt x="91" y="138"/>
                  </a:cubicBezTo>
                  <a:cubicBezTo>
                    <a:pt x="91" y="139"/>
                    <a:pt x="91" y="139"/>
                    <a:pt x="91" y="139"/>
                  </a:cubicBezTo>
                  <a:cubicBezTo>
                    <a:pt x="91" y="139"/>
                    <a:pt x="91" y="140"/>
                    <a:pt x="90" y="140"/>
                  </a:cubicBezTo>
                  <a:cubicBezTo>
                    <a:pt x="90" y="141"/>
                    <a:pt x="90" y="141"/>
                    <a:pt x="90" y="141"/>
                  </a:cubicBezTo>
                  <a:cubicBezTo>
                    <a:pt x="90" y="141"/>
                    <a:pt x="90" y="141"/>
                    <a:pt x="90" y="141"/>
                  </a:cubicBezTo>
                  <a:cubicBezTo>
                    <a:pt x="90" y="141"/>
                    <a:pt x="90" y="141"/>
                    <a:pt x="90" y="141"/>
                  </a:cubicBezTo>
                  <a:cubicBezTo>
                    <a:pt x="90" y="142"/>
                    <a:pt x="90" y="142"/>
                    <a:pt x="90" y="142"/>
                  </a:cubicBezTo>
                  <a:cubicBezTo>
                    <a:pt x="90" y="142"/>
                    <a:pt x="90" y="142"/>
                    <a:pt x="90" y="142"/>
                  </a:cubicBezTo>
                  <a:cubicBezTo>
                    <a:pt x="90" y="142"/>
                    <a:pt x="90" y="142"/>
                    <a:pt x="90" y="142"/>
                  </a:cubicBezTo>
                  <a:cubicBezTo>
                    <a:pt x="91" y="143"/>
                    <a:pt x="91" y="143"/>
                    <a:pt x="91" y="143"/>
                  </a:cubicBezTo>
                  <a:cubicBezTo>
                    <a:pt x="91" y="143"/>
                    <a:pt x="91" y="143"/>
                    <a:pt x="91" y="143"/>
                  </a:cubicBezTo>
                  <a:cubicBezTo>
                    <a:pt x="91" y="142"/>
                    <a:pt x="91" y="142"/>
                    <a:pt x="91" y="142"/>
                  </a:cubicBezTo>
                  <a:cubicBezTo>
                    <a:pt x="91" y="142"/>
                    <a:pt x="91" y="142"/>
                    <a:pt x="91" y="141"/>
                  </a:cubicBezTo>
                  <a:cubicBezTo>
                    <a:pt x="92" y="141"/>
                    <a:pt x="92" y="141"/>
                    <a:pt x="92" y="141"/>
                  </a:cubicBezTo>
                  <a:cubicBezTo>
                    <a:pt x="93" y="140"/>
                    <a:pt x="93" y="140"/>
                    <a:pt x="93" y="140"/>
                  </a:cubicBezTo>
                  <a:cubicBezTo>
                    <a:pt x="93" y="141"/>
                    <a:pt x="93" y="141"/>
                    <a:pt x="93" y="141"/>
                  </a:cubicBezTo>
                  <a:cubicBezTo>
                    <a:pt x="94" y="140"/>
                    <a:pt x="94" y="140"/>
                    <a:pt x="94" y="140"/>
                  </a:cubicBezTo>
                  <a:cubicBezTo>
                    <a:pt x="95" y="140"/>
                    <a:pt x="95" y="140"/>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6" y="141"/>
                    <a:pt x="96" y="141"/>
                    <a:pt x="96" y="141"/>
                  </a:cubicBezTo>
                  <a:cubicBezTo>
                    <a:pt x="96" y="141"/>
                    <a:pt x="96" y="141"/>
                    <a:pt x="96" y="141"/>
                  </a:cubicBezTo>
                  <a:cubicBezTo>
                    <a:pt x="97" y="140"/>
                    <a:pt x="97" y="140"/>
                    <a:pt x="97" y="140"/>
                  </a:cubicBezTo>
                  <a:cubicBezTo>
                    <a:pt x="97" y="140"/>
                    <a:pt x="97" y="140"/>
                    <a:pt x="97" y="140"/>
                  </a:cubicBezTo>
                  <a:cubicBezTo>
                    <a:pt x="98" y="139"/>
                    <a:pt x="98" y="139"/>
                    <a:pt x="98" y="139"/>
                  </a:cubicBezTo>
                  <a:cubicBezTo>
                    <a:pt x="98" y="139"/>
                    <a:pt x="98" y="139"/>
                    <a:pt x="98" y="139"/>
                  </a:cubicBezTo>
                  <a:cubicBezTo>
                    <a:pt x="98" y="139"/>
                    <a:pt x="98" y="139"/>
                    <a:pt x="98" y="139"/>
                  </a:cubicBezTo>
                  <a:cubicBezTo>
                    <a:pt x="97" y="139"/>
                    <a:pt x="97" y="139"/>
                    <a:pt x="97" y="139"/>
                  </a:cubicBezTo>
                  <a:cubicBezTo>
                    <a:pt x="97" y="139"/>
                    <a:pt x="97" y="139"/>
                    <a:pt x="97" y="139"/>
                  </a:cubicBezTo>
                  <a:cubicBezTo>
                    <a:pt x="97" y="138"/>
                    <a:pt x="97" y="138"/>
                    <a:pt x="97" y="138"/>
                  </a:cubicBezTo>
                  <a:cubicBezTo>
                    <a:pt x="96" y="138"/>
                    <a:pt x="96" y="138"/>
                    <a:pt x="96" y="138"/>
                  </a:cubicBezTo>
                  <a:cubicBezTo>
                    <a:pt x="96" y="138"/>
                    <a:pt x="96" y="138"/>
                    <a:pt x="96" y="138"/>
                  </a:cubicBezTo>
                  <a:cubicBezTo>
                    <a:pt x="96" y="139"/>
                    <a:pt x="96" y="139"/>
                    <a:pt x="96" y="139"/>
                  </a:cubicBezTo>
                  <a:cubicBezTo>
                    <a:pt x="96" y="139"/>
                    <a:pt x="96" y="139"/>
                    <a:pt x="96" y="139"/>
                  </a:cubicBezTo>
                  <a:cubicBezTo>
                    <a:pt x="97" y="140"/>
                    <a:pt x="97" y="140"/>
                    <a:pt x="97" y="140"/>
                  </a:cubicBezTo>
                  <a:cubicBezTo>
                    <a:pt x="96" y="140"/>
                    <a:pt x="96" y="140"/>
                    <a:pt x="96" y="140"/>
                  </a:cubicBezTo>
                  <a:cubicBezTo>
                    <a:pt x="96" y="140"/>
                    <a:pt x="96" y="140"/>
                    <a:pt x="96" y="140"/>
                  </a:cubicBezTo>
                  <a:cubicBezTo>
                    <a:pt x="96" y="140"/>
                    <a:pt x="96" y="140"/>
                    <a:pt x="96" y="140"/>
                  </a:cubicBezTo>
                  <a:cubicBezTo>
                    <a:pt x="95" y="139"/>
                    <a:pt x="96" y="139"/>
                    <a:pt x="95" y="139"/>
                  </a:cubicBezTo>
                  <a:cubicBezTo>
                    <a:pt x="95" y="139"/>
                    <a:pt x="95" y="139"/>
                    <a:pt x="95" y="139"/>
                  </a:cubicBezTo>
                  <a:cubicBezTo>
                    <a:pt x="95" y="139"/>
                    <a:pt x="95" y="139"/>
                    <a:pt x="95" y="139"/>
                  </a:cubicBezTo>
                  <a:cubicBezTo>
                    <a:pt x="95" y="138"/>
                    <a:pt x="95" y="138"/>
                    <a:pt x="95" y="138"/>
                  </a:cubicBezTo>
                  <a:cubicBezTo>
                    <a:pt x="95" y="138"/>
                    <a:pt x="95" y="138"/>
                    <a:pt x="95" y="138"/>
                  </a:cubicBezTo>
                  <a:cubicBezTo>
                    <a:pt x="95" y="137"/>
                    <a:pt x="95" y="137"/>
                    <a:pt x="95" y="137"/>
                  </a:cubicBezTo>
                  <a:cubicBezTo>
                    <a:pt x="94" y="136"/>
                    <a:pt x="94" y="136"/>
                    <a:pt x="94" y="136"/>
                  </a:cubicBezTo>
                  <a:cubicBezTo>
                    <a:pt x="94" y="136"/>
                    <a:pt x="93" y="137"/>
                    <a:pt x="93" y="137"/>
                  </a:cubicBezTo>
                  <a:cubicBezTo>
                    <a:pt x="92" y="136"/>
                    <a:pt x="92" y="136"/>
                    <a:pt x="92" y="136"/>
                  </a:cubicBezTo>
                  <a:cubicBezTo>
                    <a:pt x="92" y="136"/>
                    <a:pt x="92" y="136"/>
                    <a:pt x="92" y="135"/>
                  </a:cubicBezTo>
                  <a:cubicBezTo>
                    <a:pt x="91" y="136"/>
                    <a:pt x="91" y="136"/>
                    <a:pt x="91" y="136"/>
                  </a:cubicBezTo>
                  <a:cubicBezTo>
                    <a:pt x="91" y="135"/>
                    <a:pt x="91" y="135"/>
                    <a:pt x="90" y="135"/>
                  </a:cubicBezTo>
                  <a:cubicBezTo>
                    <a:pt x="90" y="135"/>
                    <a:pt x="90" y="135"/>
                    <a:pt x="90" y="135"/>
                  </a:cubicBezTo>
                  <a:cubicBezTo>
                    <a:pt x="90" y="135"/>
                    <a:pt x="90" y="135"/>
                    <a:pt x="90" y="135"/>
                  </a:cubicBezTo>
                  <a:lnTo>
                    <a:pt x="90" y="136"/>
                  </a:lnTo>
                  <a:close/>
                  <a:moveTo>
                    <a:pt x="114" y="139"/>
                  </a:move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lose/>
                  <a:moveTo>
                    <a:pt x="155" y="80"/>
                  </a:moveTo>
                  <a:cubicBezTo>
                    <a:pt x="155" y="80"/>
                    <a:pt x="155" y="80"/>
                    <a:pt x="155" y="80"/>
                  </a:cubicBezTo>
                  <a:cubicBezTo>
                    <a:pt x="156" y="81"/>
                    <a:pt x="156" y="81"/>
                    <a:pt x="156" y="81"/>
                  </a:cubicBezTo>
                  <a:cubicBezTo>
                    <a:pt x="156" y="81"/>
                    <a:pt x="156" y="81"/>
                    <a:pt x="156" y="81"/>
                  </a:cubicBezTo>
                  <a:lnTo>
                    <a:pt x="155" y="80"/>
                  </a:lnTo>
                  <a:close/>
                  <a:moveTo>
                    <a:pt x="73" y="132"/>
                  </a:moveTo>
                  <a:cubicBezTo>
                    <a:pt x="73" y="132"/>
                    <a:pt x="73" y="132"/>
                    <a:pt x="73" y="132"/>
                  </a:cubicBezTo>
                  <a:cubicBezTo>
                    <a:pt x="73" y="132"/>
                    <a:pt x="73" y="132"/>
                    <a:pt x="73" y="132"/>
                  </a:cubicBezTo>
                  <a:close/>
                  <a:moveTo>
                    <a:pt x="156" y="38"/>
                  </a:moveTo>
                  <a:cubicBezTo>
                    <a:pt x="156" y="38"/>
                    <a:pt x="156" y="38"/>
                    <a:pt x="156" y="38"/>
                  </a:cubicBezTo>
                  <a:cubicBezTo>
                    <a:pt x="156" y="37"/>
                    <a:pt x="156" y="37"/>
                    <a:pt x="156" y="37"/>
                  </a:cubicBezTo>
                  <a:cubicBezTo>
                    <a:pt x="156" y="37"/>
                    <a:pt x="156" y="37"/>
                    <a:pt x="156" y="37"/>
                  </a:cubicBezTo>
                  <a:cubicBezTo>
                    <a:pt x="156" y="37"/>
                    <a:pt x="156" y="37"/>
                    <a:pt x="156" y="37"/>
                  </a:cubicBezTo>
                  <a:cubicBezTo>
                    <a:pt x="156" y="38"/>
                    <a:pt x="156" y="38"/>
                    <a:pt x="156" y="38"/>
                  </a:cubicBezTo>
                  <a:cubicBezTo>
                    <a:pt x="156" y="38"/>
                    <a:pt x="156" y="38"/>
                    <a:pt x="156" y="38"/>
                  </a:cubicBezTo>
                  <a:cubicBezTo>
                    <a:pt x="156" y="38"/>
                    <a:pt x="156" y="38"/>
                    <a:pt x="156" y="38"/>
                  </a:cubicBezTo>
                  <a:close/>
                  <a:moveTo>
                    <a:pt x="155" y="39"/>
                  </a:moveTo>
                  <a:cubicBezTo>
                    <a:pt x="155" y="40"/>
                    <a:pt x="155" y="40"/>
                    <a:pt x="155" y="40"/>
                  </a:cubicBezTo>
                  <a:cubicBezTo>
                    <a:pt x="154" y="40"/>
                    <a:pt x="154" y="40"/>
                    <a:pt x="154" y="40"/>
                  </a:cubicBezTo>
                  <a:cubicBezTo>
                    <a:pt x="154" y="40"/>
                    <a:pt x="154" y="40"/>
                    <a:pt x="154" y="40"/>
                  </a:cubicBezTo>
                  <a:cubicBezTo>
                    <a:pt x="155" y="40"/>
                    <a:pt x="155" y="40"/>
                    <a:pt x="155" y="40"/>
                  </a:cubicBezTo>
                  <a:cubicBezTo>
                    <a:pt x="155" y="40"/>
                    <a:pt x="155" y="40"/>
                    <a:pt x="155" y="40"/>
                  </a:cubicBezTo>
                  <a:cubicBezTo>
                    <a:pt x="156" y="39"/>
                    <a:pt x="156" y="39"/>
                    <a:pt x="156"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4" y="39"/>
                    <a:pt x="154" y="39"/>
                    <a:pt x="154" y="39"/>
                  </a:cubicBezTo>
                  <a:lnTo>
                    <a:pt x="155" y="39"/>
                  </a:lnTo>
                  <a:close/>
                  <a:moveTo>
                    <a:pt x="440" y="269"/>
                  </a:moveTo>
                  <a:cubicBezTo>
                    <a:pt x="440" y="270"/>
                    <a:pt x="440" y="270"/>
                    <a:pt x="440" y="270"/>
                  </a:cubicBezTo>
                  <a:cubicBezTo>
                    <a:pt x="441" y="271"/>
                    <a:pt x="441" y="271"/>
                    <a:pt x="441" y="271"/>
                  </a:cubicBezTo>
                  <a:cubicBezTo>
                    <a:pt x="441" y="270"/>
                    <a:pt x="441" y="270"/>
                    <a:pt x="441"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1"/>
                    <a:pt x="442" y="271"/>
                    <a:pt x="442" y="271"/>
                  </a:cubicBezTo>
                  <a:cubicBezTo>
                    <a:pt x="442" y="271"/>
                    <a:pt x="442" y="271"/>
                    <a:pt x="442" y="271"/>
                  </a:cubicBezTo>
                  <a:cubicBezTo>
                    <a:pt x="442" y="271"/>
                    <a:pt x="442" y="271"/>
                    <a:pt x="442" y="271"/>
                  </a:cubicBezTo>
                  <a:cubicBezTo>
                    <a:pt x="442" y="271"/>
                    <a:pt x="442" y="271"/>
                    <a:pt x="442" y="271"/>
                  </a:cubicBezTo>
                  <a:cubicBezTo>
                    <a:pt x="442" y="271"/>
                    <a:pt x="442" y="270"/>
                    <a:pt x="442" y="270"/>
                  </a:cubicBezTo>
                  <a:cubicBezTo>
                    <a:pt x="442" y="270"/>
                    <a:pt x="442" y="270"/>
                    <a:pt x="442" y="270"/>
                  </a:cubicBezTo>
                  <a:cubicBezTo>
                    <a:pt x="442" y="270"/>
                    <a:pt x="442" y="270"/>
                    <a:pt x="442" y="270"/>
                  </a:cubicBezTo>
                  <a:cubicBezTo>
                    <a:pt x="441" y="270"/>
                    <a:pt x="441" y="270"/>
                    <a:pt x="441" y="270"/>
                  </a:cubicBezTo>
                  <a:cubicBezTo>
                    <a:pt x="441" y="270"/>
                    <a:pt x="441" y="270"/>
                    <a:pt x="440" y="269"/>
                  </a:cubicBezTo>
                  <a:close/>
                  <a:moveTo>
                    <a:pt x="441" y="268"/>
                  </a:moveTo>
                  <a:cubicBezTo>
                    <a:pt x="441" y="268"/>
                    <a:pt x="441" y="268"/>
                    <a:pt x="441" y="268"/>
                  </a:cubicBezTo>
                  <a:cubicBezTo>
                    <a:pt x="441" y="268"/>
                    <a:pt x="441" y="268"/>
                    <a:pt x="441" y="268"/>
                  </a:cubicBezTo>
                  <a:close/>
                  <a:moveTo>
                    <a:pt x="442" y="273"/>
                  </a:moveTo>
                  <a:cubicBezTo>
                    <a:pt x="442" y="274"/>
                    <a:pt x="442" y="274"/>
                    <a:pt x="442" y="274"/>
                  </a:cubicBezTo>
                  <a:cubicBezTo>
                    <a:pt x="443" y="273"/>
                    <a:pt x="443" y="273"/>
                    <a:pt x="443" y="273"/>
                  </a:cubicBezTo>
                  <a:cubicBezTo>
                    <a:pt x="443" y="274"/>
                    <a:pt x="443" y="274"/>
                    <a:pt x="443" y="274"/>
                  </a:cubicBezTo>
                  <a:cubicBezTo>
                    <a:pt x="442" y="273"/>
                    <a:pt x="442" y="273"/>
                    <a:pt x="442" y="273"/>
                  </a:cubicBezTo>
                  <a:close/>
                  <a:moveTo>
                    <a:pt x="442" y="272"/>
                  </a:moveTo>
                  <a:cubicBezTo>
                    <a:pt x="442" y="272"/>
                    <a:pt x="442" y="272"/>
                    <a:pt x="442" y="272"/>
                  </a:cubicBezTo>
                  <a:cubicBezTo>
                    <a:pt x="442" y="272"/>
                    <a:pt x="442" y="272"/>
                    <a:pt x="442" y="272"/>
                  </a:cubicBezTo>
                  <a:cubicBezTo>
                    <a:pt x="443" y="273"/>
                    <a:pt x="443" y="273"/>
                    <a:pt x="443" y="273"/>
                  </a:cubicBezTo>
                  <a:cubicBezTo>
                    <a:pt x="443" y="273"/>
                    <a:pt x="443" y="273"/>
                    <a:pt x="443" y="273"/>
                  </a:cubicBezTo>
                  <a:cubicBezTo>
                    <a:pt x="443" y="272"/>
                    <a:pt x="443" y="272"/>
                    <a:pt x="443" y="272"/>
                  </a:cubicBezTo>
                  <a:cubicBezTo>
                    <a:pt x="442" y="272"/>
                    <a:pt x="442" y="272"/>
                    <a:pt x="442" y="272"/>
                  </a:cubicBezTo>
                  <a:close/>
                  <a:moveTo>
                    <a:pt x="153" y="76"/>
                  </a:move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lose/>
                  <a:moveTo>
                    <a:pt x="131" y="148"/>
                  </a:moveTo>
                  <a:cubicBezTo>
                    <a:pt x="131" y="148"/>
                    <a:pt x="131" y="148"/>
                    <a:pt x="131" y="148"/>
                  </a:cubicBezTo>
                  <a:cubicBezTo>
                    <a:pt x="131" y="148"/>
                    <a:pt x="131" y="148"/>
                    <a:pt x="131" y="148"/>
                  </a:cubicBezTo>
                  <a:cubicBezTo>
                    <a:pt x="131" y="148"/>
                    <a:pt x="131" y="148"/>
                    <a:pt x="131" y="148"/>
                  </a:cubicBezTo>
                  <a:cubicBezTo>
                    <a:pt x="131" y="148"/>
                    <a:pt x="131" y="148"/>
                    <a:pt x="131" y="148"/>
                  </a:cubicBezTo>
                  <a:close/>
                  <a:moveTo>
                    <a:pt x="154" y="125"/>
                  </a:moveTo>
                  <a:cubicBezTo>
                    <a:pt x="154" y="125"/>
                    <a:pt x="154" y="125"/>
                    <a:pt x="154" y="125"/>
                  </a:cubicBezTo>
                  <a:cubicBezTo>
                    <a:pt x="154" y="125"/>
                    <a:pt x="154" y="125"/>
                    <a:pt x="154" y="125"/>
                  </a:cubicBezTo>
                  <a:cubicBezTo>
                    <a:pt x="154" y="125"/>
                    <a:pt x="154" y="125"/>
                    <a:pt x="154" y="125"/>
                  </a:cubicBezTo>
                  <a:close/>
                  <a:moveTo>
                    <a:pt x="282" y="416"/>
                  </a:moveTo>
                  <a:cubicBezTo>
                    <a:pt x="282" y="416"/>
                    <a:pt x="282" y="416"/>
                    <a:pt x="282" y="416"/>
                  </a:cubicBezTo>
                  <a:cubicBezTo>
                    <a:pt x="281" y="417"/>
                    <a:pt x="281" y="417"/>
                    <a:pt x="281" y="417"/>
                  </a:cubicBezTo>
                  <a:cubicBezTo>
                    <a:pt x="281" y="417"/>
                    <a:pt x="281" y="417"/>
                    <a:pt x="281" y="417"/>
                  </a:cubicBezTo>
                  <a:cubicBezTo>
                    <a:pt x="283" y="416"/>
                    <a:pt x="283" y="416"/>
                    <a:pt x="283" y="416"/>
                  </a:cubicBezTo>
                  <a:cubicBezTo>
                    <a:pt x="283" y="416"/>
                    <a:pt x="283" y="416"/>
                    <a:pt x="283" y="416"/>
                  </a:cubicBezTo>
                  <a:cubicBezTo>
                    <a:pt x="282" y="416"/>
                    <a:pt x="282" y="416"/>
                    <a:pt x="282" y="416"/>
                  </a:cubicBezTo>
                  <a:close/>
                  <a:moveTo>
                    <a:pt x="153" y="75"/>
                  </a:moveTo>
                  <a:cubicBezTo>
                    <a:pt x="153" y="75"/>
                    <a:pt x="153" y="75"/>
                    <a:pt x="153" y="75"/>
                  </a:cubicBezTo>
                  <a:cubicBezTo>
                    <a:pt x="153" y="75"/>
                    <a:pt x="153" y="74"/>
                    <a:pt x="153" y="74"/>
                  </a:cubicBezTo>
                  <a:cubicBezTo>
                    <a:pt x="153" y="74"/>
                    <a:pt x="153" y="74"/>
                    <a:pt x="153" y="74"/>
                  </a:cubicBezTo>
                  <a:cubicBezTo>
                    <a:pt x="152" y="73"/>
                    <a:pt x="152" y="73"/>
                    <a:pt x="152" y="73"/>
                  </a:cubicBezTo>
                  <a:cubicBezTo>
                    <a:pt x="152" y="73"/>
                    <a:pt x="152" y="73"/>
                    <a:pt x="152" y="73"/>
                  </a:cubicBezTo>
                  <a:cubicBezTo>
                    <a:pt x="152" y="74"/>
                    <a:pt x="152" y="75"/>
                    <a:pt x="153" y="75"/>
                  </a:cubicBezTo>
                  <a:close/>
                  <a:moveTo>
                    <a:pt x="154" y="61"/>
                  </a:moveTo>
                  <a:cubicBezTo>
                    <a:pt x="154" y="62"/>
                    <a:pt x="154" y="62"/>
                    <a:pt x="154" y="62"/>
                  </a:cubicBezTo>
                  <a:cubicBezTo>
                    <a:pt x="153" y="62"/>
                    <a:pt x="153" y="62"/>
                    <a:pt x="153" y="62"/>
                  </a:cubicBezTo>
                  <a:cubicBezTo>
                    <a:pt x="154" y="62"/>
                    <a:pt x="154" y="62"/>
                    <a:pt x="154" y="62"/>
                  </a:cubicBezTo>
                  <a:cubicBezTo>
                    <a:pt x="154" y="61"/>
                    <a:pt x="154" y="61"/>
                    <a:pt x="154" y="61"/>
                  </a:cubicBezTo>
                  <a:cubicBezTo>
                    <a:pt x="154" y="61"/>
                    <a:pt x="155" y="61"/>
                    <a:pt x="154" y="61"/>
                  </a:cubicBezTo>
                  <a:close/>
                  <a:moveTo>
                    <a:pt x="152" y="73"/>
                  </a:moveTo>
                  <a:cubicBezTo>
                    <a:pt x="153" y="72"/>
                    <a:pt x="152" y="72"/>
                    <a:pt x="153" y="71"/>
                  </a:cubicBezTo>
                  <a:cubicBezTo>
                    <a:pt x="153" y="71"/>
                    <a:pt x="153" y="71"/>
                    <a:pt x="153" y="71"/>
                  </a:cubicBezTo>
                  <a:cubicBezTo>
                    <a:pt x="153" y="71"/>
                    <a:pt x="153" y="71"/>
                    <a:pt x="153" y="71"/>
                  </a:cubicBezTo>
                  <a:cubicBezTo>
                    <a:pt x="153" y="71"/>
                    <a:pt x="153" y="71"/>
                    <a:pt x="153" y="71"/>
                  </a:cubicBezTo>
                  <a:cubicBezTo>
                    <a:pt x="152" y="72"/>
                    <a:pt x="152" y="72"/>
                    <a:pt x="152" y="72"/>
                  </a:cubicBezTo>
                  <a:cubicBezTo>
                    <a:pt x="152" y="72"/>
                    <a:pt x="152" y="73"/>
                    <a:pt x="152" y="73"/>
                  </a:cubicBezTo>
                  <a:close/>
                  <a:moveTo>
                    <a:pt x="153" y="54"/>
                  </a:moveTo>
                  <a:cubicBezTo>
                    <a:pt x="153" y="54"/>
                    <a:pt x="153" y="54"/>
                    <a:pt x="153" y="54"/>
                  </a:cubicBezTo>
                  <a:cubicBezTo>
                    <a:pt x="153" y="54"/>
                    <a:pt x="153" y="54"/>
                    <a:pt x="153" y="54"/>
                  </a:cubicBezTo>
                  <a:cubicBezTo>
                    <a:pt x="153" y="54"/>
                    <a:pt x="153" y="54"/>
                    <a:pt x="153" y="54"/>
                  </a:cubicBezTo>
                  <a:cubicBezTo>
                    <a:pt x="154" y="54"/>
                    <a:pt x="154" y="54"/>
                    <a:pt x="154" y="54"/>
                  </a:cubicBezTo>
                  <a:cubicBezTo>
                    <a:pt x="153" y="53"/>
                    <a:pt x="153" y="53"/>
                    <a:pt x="153" y="53"/>
                  </a:cubicBezTo>
                  <a:cubicBezTo>
                    <a:pt x="153" y="53"/>
                    <a:pt x="153" y="53"/>
                    <a:pt x="153" y="54"/>
                  </a:cubicBezTo>
                  <a:cubicBezTo>
                    <a:pt x="153" y="54"/>
                    <a:pt x="153" y="54"/>
                    <a:pt x="153" y="54"/>
                  </a:cubicBezTo>
                  <a:close/>
                  <a:moveTo>
                    <a:pt x="150" y="133"/>
                  </a:moveTo>
                  <a:cubicBezTo>
                    <a:pt x="150" y="133"/>
                    <a:pt x="150" y="133"/>
                    <a:pt x="150" y="133"/>
                  </a:cubicBezTo>
                  <a:cubicBezTo>
                    <a:pt x="150" y="134"/>
                    <a:pt x="150" y="134"/>
                    <a:pt x="150" y="134"/>
                  </a:cubicBezTo>
                  <a:cubicBezTo>
                    <a:pt x="151" y="135"/>
                    <a:pt x="151" y="135"/>
                    <a:pt x="151" y="135"/>
                  </a:cubicBezTo>
                  <a:cubicBezTo>
                    <a:pt x="151" y="134"/>
                    <a:pt x="151" y="134"/>
                    <a:pt x="151" y="134"/>
                  </a:cubicBezTo>
                  <a:cubicBezTo>
                    <a:pt x="151" y="135"/>
                    <a:pt x="151" y="135"/>
                    <a:pt x="151" y="135"/>
                  </a:cubicBezTo>
                  <a:cubicBezTo>
                    <a:pt x="151" y="134"/>
                    <a:pt x="151" y="134"/>
                    <a:pt x="151"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3" y="134"/>
                    <a:pt x="153" y="134"/>
                    <a:pt x="153" y="134"/>
                  </a:cubicBezTo>
                  <a:cubicBezTo>
                    <a:pt x="153" y="134"/>
                    <a:pt x="153" y="134"/>
                    <a:pt x="153" y="134"/>
                  </a:cubicBezTo>
                  <a:cubicBezTo>
                    <a:pt x="153" y="133"/>
                    <a:pt x="153" y="133"/>
                    <a:pt x="153" y="133"/>
                  </a:cubicBezTo>
                  <a:cubicBezTo>
                    <a:pt x="153" y="133"/>
                    <a:pt x="153" y="133"/>
                    <a:pt x="153" y="133"/>
                  </a:cubicBezTo>
                  <a:cubicBezTo>
                    <a:pt x="154" y="133"/>
                    <a:pt x="154" y="133"/>
                    <a:pt x="154" y="133"/>
                  </a:cubicBezTo>
                  <a:cubicBezTo>
                    <a:pt x="155" y="132"/>
                    <a:pt x="155" y="132"/>
                    <a:pt x="155" y="132"/>
                  </a:cubicBezTo>
                  <a:cubicBezTo>
                    <a:pt x="155" y="133"/>
                    <a:pt x="155" y="133"/>
                    <a:pt x="155" y="133"/>
                  </a:cubicBezTo>
                  <a:cubicBezTo>
                    <a:pt x="155" y="133"/>
                    <a:pt x="155" y="133"/>
                    <a:pt x="155" y="133"/>
                  </a:cubicBezTo>
                  <a:cubicBezTo>
                    <a:pt x="155" y="133"/>
                    <a:pt x="155" y="133"/>
                    <a:pt x="155" y="133"/>
                  </a:cubicBezTo>
                  <a:cubicBezTo>
                    <a:pt x="156" y="133"/>
                    <a:pt x="156" y="133"/>
                    <a:pt x="156" y="133"/>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7" y="131"/>
                    <a:pt x="157" y="131"/>
                    <a:pt x="157" y="131"/>
                  </a:cubicBezTo>
                  <a:cubicBezTo>
                    <a:pt x="156" y="131"/>
                    <a:pt x="157" y="131"/>
                    <a:pt x="157" y="131"/>
                  </a:cubicBezTo>
                  <a:cubicBezTo>
                    <a:pt x="156" y="131"/>
                    <a:pt x="156" y="131"/>
                    <a:pt x="156" y="131"/>
                  </a:cubicBezTo>
                  <a:cubicBezTo>
                    <a:pt x="156" y="130"/>
                    <a:pt x="156" y="130"/>
                    <a:pt x="156" y="130"/>
                  </a:cubicBezTo>
                  <a:cubicBezTo>
                    <a:pt x="156" y="130"/>
                    <a:pt x="156" y="130"/>
                    <a:pt x="156" y="130"/>
                  </a:cubicBezTo>
                  <a:cubicBezTo>
                    <a:pt x="157" y="130"/>
                    <a:pt x="157" y="130"/>
                    <a:pt x="157" y="130"/>
                  </a:cubicBezTo>
                  <a:cubicBezTo>
                    <a:pt x="157" y="130"/>
                    <a:pt x="157" y="130"/>
                    <a:pt x="157" y="130"/>
                  </a:cubicBezTo>
                  <a:cubicBezTo>
                    <a:pt x="157" y="129"/>
                    <a:pt x="157" y="129"/>
                    <a:pt x="157" y="129"/>
                  </a:cubicBezTo>
                  <a:cubicBezTo>
                    <a:pt x="157" y="129"/>
                    <a:pt x="157" y="129"/>
                    <a:pt x="157" y="129"/>
                  </a:cubicBezTo>
                  <a:cubicBezTo>
                    <a:pt x="157" y="129"/>
                    <a:pt x="157" y="129"/>
                    <a:pt x="157" y="129"/>
                  </a:cubicBezTo>
                  <a:cubicBezTo>
                    <a:pt x="158" y="129"/>
                    <a:pt x="158" y="129"/>
                    <a:pt x="158" y="129"/>
                  </a:cubicBezTo>
                  <a:cubicBezTo>
                    <a:pt x="157" y="128"/>
                    <a:pt x="157" y="128"/>
                    <a:pt x="157" y="128"/>
                  </a:cubicBezTo>
                  <a:cubicBezTo>
                    <a:pt x="157" y="128"/>
                    <a:pt x="157" y="128"/>
                    <a:pt x="157" y="128"/>
                  </a:cubicBezTo>
                  <a:cubicBezTo>
                    <a:pt x="156" y="127"/>
                    <a:pt x="156" y="127"/>
                    <a:pt x="156" y="127"/>
                  </a:cubicBezTo>
                  <a:cubicBezTo>
                    <a:pt x="156" y="127"/>
                    <a:pt x="156" y="127"/>
                    <a:pt x="156" y="127"/>
                  </a:cubicBezTo>
                  <a:cubicBezTo>
                    <a:pt x="156" y="127"/>
                    <a:pt x="156" y="127"/>
                    <a:pt x="156" y="127"/>
                  </a:cubicBezTo>
                  <a:cubicBezTo>
                    <a:pt x="156" y="126"/>
                    <a:pt x="156" y="126"/>
                    <a:pt x="156" y="126"/>
                  </a:cubicBezTo>
                  <a:cubicBezTo>
                    <a:pt x="156" y="127"/>
                    <a:pt x="156" y="127"/>
                    <a:pt x="156" y="127"/>
                  </a:cubicBezTo>
                  <a:cubicBezTo>
                    <a:pt x="156" y="127"/>
                    <a:pt x="156" y="127"/>
                    <a:pt x="156" y="127"/>
                  </a:cubicBezTo>
                  <a:cubicBezTo>
                    <a:pt x="156" y="127"/>
                    <a:pt x="156" y="127"/>
                    <a:pt x="156" y="127"/>
                  </a:cubicBezTo>
                  <a:cubicBezTo>
                    <a:pt x="155" y="127"/>
                    <a:pt x="155" y="127"/>
                    <a:pt x="155" y="127"/>
                  </a:cubicBezTo>
                  <a:cubicBezTo>
                    <a:pt x="156" y="126"/>
                    <a:pt x="156" y="126"/>
                    <a:pt x="156" y="126"/>
                  </a:cubicBezTo>
                  <a:cubicBezTo>
                    <a:pt x="156" y="126"/>
                    <a:pt x="156" y="126"/>
                    <a:pt x="156" y="126"/>
                  </a:cubicBezTo>
                  <a:cubicBezTo>
                    <a:pt x="156" y="126"/>
                    <a:pt x="156" y="126"/>
                    <a:pt x="156" y="126"/>
                  </a:cubicBezTo>
                  <a:cubicBezTo>
                    <a:pt x="156" y="125"/>
                    <a:pt x="156" y="125"/>
                    <a:pt x="156" y="125"/>
                  </a:cubicBezTo>
                  <a:cubicBezTo>
                    <a:pt x="156" y="125"/>
                    <a:pt x="156" y="125"/>
                    <a:pt x="156" y="124"/>
                  </a:cubicBezTo>
                  <a:cubicBezTo>
                    <a:pt x="156" y="125"/>
                    <a:pt x="156" y="125"/>
                    <a:pt x="156" y="125"/>
                  </a:cubicBezTo>
                  <a:cubicBezTo>
                    <a:pt x="156" y="124"/>
                    <a:pt x="156" y="124"/>
                    <a:pt x="156" y="124"/>
                  </a:cubicBezTo>
                  <a:cubicBezTo>
                    <a:pt x="155" y="125"/>
                    <a:pt x="155" y="125"/>
                    <a:pt x="155" y="125"/>
                  </a:cubicBezTo>
                  <a:cubicBezTo>
                    <a:pt x="155" y="126"/>
                    <a:pt x="155" y="126"/>
                    <a:pt x="155" y="126"/>
                  </a:cubicBezTo>
                  <a:cubicBezTo>
                    <a:pt x="154" y="127"/>
                    <a:pt x="154" y="127"/>
                    <a:pt x="154"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8"/>
                    <a:pt x="155" y="128"/>
                    <a:pt x="155" y="128"/>
                  </a:cubicBezTo>
                  <a:cubicBezTo>
                    <a:pt x="155" y="128"/>
                    <a:pt x="155" y="128"/>
                    <a:pt x="155" y="128"/>
                  </a:cubicBezTo>
                  <a:cubicBezTo>
                    <a:pt x="155" y="128"/>
                    <a:pt x="155" y="128"/>
                    <a:pt x="155" y="128"/>
                  </a:cubicBezTo>
                  <a:cubicBezTo>
                    <a:pt x="156" y="128"/>
                    <a:pt x="156" y="128"/>
                    <a:pt x="156" y="128"/>
                  </a:cubicBezTo>
                  <a:cubicBezTo>
                    <a:pt x="156" y="128"/>
                    <a:pt x="156" y="128"/>
                    <a:pt x="156" y="128"/>
                  </a:cubicBezTo>
                  <a:cubicBezTo>
                    <a:pt x="156" y="128"/>
                    <a:pt x="156" y="128"/>
                    <a:pt x="156" y="128"/>
                  </a:cubicBezTo>
                  <a:cubicBezTo>
                    <a:pt x="156" y="129"/>
                    <a:pt x="156" y="129"/>
                    <a:pt x="156" y="129"/>
                  </a:cubicBezTo>
                  <a:cubicBezTo>
                    <a:pt x="156" y="129"/>
                    <a:pt x="156" y="129"/>
                    <a:pt x="156" y="129"/>
                  </a:cubicBezTo>
                  <a:cubicBezTo>
                    <a:pt x="156" y="129"/>
                    <a:pt x="156" y="129"/>
                    <a:pt x="156" y="129"/>
                  </a:cubicBezTo>
                  <a:cubicBezTo>
                    <a:pt x="156" y="129"/>
                    <a:pt x="156" y="129"/>
                    <a:pt x="156" y="129"/>
                  </a:cubicBezTo>
                  <a:cubicBezTo>
                    <a:pt x="155" y="129"/>
                    <a:pt x="155" y="129"/>
                    <a:pt x="155" y="129"/>
                  </a:cubicBezTo>
                  <a:cubicBezTo>
                    <a:pt x="156" y="130"/>
                    <a:pt x="156" y="130"/>
                    <a:pt x="156" y="130"/>
                  </a:cubicBezTo>
                  <a:cubicBezTo>
                    <a:pt x="155" y="130"/>
                    <a:pt x="155" y="130"/>
                    <a:pt x="155" y="130"/>
                  </a:cubicBezTo>
                  <a:cubicBezTo>
                    <a:pt x="155" y="130"/>
                    <a:pt x="155" y="130"/>
                    <a:pt x="155" y="130"/>
                  </a:cubicBezTo>
                  <a:cubicBezTo>
                    <a:pt x="155" y="130"/>
                    <a:pt x="155" y="130"/>
                    <a:pt x="155" y="130"/>
                  </a:cubicBezTo>
                  <a:cubicBezTo>
                    <a:pt x="154" y="131"/>
                    <a:pt x="154" y="131"/>
                    <a:pt x="154" y="131"/>
                  </a:cubicBezTo>
                  <a:cubicBezTo>
                    <a:pt x="153" y="130"/>
                    <a:pt x="153" y="130"/>
                    <a:pt x="153" y="130"/>
                  </a:cubicBezTo>
                  <a:cubicBezTo>
                    <a:pt x="153" y="131"/>
                    <a:pt x="153" y="131"/>
                    <a:pt x="153" y="131"/>
                  </a:cubicBezTo>
                  <a:cubicBezTo>
                    <a:pt x="153" y="131"/>
                    <a:pt x="153" y="131"/>
                    <a:pt x="153" y="131"/>
                  </a:cubicBezTo>
                  <a:cubicBezTo>
                    <a:pt x="153" y="131"/>
                    <a:pt x="153" y="131"/>
                    <a:pt x="153" y="131"/>
                  </a:cubicBezTo>
                  <a:cubicBezTo>
                    <a:pt x="152" y="131"/>
                    <a:pt x="152" y="131"/>
                    <a:pt x="152" y="131"/>
                  </a:cubicBezTo>
                  <a:cubicBezTo>
                    <a:pt x="152" y="131"/>
                    <a:pt x="152" y="131"/>
                    <a:pt x="152" y="131"/>
                  </a:cubicBezTo>
                  <a:cubicBezTo>
                    <a:pt x="151" y="131"/>
                    <a:pt x="151" y="131"/>
                    <a:pt x="151" y="131"/>
                  </a:cubicBezTo>
                  <a:cubicBezTo>
                    <a:pt x="151" y="131"/>
                    <a:pt x="151" y="131"/>
                    <a:pt x="151" y="131"/>
                  </a:cubicBezTo>
                  <a:cubicBezTo>
                    <a:pt x="151" y="131"/>
                    <a:pt x="151" y="131"/>
                    <a:pt x="151" y="131"/>
                  </a:cubicBezTo>
                  <a:cubicBezTo>
                    <a:pt x="151" y="132"/>
                    <a:pt x="151" y="132"/>
                    <a:pt x="151" y="132"/>
                  </a:cubicBezTo>
                  <a:cubicBezTo>
                    <a:pt x="151" y="132"/>
                    <a:pt x="151" y="132"/>
                    <a:pt x="151" y="132"/>
                  </a:cubicBezTo>
                  <a:cubicBezTo>
                    <a:pt x="150" y="132"/>
                    <a:pt x="150" y="132"/>
                    <a:pt x="150" y="132"/>
                  </a:cubicBezTo>
                  <a:cubicBezTo>
                    <a:pt x="150" y="132"/>
                    <a:pt x="150" y="132"/>
                    <a:pt x="150" y="132"/>
                  </a:cubicBezTo>
                  <a:cubicBezTo>
                    <a:pt x="150" y="132"/>
                    <a:pt x="150" y="132"/>
                    <a:pt x="150" y="132"/>
                  </a:cubicBezTo>
                  <a:cubicBezTo>
                    <a:pt x="150" y="133"/>
                    <a:pt x="150" y="133"/>
                    <a:pt x="150" y="133"/>
                  </a:cubicBezTo>
                  <a:cubicBezTo>
                    <a:pt x="150" y="133"/>
                    <a:pt x="150" y="133"/>
                    <a:pt x="150" y="133"/>
                  </a:cubicBezTo>
                  <a:cubicBezTo>
                    <a:pt x="150" y="133"/>
                    <a:pt x="150" y="133"/>
                    <a:pt x="150" y="133"/>
                  </a:cubicBezTo>
                  <a:cubicBezTo>
                    <a:pt x="149" y="133"/>
                    <a:pt x="149" y="133"/>
                    <a:pt x="149" y="133"/>
                  </a:cubicBezTo>
                  <a:cubicBezTo>
                    <a:pt x="149" y="133"/>
                    <a:pt x="149" y="133"/>
                    <a:pt x="149" y="133"/>
                  </a:cubicBezTo>
                  <a:cubicBezTo>
                    <a:pt x="149" y="133"/>
                    <a:pt x="149" y="133"/>
                    <a:pt x="149" y="133"/>
                  </a:cubicBezTo>
                  <a:lnTo>
                    <a:pt x="150" y="133"/>
                  </a:lnTo>
                  <a:close/>
                  <a:moveTo>
                    <a:pt x="148" y="26"/>
                  </a:moveTo>
                  <a:cubicBezTo>
                    <a:pt x="149" y="26"/>
                    <a:pt x="149" y="26"/>
                    <a:pt x="149" y="26"/>
                  </a:cubicBezTo>
                  <a:cubicBezTo>
                    <a:pt x="149" y="26"/>
                    <a:pt x="149" y="26"/>
                    <a:pt x="149" y="26"/>
                  </a:cubicBezTo>
                  <a:cubicBezTo>
                    <a:pt x="148" y="25"/>
                    <a:pt x="148" y="25"/>
                    <a:pt x="148" y="25"/>
                  </a:cubicBezTo>
                  <a:cubicBezTo>
                    <a:pt x="148" y="25"/>
                    <a:pt x="148" y="25"/>
                    <a:pt x="148" y="25"/>
                  </a:cubicBezTo>
                  <a:cubicBezTo>
                    <a:pt x="148" y="24"/>
                    <a:pt x="148" y="24"/>
                    <a:pt x="148" y="24"/>
                  </a:cubicBezTo>
                  <a:cubicBezTo>
                    <a:pt x="147" y="25"/>
                    <a:pt x="147" y="25"/>
                    <a:pt x="147" y="25"/>
                  </a:cubicBezTo>
                  <a:cubicBezTo>
                    <a:pt x="147" y="25"/>
                    <a:pt x="147" y="25"/>
                    <a:pt x="147" y="25"/>
                  </a:cubicBezTo>
                  <a:cubicBezTo>
                    <a:pt x="148" y="26"/>
                    <a:pt x="148" y="26"/>
                    <a:pt x="148" y="26"/>
                  </a:cubicBezTo>
                  <a:close/>
                  <a:moveTo>
                    <a:pt x="146" y="26"/>
                  </a:moveTo>
                  <a:cubicBezTo>
                    <a:pt x="145" y="26"/>
                    <a:pt x="145" y="25"/>
                    <a:pt x="145" y="25"/>
                  </a:cubicBezTo>
                  <a:cubicBezTo>
                    <a:pt x="144" y="25"/>
                    <a:pt x="144" y="25"/>
                    <a:pt x="144" y="25"/>
                  </a:cubicBezTo>
                  <a:cubicBezTo>
                    <a:pt x="143" y="25"/>
                    <a:pt x="143" y="25"/>
                    <a:pt x="143" y="25"/>
                  </a:cubicBezTo>
                  <a:cubicBezTo>
                    <a:pt x="144" y="26"/>
                    <a:pt x="145" y="26"/>
                    <a:pt x="146" y="26"/>
                  </a:cubicBezTo>
                  <a:close/>
                  <a:moveTo>
                    <a:pt x="132" y="136"/>
                  </a:moveTo>
                  <a:cubicBezTo>
                    <a:pt x="132" y="135"/>
                    <a:pt x="132" y="135"/>
                    <a:pt x="132" y="135"/>
                  </a:cubicBezTo>
                  <a:cubicBezTo>
                    <a:pt x="132" y="135"/>
                    <a:pt x="132" y="135"/>
                    <a:pt x="132" y="135"/>
                  </a:cubicBezTo>
                  <a:cubicBezTo>
                    <a:pt x="132" y="135"/>
                    <a:pt x="132" y="135"/>
                    <a:pt x="132" y="135"/>
                  </a:cubicBezTo>
                  <a:cubicBezTo>
                    <a:pt x="131" y="135"/>
                    <a:pt x="131" y="135"/>
                    <a:pt x="131" y="135"/>
                  </a:cubicBezTo>
                  <a:cubicBezTo>
                    <a:pt x="132" y="136"/>
                    <a:pt x="132" y="136"/>
                    <a:pt x="132" y="136"/>
                  </a:cubicBezTo>
                  <a:close/>
                  <a:moveTo>
                    <a:pt x="132" y="137"/>
                  </a:moveTo>
                  <a:cubicBezTo>
                    <a:pt x="133" y="137"/>
                    <a:pt x="133" y="137"/>
                    <a:pt x="133" y="137"/>
                  </a:cubicBezTo>
                  <a:cubicBezTo>
                    <a:pt x="132" y="137"/>
                    <a:pt x="132" y="137"/>
                    <a:pt x="132" y="137"/>
                  </a:cubicBezTo>
                  <a:cubicBezTo>
                    <a:pt x="133" y="136"/>
                    <a:pt x="133" y="136"/>
                    <a:pt x="133" y="136"/>
                  </a:cubicBezTo>
                  <a:cubicBezTo>
                    <a:pt x="132" y="136"/>
                    <a:pt x="132" y="136"/>
                    <a:pt x="132" y="136"/>
                  </a:cubicBezTo>
                  <a:cubicBezTo>
                    <a:pt x="132" y="137"/>
                    <a:pt x="132" y="137"/>
                    <a:pt x="132" y="137"/>
                  </a:cubicBezTo>
                  <a:close/>
                  <a:moveTo>
                    <a:pt x="140" y="141"/>
                  </a:moveTo>
                  <a:cubicBezTo>
                    <a:pt x="141" y="142"/>
                    <a:pt x="140" y="141"/>
                    <a:pt x="141" y="141"/>
                  </a:cubicBezTo>
                  <a:cubicBezTo>
                    <a:pt x="141" y="141"/>
                    <a:pt x="141" y="141"/>
                    <a:pt x="141" y="141"/>
                  </a:cubicBezTo>
                  <a:cubicBezTo>
                    <a:pt x="141" y="141"/>
                    <a:pt x="141" y="141"/>
                    <a:pt x="141" y="141"/>
                  </a:cubicBezTo>
                  <a:cubicBezTo>
                    <a:pt x="141" y="141"/>
                    <a:pt x="141" y="141"/>
                    <a:pt x="141" y="141"/>
                  </a:cubicBezTo>
                  <a:cubicBezTo>
                    <a:pt x="141" y="141"/>
                    <a:pt x="141" y="141"/>
                    <a:pt x="141" y="141"/>
                  </a:cubicBezTo>
                  <a:cubicBezTo>
                    <a:pt x="142" y="141"/>
                    <a:pt x="142" y="141"/>
                    <a:pt x="142" y="141"/>
                  </a:cubicBezTo>
                  <a:cubicBezTo>
                    <a:pt x="142" y="141"/>
                    <a:pt x="142" y="141"/>
                    <a:pt x="142" y="141"/>
                  </a:cubicBezTo>
                  <a:cubicBezTo>
                    <a:pt x="142" y="141"/>
                    <a:pt x="142" y="141"/>
                    <a:pt x="142" y="141"/>
                  </a:cubicBezTo>
                  <a:cubicBezTo>
                    <a:pt x="143" y="141"/>
                    <a:pt x="143" y="141"/>
                    <a:pt x="143" y="141"/>
                  </a:cubicBezTo>
                  <a:cubicBezTo>
                    <a:pt x="143" y="141"/>
                    <a:pt x="143" y="141"/>
                    <a:pt x="143" y="141"/>
                  </a:cubicBezTo>
                  <a:cubicBezTo>
                    <a:pt x="143" y="141"/>
                    <a:pt x="143" y="141"/>
                    <a:pt x="143" y="141"/>
                  </a:cubicBezTo>
                  <a:cubicBezTo>
                    <a:pt x="143" y="141"/>
                    <a:pt x="143" y="141"/>
                    <a:pt x="143" y="141"/>
                  </a:cubicBezTo>
                  <a:cubicBezTo>
                    <a:pt x="144" y="141"/>
                    <a:pt x="144" y="141"/>
                    <a:pt x="144" y="141"/>
                  </a:cubicBezTo>
                  <a:cubicBezTo>
                    <a:pt x="144" y="141"/>
                    <a:pt x="144" y="141"/>
                    <a:pt x="144" y="141"/>
                  </a:cubicBezTo>
                  <a:cubicBezTo>
                    <a:pt x="144" y="141"/>
                    <a:pt x="144" y="141"/>
                    <a:pt x="144" y="141"/>
                  </a:cubicBezTo>
                  <a:cubicBezTo>
                    <a:pt x="145" y="140"/>
                    <a:pt x="145" y="140"/>
                    <a:pt x="145" y="140"/>
                  </a:cubicBezTo>
                  <a:cubicBezTo>
                    <a:pt x="145" y="139"/>
                    <a:pt x="145" y="139"/>
                    <a:pt x="145" y="138"/>
                  </a:cubicBezTo>
                  <a:cubicBezTo>
                    <a:pt x="145" y="139"/>
                    <a:pt x="145" y="139"/>
                    <a:pt x="145" y="139"/>
                  </a:cubicBezTo>
                  <a:cubicBezTo>
                    <a:pt x="145" y="138"/>
                    <a:pt x="145" y="138"/>
                    <a:pt x="145" y="138"/>
                  </a:cubicBezTo>
                  <a:cubicBezTo>
                    <a:pt x="145" y="139"/>
                    <a:pt x="145" y="139"/>
                    <a:pt x="145" y="139"/>
                  </a:cubicBezTo>
                  <a:cubicBezTo>
                    <a:pt x="144" y="138"/>
                    <a:pt x="144" y="138"/>
                    <a:pt x="144" y="138"/>
                  </a:cubicBezTo>
                  <a:cubicBezTo>
                    <a:pt x="143" y="139"/>
                    <a:pt x="143" y="139"/>
                    <a:pt x="143" y="139"/>
                  </a:cubicBezTo>
                  <a:cubicBezTo>
                    <a:pt x="143" y="139"/>
                    <a:pt x="143" y="139"/>
                    <a:pt x="143" y="139"/>
                  </a:cubicBezTo>
                  <a:cubicBezTo>
                    <a:pt x="143" y="139"/>
                    <a:pt x="143" y="139"/>
                    <a:pt x="143" y="139"/>
                  </a:cubicBezTo>
                  <a:cubicBezTo>
                    <a:pt x="143" y="139"/>
                    <a:pt x="143" y="139"/>
                    <a:pt x="143" y="139"/>
                  </a:cubicBezTo>
                  <a:cubicBezTo>
                    <a:pt x="142" y="139"/>
                    <a:pt x="142" y="139"/>
                    <a:pt x="142" y="139"/>
                  </a:cubicBezTo>
                  <a:cubicBezTo>
                    <a:pt x="142" y="140"/>
                    <a:pt x="141" y="140"/>
                    <a:pt x="140" y="140"/>
                  </a:cubicBezTo>
                  <a:cubicBezTo>
                    <a:pt x="140" y="141"/>
                    <a:pt x="140" y="141"/>
                    <a:pt x="140" y="141"/>
                  </a:cubicBezTo>
                  <a:cubicBezTo>
                    <a:pt x="140" y="141"/>
                    <a:pt x="140" y="141"/>
                    <a:pt x="140" y="141"/>
                  </a:cubicBezTo>
                  <a:close/>
                  <a:moveTo>
                    <a:pt x="153" y="64"/>
                  </a:moveTo>
                  <a:cubicBezTo>
                    <a:pt x="153" y="64"/>
                    <a:pt x="153" y="64"/>
                    <a:pt x="153" y="63"/>
                  </a:cubicBezTo>
                  <a:cubicBezTo>
                    <a:pt x="153" y="63"/>
                    <a:pt x="153" y="63"/>
                    <a:pt x="153" y="63"/>
                  </a:cubicBezTo>
                  <a:cubicBezTo>
                    <a:pt x="153" y="62"/>
                    <a:pt x="153" y="62"/>
                    <a:pt x="153" y="62"/>
                  </a:cubicBezTo>
                  <a:cubicBezTo>
                    <a:pt x="153" y="63"/>
                    <a:pt x="153" y="63"/>
                    <a:pt x="153" y="63"/>
                  </a:cubicBezTo>
                  <a:cubicBezTo>
                    <a:pt x="153" y="64"/>
                    <a:pt x="153" y="64"/>
                    <a:pt x="153" y="64"/>
                  </a:cubicBezTo>
                  <a:close/>
                  <a:moveTo>
                    <a:pt x="151" y="57"/>
                  </a:moveTo>
                  <a:cubicBezTo>
                    <a:pt x="152" y="57"/>
                    <a:pt x="152" y="57"/>
                    <a:pt x="152" y="57"/>
                  </a:cubicBezTo>
                  <a:cubicBezTo>
                    <a:pt x="152" y="57"/>
                    <a:pt x="152" y="57"/>
                    <a:pt x="152" y="57"/>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5"/>
                    <a:pt x="152" y="55"/>
                    <a:pt x="152" y="55"/>
                  </a:cubicBezTo>
                  <a:cubicBezTo>
                    <a:pt x="152" y="55"/>
                    <a:pt x="152" y="55"/>
                    <a:pt x="152" y="55"/>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1" y="57"/>
                    <a:pt x="151" y="57"/>
                    <a:pt x="151" y="57"/>
                  </a:cubicBezTo>
                  <a:close/>
                  <a:moveTo>
                    <a:pt x="153" y="56"/>
                  </a:moveTo>
                  <a:cubicBezTo>
                    <a:pt x="153" y="56"/>
                    <a:pt x="153" y="56"/>
                    <a:pt x="153" y="56"/>
                  </a:cubicBezTo>
                  <a:cubicBezTo>
                    <a:pt x="153" y="57"/>
                    <a:pt x="153" y="57"/>
                    <a:pt x="153" y="57"/>
                  </a:cubicBezTo>
                  <a:cubicBezTo>
                    <a:pt x="153" y="57"/>
                    <a:pt x="153" y="57"/>
                    <a:pt x="153" y="57"/>
                  </a:cubicBezTo>
                  <a:cubicBezTo>
                    <a:pt x="153" y="57"/>
                    <a:pt x="153" y="57"/>
                    <a:pt x="153" y="57"/>
                  </a:cubicBezTo>
                  <a:cubicBezTo>
                    <a:pt x="154" y="58"/>
                    <a:pt x="154" y="58"/>
                    <a:pt x="154" y="58"/>
                  </a:cubicBezTo>
                  <a:cubicBezTo>
                    <a:pt x="154" y="58"/>
                    <a:pt x="154" y="58"/>
                    <a:pt x="154" y="58"/>
                  </a:cubicBezTo>
                  <a:cubicBezTo>
                    <a:pt x="154" y="58"/>
                    <a:pt x="154" y="58"/>
                    <a:pt x="154" y="58"/>
                  </a:cubicBezTo>
                  <a:cubicBezTo>
                    <a:pt x="154" y="57"/>
                    <a:pt x="154" y="57"/>
                    <a:pt x="154" y="57"/>
                  </a:cubicBezTo>
                  <a:cubicBezTo>
                    <a:pt x="154" y="56"/>
                    <a:pt x="154" y="56"/>
                    <a:pt x="153" y="56"/>
                  </a:cubicBezTo>
                  <a:cubicBezTo>
                    <a:pt x="153" y="56"/>
                    <a:pt x="153" y="56"/>
                    <a:pt x="153" y="56"/>
                  </a:cubicBezTo>
                  <a:cubicBezTo>
                    <a:pt x="153" y="56"/>
                    <a:pt x="153" y="56"/>
                    <a:pt x="153" y="56"/>
                  </a:cubicBezTo>
                  <a:close/>
                  <a:moveTo>
                    <a:pt x="152" y="59"/>
                  </a:moveTo>
                  <a:cubicBezTo>
                    <a:pt x="152" y="59"/>
                    <a:pt x="152" y="59"/>
                    <a:pt x="152" y="59"/>
                  </a:cubicBezTo>
                  <a:cubicBezTo>
                    <a:pt x="152" y="59"/>
                    <a:pt x="152" y="59"/>
                    <a:pt x="152" y="59"/>
                  </a:cubicBezTo>
                  <a:cubicBezTo>
                    <a:pt x="152" y="60"/>
                    <a:pt x="152" y="60"/>
                    <a:pt x="152" y="60"/>
                  </a:cubicBezTo>
                  <a:cubicBezTo>
                    <a:pt x="152" y="60"/>
                    <a:pt x="152" y="60"/>
                    <a:pt x="152" y="60"/>
                  </a:cubicBezTo>
                  <a:cubicBezTo>
                    <a:pt x="152" y="60"/>
                    <a:pt x="152" y="60"/>
                    <a:pt x="152" y="60"/>
                  </a:cubicBezTo>
                  <a:cubicBezTo>
                    <a:pt x="152" y="61"/>
                    <a:pt x="152" y="61"/>
                    <a:pt x="152" y="61"/>
                  </a:cubicBezTo>
                  <a:cubicBezTo>
                    <a:pt x="152" y="61"/>
                    <a:pt x="152" y="61"/>
                    <a:pt x="152" y="61"/>
                  </a:cubicBezTo>
                  <a:cubicBezTo>
                    <a:pt x="152" y="61"/>
                    <a:pt x="152" y="61"/>
                    <a:pt x="152" y="61"/>
                  </a:cubicBezTo>
                  <a:cubicBezTo>
                    <a:pt x="152" y="61"/>
                    <a:pt x="152" y="61"/>
                    <a:pt x="152" y="61"/>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59"/>
                    <a:pt x="152" y="59"/>
                    <a:pt x="152" y="59"/>
                  </a:cubicBezTo>
                  <a:close/>
                  <a:moveTo>
                    <a:pt x="153" y="66"/>
                  </a:moveTo>
                  <a:cubicBezTo>
                    <a:pt x="153" y="67"/>
                    <a:pt x="153" y="67"/>
                    <a:pt x="153" y="67"/>
                  </a:cubicBezTo>
                  <a:cubicBezTo>
                    <a:pt x="152" y="67"/>
                    <a:pt x="152" y="67"/>
                    <a:pt x="152" y="67"/>
                  </a:cubicBezTo>
                  <a:cubicBezTo>
                    <a:pt x="153" y="67"/>
                    <a:pt x="153" y="67"/>
                    <a:pt x="153" y="67"/>
                  </a:cubicBezTo>
                  <a:cubicBezTo>
                    <a:pt x="153" y="68"/>
                    <a:pt x="153" y="68"/>
                    <a:pt x="153" y="68"/>
                  </a:cubicBezTo>
                  <a:cubicBezTo>
                    <a:pt x="152" y="68"/>
                    <a:pt x="152" y="68"/>
                    <a:pt x="152" y="68"/>
                  </a:cubicBezTo>
                  <a:cubicBezTo>
                    <a:pt x="152" y="69"/>
                    <a:pt x="152" y="69"/>
                    <a:pt x="152" y="69"/>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7"/>
                    <a:pt x="153" y="67"/>
                    <a:pt x="153" y="67"/>
                  </a:cubicBezTo>
                  <a:cubicBezTo>
                    <a:pt x="154" y="67"/>
                    <a:pt x="154" y="67"/>
                    <a:pt x="154" y="67"/>
                  </a:cubicBezTo>
                  <a:cubicBezTo>
                    <a:pt x="154" y="67"/>
                    <a:pt x="154" y="67"/>
                    <a:pt x="154" y="67"/>
                  </a:cubicBezTo>
                  <a:cubicBezTo>
                    <a:pt x="154" y="66"/>
                    <a:pt x="154" y="66"/>
                    <a:pt x="154" y="66"/>
                  </a:cubicBezTo>
                  <a:cubicBezTo>
                    <a:pt x="154" y="66"/>
                    <a:pt x="154" y="66"/>
                    <a:pt x="154" y="66"/>
                  </a:cubicBezTo>
                  <a:cubicBezTo>
                    <a:pt x="154" y="66"/>
                    <a:pt x="154" y="66"/>
                    <a:pt x="154" y="66"/>
                  </a:cubicBezTo>
                  <a:cubicBezTo>
                    <a:pt x="154" y="65"/>
                    <a:pt x="154" y="65"/>
                    <a:pt x="154" y="65"/>
                  </a:cubicBezTo>
                  <a:cubicBezTo>
                    <a:pt x="154" y="65"/>
                    <a:pt x="154" y="65"/>
                    <a:pt x="154" y="65"/>
                  </a:cubicBezTo>
                  <a:cubicBezTo>
                    <a:pt x="154" y="65"/>
                    <a:pt x="154" y="65"/>
                    <a:pt x="154" y="65"/>
                  </a:cubicBezTo>
                  <a:cubicBezTo>
                    <a:pt x="153" y="65"/>
                    <a:pt x="153" y="65"/>
                    <a:pt x="153" y="65"/>
                  </a:cubicBezTo>
                  <a:cubicBezTo>
                    <a:pt x="153" y="65"/>
                    <a:pt x="153" y="65"/>
                    <a:pt x="153" y="65"/>
                  </a:cubicBezTo>
                  <a:cubicBezTo>
                    <a:pt x="153" y="66"/>
                    <a:pt x="153" y="66"/>
                    <a:pt x="153" y="66"/>
                  </a:cubicBezTo>
                  <a:cubicBezTo>
                    <a:pt x="153" y="66"/>
                    <a:pt x="153" y="66"/>
                    <a:pt x="153" y="66"/>
                  </a:cubicBezTo>
                  <a:close/>
                  <a:moveTo>
                    <a:pt x="88" y="134"/>
                  </a:moveTo>
                  <a:cubicBezTo>
                    <a:pt x="88" y="134"/>
                    <a:pt x="88" y="134"/>
                    <a:pt x="88" y="134"/>
                  </a:cubicBezTo>
                  <a:cubicBezTo>
                    <a:pt x="88" y="134"/>
                    <a:pt x="88" y="134"/>
                    <a:pt x="88" y="134"/>
                  </a:cubicBezTo>
                  <a:cubicBezTo>
                    <a:pt x="88" y="134"/>
                    <a:pt x="88" y="134"/>
                    <a:pt x="88" y="134"/>
                  </a:cubicBezTo>
                  <a:cubicBezTo>
                    <a:pt x="88" y="134"/>
                    <a:pt x="88" y="134"/>
                    <a:pt x="88" y="134"/>
                  </a:cubicBezTo>
                  <a:cubicBezTo>
                    <a:pt x="88" y="134"/>
                    <a:pt x="88" y="134"/>
                    <a:pt x="88" y="134"/>
                  </a:cubicBezTo>
                  <a:close/>
                  <a:moveTo>
                    <a:pt x="55" y="204"/>
                  </a:moveTo>
                  <a:cubicBezTo>
                    <a:pt x="55" y="204"/>
                    <a:pt x="55" y="204"/>
                    <a:pt x="55" y="204"/>
                  </a:cubicBezTo>
                  <a:cubicBezTo>
                    <a:pt x="55" y="203"/>
                    <a:pt x="55" y="203"/>
                    <a:pt x="55" y="203"/>
                  </a:cubicBezTo>
                  <a:cubicBezTo>
                    <a:pt x="56" y="204"/>
                    <a:pt x="56" y="204"/>
                    <a:pt x="56" y="204"/>
                  </a:cubicBezTo>
                  <a:cubicBezTo>
                    <a:pt x="56" y="204"/>
                    <a:pt x="56" y="204"/>
                    <a:pt x="56" y="204"/>
                  </a:cubicBezTo>
                  <a:cubicBezTo>
                    <a:pt x="56" y="204"/>
                    <a:pt x="56" y="204"/>
                    <a:pt x="56" y="204"/>
                  </a:cubicBezTo>
                  <a:cubicBezTo>
                    <a:pt x="56" y="204"/>
                    <a:pt x="56" y="204"/>
                    <a:pt x="56" y="204"/>
                  </a:cubicBezTo>
                  <a:cubicBezTo>
                    <a:pt x="56" y="203"/>
                    <a:pt x="56" y="203"/>
                    <a:pt x="56" y="203"/>
                  </a:cubicBezTo>
                  <a:cubicBezTo>
                    <a:pt x="55" y="203"/>
                    <a:pt x="55" y="203"/>
                    <a:pt x="55" y="203"/>
                  </a:cubicBezTo>
                  <a:cubicBezTo>
                    <a:pt x="55" y="203"/>
                    <a:pt x="55" y="203"/>
                    <a:pt x="55" y="203"/>
                  </a:cubicBezTo>
                  <a:cubicBezTo>
                    <a:pt x="55" y="203"/>
                    <a:pt x="55" y="203"/>
                    <a:pt x="55" y="203"/>
                  </a:cubicBezTo>
                  <a:cubicBezTo>
                    <a:pt x="55" y="203"/>
                    <a:pt x="55" y="203"/>
                    <a:pt x="54" y="203"/>
                  </a:cubicBezTo>
                  <a:cubicBezTo>
                    <a:pt x="54" y="203"/>
                    <a:pt x="54" y="203"/>
                    <a:pt x="54" y="203"/>
                  </a:cubicBezTo>
                  <a:cubicBezTo>
                    <a:pt x="54" y="202"/>
                    <a:pt x="54" y="202"/>
                    <a:pt x="54" y="202"/>
                  </a:cubicBezTo>
                  <a:cubicBezTo>
                    <a:pt x="54" y="202"/>
                    <a:pt x="54" y="202"/>
                    <a:pt x="54" y="202"/>
                  </a:cubicBezTo>
                  <a:cubicBezTo>
                    <a:pt x="53" y="202"/>
                    <a:pt x="53" y="202"/>
                    <a:pt x="53" y="202"/>
                  </a:cubicBezTo>
                  <a:cubicBezTo>
                    <a:pt x="53" y="202"/>
                    <a:pt x="53" y="202"/>
                    <a:pt x="53" y="202"/>
                  </a:cubicBezTo>
                  <a:cubicBezTo>
                    <a:pt x="53" y="202"/>
                    <a:pt x="53" y="202"/>
                    <a:pt x="53" y="202"/>
                  </a:cubicBezTo>
                  <a:cubicBezTo>
                    <a:pt x="52" y="202"/>
                    <a:pt x="52" y="202"/>
                    <a:pt x="52" y="202"/>
                  </a:cubicBezTo>
                  <a:cubicBezTo>
                    <a:pt x="53" y="203"/>
                    <a:pt x="53" y="203"/>
                    <a:pt x="53" y="203"/>
                  </a:cubicBezTo>
                  <a:cubicBezTo>
                    <a:pt x="53" y="203"/>
                    <a:pt x="53" y="203"/>
                    <a:pt x="53" y="203"/>
                  </a:cubicBezTo>
                  <a:cubicBezTo>
                    <a:pt x="53" y="204"/>
                    <a:pt x="53" y="204"/>
                    <a:pt x="53" y="204"/>
                  </a:cubicBezTo>
                  <a:cubicBezTo>
                    <a:pt x="53" y="205"/>
                    <a:pt x="53" y="205"/>
                    <a:pt x="53" y="205"/>
                  </a:cubicBezTo>
                  <a:cubicBezTo>
                    <a:pt x="53" y="205"/>
                    <a:pt x="53" y="205"/>
                    <a:pt x="53" y="205"/>
                  </a:cubicBezTo>
                  <a:cubicBezTo>
                    <a:pt x="53" y="205"/>
                    <a:pt x="53" y="205"/>
                    <a:pt x="53" y="205"/>
                  </a:cubicBezTo>
                  <a:cubicBezTo>
                    <a:pt x="53" y="206"/>
                    <a:pt x="54" y="207"/>
                    <a:pt x="55" y="207"/>
                  </a:cubicBezTo>
                  <a:cubicBezTo>
                    <a:pt x="55" y="207"/>
                    <a:pt x="55" y="207"/>
                    <a:pt x="55" y="207"/>
                  </a:cubicBezTo>
                  <a:cubicBezTo>
                    <a:pt x="55" y="207"/>
                    <a:pt x="55" y="207"/>
                    <a:pt x="55" y="207"/>
                  </a:cubicBezTo>
                  <a:cubicBezTo>
                    <a:pt x="56" y="206"/>
                    <a:pt x="56" y="206"/>
                    <a:pt x="56" y="206"/>
                  </a:cubicBezTo>
                  <a:cubicBezTo>
                    <a:pt x="56" y="206"/>
                    <a:pt x="56" y="206"/>
                    <a:pt x="56" y="206"/>
                  </a:cubicBezTo>
                  <a:cubicBezTo>
                    <a:pt x="56" y="206"/>
                    <a:pt x="56" y="206"/>
                    <a:pt x="56" y="206"/>
                  </a:cubicBezTo>
                  <a:cubicBezTo>
                    <a:pt x="56" y="205"/>
                    <a:pt x="56" y="205"/>
                    <a:pt x="56" y="205"/>
                  </a:cubicBezTo>
                  <a:lnTo>
                    <a:pt x="55" y="204"/>
                  </a:lnTo>
                  <a:close/>
                  <a:moveTo>
                    <a:pt x="54" y="198"/>
                  </a:moveTo>
                  <a:cubicBezTo>
                    <a:pt x="54" y="198"/>
                    <a:pt x="54" y="198"/>
                    <a:pt x="54" y="198"/>
                  </a:cubicBezTo>
                  <a:cubicBezTo>
                    <a:pt x="53" y="198"/>
                    <a:pt x="53" y="198"/>
                    <a:pt x="53" y="198"/>
                  </a:cubicBezTo>
                  <a:lnTo>
                    <a:pt x="54" y="198"/>
                  </a:lnTo>
                  <a:close/>
                  <a:moveTo>
                    <a:pt x="55" y="200"/>
                  </a:moveTo>
                  <a:cubicBezTo>
                    <a:pt x="55" y="199"/>
                    <a:pt x="55" y="199"/>
                    <a:pt x="55" y="199"/>
                  </a:cubicBezTo>
                  <a:cubicBezTo>
                    <a:pt x="55" y="199"/>
                    <a:pt x="55" y="199"/>
                    <a:pt x="55" y="199"/>
                  </a:cubicBezTo>
                  <a:cubicBezTo>
                    <a:pt x="55" y="199"/>
                    <a:pt x="55" y="199"/>
                    <a:pt x="55" y="199"/>
                  </a:cubicBezTo>
                  <a:cubicBezTo>
                    <a:pt x="55" y="199"/>
                    <a:pt x="55" y="199"/>
                    <a:pt x="55" y="199"/>
                  </a:cubicBezTo>
                  <a:cubicBezTo>
                    <a:pt x="54" y="200"/>
                    <a:pt x="54" y="200"/>
                    <a:pt x="54" y="200"/>
                  </a:cubicBezTo>
                  <a:cubicBezTo>
                    <a:pt x="55" y="200"/>
                    <a:pt x="55" y="200"/>
                    <a:pt x="55" y="200"/>
                  </a:cubicBezTo>
                  <a:cubicBezTo>
                    <a:pt x="54" y="200"/>
                    <a:pt x="54" y="200"/>
                    <a:pt x="54" y="200"/>
                  </a:cubicBezTo>
                  <a:lnTo>
                    <a:pt x="55" y="200"/>
                  </a:lnTo>
                  <a:close/>
                  <a:moveTo>
                    <a:pt x="54" y="197"/>
                  </a:moveTo>
                  <a:cubicBezTo>
                    <a:pt x="53" y="197"/>
                    <a:pt x="53" y="197"/>
                    <a:pt x="53" y="197"/>
                  </a:cubicBezTo>
                  <a:cubicBezTo>
                    <a:pt x="54" y="197"/>
                    <a:pt x="54" y="197"/>
                    <a:pt x="54" y="197"/>
                  </a:cubicBezTo>
                  <a:cubicBezTo>
                    <a:pt x="54" y="197"/>
                    <a:pt x="54" y="197"/>
                    <a:pt x="54" y="197"/>
                  </a:cubicBezTo>
                  <a:close/>
                  <a:moveTo>
                    <a:pt x="54" y="202"/>
                  </a:moveTo>
                  <a:cubicBezTo>
                    <a:pt x="54" y="202"/>
                    <a:pt x="54" y="202"/>
                    <a:pt x="54" y="202"/>
                  </a:cubicBezTo>
                  <a:cubicBezTo>
                    <a:pt x="54" y="202"/>
                    <a:pt x="54" y="202"/>
                    <a:pt x="54"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4" y="201"/>
                    <a:pt x="54" y="201"/>
                    <a:pt x="54" y="201"/>
                  </a:cubicBezTo>
                  <a:cubicBezTo>
                    <a:pt x="54" y="202"/>
                    <a:pt x="54" y="202"/>
                    <a:pt x="54" y="202"/>
                  </a:cubicBezTo>
                  <a:close/>
                  <a:moveTo>
                    <a:pt x="55" y="201"/>
                  </a:moveTo>
                  <a:cubicBezTo>
                    <a:pt x="55" y="201"/>
                    <a:pt x="55" y="201"/>
                    <a:pt x="55" y="201"/>
                  </a:cubicBezTo>
                  <a:cubicBezTo>
                    <a:pt x="56" y="201"/>
                    <a:pt x="56" y="201"/>
                    <a:pt x="56" y="201"/>
                  </a:cubicBezTo>
                  <a:cubicBezTo>
                    <a:pt x="56" y="201"/>
                    <a:pt x="56" y="201"/>
                    <a:pt x="56" y="201"/>
                  </a:cubicBezTo>
                  <a:cubicBezTo>
                    <a:pt x="55" y="200"/>
                    <a:pt x="55" y="200"/>
                    <a:pt x="55" y="200"/>
                  </a:cubicBezTo>
                  <a:cubicBezTo>
                    <a:pt x="55" y="201"/>
                    <a:pt x="55" y="201"/>
                    <a:pt x="55" y="201"/>
                  </a:cubicBezTo>
                  <a:close/>
                  <a:moveTo>
                    <a:pt x="54" y="201"/>
                  </a:moveTo>
                  <a:cubicBezTo>
                    <a:pt x="55" y="200"/>
                    <a:pt x="55" y="200"/>
                    <a:pt x="55" y="200"/>
                  </a:cubicBezTo>
                  <a:cubicBezTo>
                    <a:pt x="55" y="200"/>
                    <a:pt x="55" y="200"/>
                    <a:pt x="55" y="200"/>
                  </a:cubicBezTo>
                  <a:cubicBezTo>
                    <a:pt x="55" y="200"/>
                    <a:pt x="55" y="200"/>
                    <a:pt x="55" y="200"/>
                  </a:cubicBezTo>
                  <a:cubicBezTo>
                    <a:pt x="55" y="200"/>
                    <a:pt x="55" y="200"/>
                    <a:pt x="55" y="200"/>
                  </a:cubicBezTo>
                  <a:cubicBezTo>
                    <a:pt x="54" y="200"/>
                    <a:pt x="54" y="200"/>
                    <a:pt x="54" y="200"/>
                  </a:cubicBezTo>
                  <a:lnTo>
                    <a:pt x="54" y="201"/>
                  </a:lnTo>
                  <a:close/>
                  <a:moveTo>
                    <a:pt x="39" y="185"/>
                  </a:moveTo>
                  <a:cubicBezTo>
                    <a:pt x="38" y="184"/>
                    <a:pt x="38" y="184"/>
                    <a:pt x="38" y="184"/>
                  </a:cubicBezTo>
                  <a:cubicBezTo>
                    <a:pt x="38" y="185"/>
                    <a:pt x="38" y="185"/>
                    <a:pt x="38" y="185"/>
                  </a:cubicBezTo>
                  <a:cubicBezTo>
                    <a:pt x="38" y="184"/>
                    <a:pt x="38" y="184"/>
                    <a:pt x="38" y="184"/>
                  </a:cubicBezTo>
                  <a:cubicBezTo>
                    <a:pt x="38" y="184"/>
                    <a:pt x="38" y="184"/>
                    <a:pt x="38" y="184"/>
                  </a:cubicBezTo>
                  <a:cubicBezTo>
                    <a:pt x="38" y="184"/>
                    <a:pt x="38" y="184"/>
                    <a:pt x="38" y="184"/>
                  </a:cubicBezTo>
                  <a:cubicBezTo>
                    <a:pt x="38" y="183"/>
                    <a:pt x="38" y="183"/>
                    <a:pt x="38" y="183"/>
                  </a:cubicBezTo>
                  <a:cubicBezTo>
                    <a:pt x="37" y="183"/>
                    <a:pt x="37" y="183"/>
                    <a:pt x="37" y="183"/>
                  </a:cubicBezTo>
                  <a:cubicBezTo>
                    <a:pt x="37" y="183"/>
                    <a:pt x="37" y="183"/>
                    <a:pt x="37" y="183"/>
                  </a:cubicBezTo>
                  <a:cubicBezTo>
                    <a:pt x="37" y="183"/>
                    <a:pt x="37" y="182"/>
                    <a:pt x="37"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5" y="182"/>
                    <a:pt x="35" y="182"/>
                    <a:pt x="35" y="182"/>
                  </a:cubicBezTo>
                  <a:cubicBezTo>
                    <a:pt x="35" y="182"/>
                    <a:pt x="35" y="182"/>
                    <a:pt x="35" y="182"/>
                  </a:cubicBezTo>
                  <a:cubicBezTo>
                    <a:pt x="36" y="183"/>
                    <a:pt x="36" y="183"/>
                    <a:pt x="36" y="183"/>
                  </a:cubicBezTo>
                  <a:cubicBezTo>
                    <a:pt x="35" y="183"/>
                    <a:pt x="35" y="183"/>
                    <a:pt x="35" y="183"/>
                  </a:cubicBezTo>
                  <a:cubicBezTo>
                    <a:pt x="36" y="183"/>
                    <a:pt x="36" y="183"/>
                    <a:pt x="36" y="183"/>
                  </a:cubicBezTo>
                  <a:cubicBezTo>
                    <a:pt x="35" y="184"/>
                    <a:pt x="35" y="184"/>
                    <a:pt x="35" y="184"/>
                  </a:cubicBezTo>
                  <a:cubicBezTo>
                    <a:pt x="36" y="184"/>
                    <a:pt x="36" y="184"/>
                    <a:pt x="36" y="184"/>
                  </a:cubicBezTo>
                  <a:cubicBezTo>
                    <a:pt x="35" y="184"/>
                    <a:pt x="35" y="184"/>
                    <a:pt x="35" y="184"/>
                  </a:cubicBezTo>
                  <a:cubicBezTo>
                    <a:pt x="36" y="185"/>
                    <a:pt x="36" y="185"/>
                    <a:pt x="36" y="185"/>
                  </a:cubicBezTo>
                  <a:cubicBezTo>
                    <a:pt x="36" y="185"/>
                    <a:pt x="36" y="185"/>
                    <a:pt x="36" y="185"/>
                  </a:cubicBezTo>
                  <a:cubicBezTo>
                    <a:pt x="36" y="185"/>
                    <a:pt x="36" y="185"/>
                    <a:pt x="36" y="185"/>
                  </a:cubicBezTo>
                  <a:cubicBezTo>
                    <a:pt x="37" y="185"/>
                    <a:pt x="36" y="185"/>
                    <a:pt x="37" y="186"/>
                  </a:cubicBezTo>
                  <a:cubicBezTo>
                    <a:pt x="37" y="186"/>
                    <a:pt x="37" y="186"/>
                    <a:pt x="37" y="186"/>
                  </a:cubicBezTo>
                  <a:cubicBezTo>
                    <a:pt x="37" y="186"/>
                    <a:pt x="37" y="186"/>
                    <a:pt x="37" y="186"/>
                  </a:cubicBezTo>
                  <a:cubicBezTo>
                    <a:pt x="37" y="186"/>
                    <a:pt x="37" y="186"/>
                    <a:pt x="37" y="186"/>
                  </a:cubicBezTo>
                  <a:cubicBezTo>
                    <a:pt x="37" y="186"/>
                    <a:pt x="37" y="186"/>
                    <a:pt x="37" y="186"/>
                  </a:cubicBezTo>
                  <a:cubicBezTo>
                    <a:pt x="38" y="186"/>
                    <a:pt x="38" y="186"/>
                    <a:pt x="39" y="186"/>
                  </a:cubicBezTo>
                  <a:cubicBezTo>
                    <a:pt x="39" y="186"/>
                    <a:pt x="39" y="186"/>
                    <a:pt x="39" y="186"/>
                  </a:cubicBezTo>
                  <a:cubicBezTo>
                    <a:pt x="39" y="186"/>
                    <a:pt x="39" y="186"/>
                    <a:pt x="39" y="186"/>
                  </a:cubicBezTo>
                  <a:cubicBezTo>
                    <a:pt x="39" y="186"/>
                    <a:pt x="39" y="186"/>
                    <a:pt x="39" y="186"/>
                  </a:cubicBezTo>
                  <a:cubicBezTo>
                    <a:pt x="39" y="185"/>
                    <a:pt x="39" y="185"/>
                    <a:pt x="39" y="185"/>
                  </a:cubicBezTo>
                  <a:close/>
                  <a:moveTo>
                    <a:pt x="52" y="131"/>
                  </a:moveTo>
                  <a:cubicBezTo>
                    <a:pt x="52" y="131"/>
                    <a:pt x="52" y="131"/>
                    <a:pt x="52" y="131"/>
                  </a:cubicBezTo>
                  <a:cubicBezTo>
                    <a:pt x="52" y="131"/>
                    <a:pt x="52" y="131"/>
                    <a:pt x="52" y="131"/>
                  </a:cubicBezTo>
                  <a:close/>
                  <a:moveTo>
                    <a:pt x="53" y="199"/>
                  </a:moveTo>
                  <a:cubicBezTo>
                    <a:pt x="53" y="199"/>
                    <a:pt x="53" y="199"/>
                    <a:pt x="53" y="199"/>
                  </a:cubicBezTo>
                  <a:close/>
                  <a:moveTo>
                    <a:pt x="53" y="198"/>
                  </a:moveTo>
                  <a:cubicBezTo>
                    <a:pt x="53" y="198"/>
                    <a:pt x="53" y="198"/>
                    <a:pt x="53" y="198"/>
                  </a:cubicBezTo>
                  <a:cubicBezTo>
                    <a:pt x="53" y="199"/>
                    <a:pt x="53" y="199"/>
                    <a:pt x="53" y="199"/>
                  </a:cubicBezTo>
                  <a:cubicBezTo>
                    <a:pt x="54" y="199"/>
                    <a:pt x="54" y="199"/>
                    <a:pt x="54" y="199"/>
                  </a:cubicBezTo>
                  <a:cubicBezTo>
                    <a:pt x="54" y="198"/>
                    <a:pt x="54" y="198"/>
                    <a:pt x="54" y="198"/>
                  </a:cubicBezTo>
                  <a:cubicBezTo>
                    <a:pt x="54" y="198"/>
                    <a:pt x="54" y="198"/>
                    <a:pt x="54" y="198"/>
                  </a:cubicBezTo>
                  <a:cubicBezTo>
                    <a:pt x="53" y="198"/>
                    <a:pt x="53" y="198"/>
                    <a:pt x="53" y="198"/>
                  </a:cubicBezTo>
                  <a:close/>
                  <a:moveTo>
                    <a:pt x="52" y="200"/>
                  </a:moveTo>
                  <a:cubicBezTo>
                    <a:pt x="52" y="200"/>
                    <a:pt x="52" y="200"/>
                    <a:pt x="52" y="200"/>
                  </a:cubicBezTo>
                  <a:cubicBezTo>
                    <a:pt x="52" y="200"/>
                    <a:pt x="52" y="200"/>
                    <a:pt x="52" y="200"/>
                  </a:cubicBezTo>
                  <a:close/>
                  <a:moveTo>
                    <a:pt x="52" y="200"/>
                  </a:moveTo>
                  <a:cubicBezTo>
                    <a:pt x="52" y="199"/>
                    <a:pt x="52" y="199"/>
                    <a:pt x="52" y="199"/>
                  </a:cubicBezTo>
                  <a:cubicBezTo>
                    <a:pt x="52" y="199"/>
                    <a:pt x="52" y="199"/>
                    <a:pt x="52" y="199"/>
                  </a:cubicBezTo>
                  <a:cubicBezTo>
                    <a:pt x="52" y="200"/>
                    <a:pt x="52" y="200"/>
                    <a:pt x="52" y="200"/>
                  </a:cubicBezTo>
                  <a:close/>
                  <a:moveTo>
                    <a:pt x="52" y="201"/>
                  </a:moveTo>
                  <a:cubicBezTo>
                    <a:pt x="52" y="201"/>
                    <a:pt x="52" y="201"/>
                    <a:pt x="52" y="201"/>
                  </a:cubicBezTo>
                  <a:cubicBezTo>
                    <a:pt x="52" y="201"/>
                    <a:pt x="52" y="201"/>
                    <a:pt x="52" y="201"/>
                  </a:cubicBezTo>
                  <a:cubicBezTo>
                    <a:pt x="52" y="201"/>
                    <a:pt x="52" y="201"/>
                    <a:pt x="52" y="201"/>
                  </a:cubicBezTo>
                  <a:cubicBezTo>
                    <a:pt x="52" y="201"/>
                    <a:pt x="52" y="201"/>
                    <a:pt x="52" y="201"/>
                  </a:cubicBezTo>
                  <a:close/>
                  <a:moveTo>
                    <a:pt x="51" y="198"/>
                  </a:moveTo>
                  <a:cubicBezTo>
                    <a:pt x="52" y="199"/>
                    <a:pt x="52" y="199"/>
                    <a:pt x="52" y="199"/>
                  </a:cubicBezTo>
                  <a:cubicBezTo>
                    <a:pt x="52" y="199"/>
                    <a:pt x="52" y="199"/>
                    <a:pt x="52" y="199"/>
                  </a:cubicBezTo>
                  <a:cubicBezTo>
                    <a:pt x="52" y="198"/>
                    <a:pt x="52" y="198"/>
                    <a:pt x="51" y="198"/>
                  </a:cubicBezTo>
                  <a:close/>
                  <a:moveTo>
                    <a:pt x="290" y="415"/>
                  </a:moveTo>
                  <a:cubicBezTo>
                    <a:pt x="290" y="415"/>
                    <a:pt x="290" y="415"/>
                    <a:pt x="290" y="415"/>
                  </a:cubicBezTo>
                  <a:cubicBezTo>
                    <a:pt x="290" y="415"/>
                    <a:pt x="290" y="415"/>
                    <a:pt x="290" y="415"/>
                  </a:cubicBezTo>
                  <a:cubicBezTo>
                    <a:pt x="290" y="413"/>
                    <a:pt x="290" y="413"/>
                    <a:pt x="290" y="413"/>
                  </a:cubicBezTo>
                  <a:cubicBezTo>
                    <a:pt x="290" y="413"/>
                    <a:pt x="290" y="413"/>
                    <a:pt x="290" y="413"/>
                  </a:cubicBezTo>
                  <a:cubicBezTo>
                    <a:pt x="290" y="414"/>
                    <a:pt x="290" y="414"/>
                    <a:pt x="290" y="414"/>
                  </a:cubicBezTo>
                  <a:cubicBezTo>
                    <a:pt x="290" y="414"/>
                    <a:pt x="290" y="414"/>
                    <a:pt x="290" y="414"/>
                  </a:cubicBezTo>
                  <a:lnTo>
                    <a:pt x="290" y="415"/>
                  </a:lnTo>
                  <a:close/>
                  <a:moveTo>
                    <a:pt x="337" y="336"/>
                  </a:moveTo>
                  <a:cubicBezTo>
                    <a:pt x="337" y="336"/>
                    <a:pt x="337" y="336"/>
                    <a:pt x="337" y="336"/>
                  </a:cubicBezTo>
                  <a:cubicBezTo>
                    <a:pt x="337" y="336"/>
                    <a:pt x="337" y="336"/>
                    <a:pt x="337" y="336"/>
                  </a:cubicBezTo>
                  <a:cubicBezTo>
                    <a:pt x="337" y="336"/>
                    <a:pt x="337" y="336"/>
                    <a:pt x="337" y="336"/>
                  </a:cubicBezTo>
                  <a:close/>
                  <a:moveTo>
                    <a:pt x="336" y="317"/>
                  </a:moveTo>
                  <a:cubicBezTo>
                    <a:pt x="336" y="317"/>
                    <a:pt x="336" y="317"/>
                    <a:pt x="336" y="317"/>
                  </a:cubicBezTo>
                  <a:cubicBezTo>
                    <a:pt x="336" y="317"/>
                    <a:pt x="336" y="317"/>
                    <a:pt x="336" y="317"/>
                  </a:cubicBezTo>
                  <a:close/>
                  <a:moveTo>
                    <a:pt x="339" y="313"/>
                  </a:moveTo>
                  <a:cubicBezTo>
                    <a:pt x="339" y="313"/>
                    <a:pt x="339" y="313"/>
                    <a:pt x="339" y="313"/>
                  </a:cubicBezTo>
                  <a:cubicBezTo>
                    <a:pt x="339" y="313"/>
                    <a:pt x="339" y="313"/>
                    <a:pt x="339" y="313"/>
                  </a:cubicBezTo>
                  <a:cubicBezTo>
                    <a:pt x="338" y="313"/>
                    <a:pt x="338" y="313"/>
                    <a:pt x="338" y="313"/>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40" y="314"/>
                    <a:pt x="340" y="314"/>
                    <a:pt x="340" y="314"/>
                  </a:cubicBezTo>
                  <a:cubicBezTo>
                    <a:pt x="341" y="314"/>
                    <a:pt x="341" y="314"/>
                    <a:pt x="341" y="314"/>
                  </a:cubicBezTo>
                  <a:cubicBezTo>
                    <a:pt x="341" y="314"/>
                    <a:pt x="341" y="314"/>
                    <a:pt x="341" y="314"/>
                  </a:cubicBezTo>
                  <a:cubicBezTo>
                    <a:pt x="342" y="314"/>
                    <a:pt x="342" y="313"/>
                    <a:pt x="342" y="313"/>
                  </a:cubicBezTo>
                  <a:cubicBezTo>
                    <a:pt x="342" y="313"/>
                    <a:pt x="342" y="313"/>
                    <a:pt x="342" y="313"/>
                  </a:cubicBezTo>
                  <a:cubicBezTo>
                    <a:pt x="342" y="312"/>
                    <a:pt x="342" y="312"/>
                    <a:pt x="342" y="312"/>
                  </a:cubicBezTo>
                  <a:cubicBezTo>
                    <a:pt x="342" y="312"/>
                    <a:pt x="342" y="312"/>
                    <a:pt x="342" y="312"/>
                  </a:cubicBezTo>
                  <a:cubicBezTo>
                    <a:pt x="342" y="312"/>
                    <a:pt x="342" y="312"/>
                    <a:pt x="342" y="312"/>
                  </a:cubicBezTo>
                  <a:cubicBezTo>
                    <a:pt x="341" y="311"/>
                    <a:pt x="341" y="311"/>
                    <a:pt x="341" y="311"/>
                  </a:cubicBezTo>
                  <a:cubicBezTo>
                    <a:pt x="341" y="311"/>
                    <a:pt x="341" y="311"/>
                    <a:pt x="341" y="311"/>
                  </a:cubicBezTo>
                  <a:cubicBezTo>
                    <a:pt x="340" y="311"/>
                    <a:pt x="340" y="311"/>
                    <a:pt x="340" y="311"/>
                  </a:cubicBezTo>
                  <a:cubicBezTo>
                    <a:pt x="340" y="311"/>
                    <a:pt x="340" y="311"/>
                    <a:pt x="340" y="311"/>
                  </a:cubicBezTo>
                  <a:cubicBezTo>
                    <a:pt x="339" y="311"/>
                    <a:pt x="339" y="311"/>
                    <a:pt x="339" y="311"/>
                  </a:cubicBezTo>
                  <a:cubicBezTo>
                    <a:pt x="339" y="311"/>
                    <a:pt x="339" y="311"/>
                    <a:pt x="339" y="311"/>
                  </a:cubicBezTo>
                  <a:cubicBezTo>
                    <a:pt x="339" y="311"/>
                    <a:pt x="339" y="312"/>
                    <a:pt x="339" y="312"/>
                  </a:cubicBezTo>
                  <a:cubicBezTo>
                    <a:pt x="338" y="312"/>
                    <a:pt x="338" y="312"/>
                    <a:pt x="338" y="312"/>
                  </a:cubicBezTo>
                  <a:cubicBezTo>
                    <a:pt x="338" y="312"/>
                    <a:pt x="338" y="312"/>
                    <a:pt x="338" y="312"/>
                  </a:cubicBezTo>
                  <a:cubicBezTo>
                    <a:pt x="338" y="312"/>
                    <a:pt x="338" y="312"/>
                    <a:pt x="338" y="312"/>
                  </a:cubicBezTo>
                  <a:lnTo>
                    <a:pt x="339" y="313"/>
                  </a:lnTo>
                  <a:close/>
                  <a:moveTo>
                    <a:pt x="281" y="418"/>
                  </a:moveTo>
                  <a:cubicBezTo>
                    <a:pt x="282" y="418"/>
                    <a:pt x="282" y="418"/>
                    <a:pt x="282" y="418"/>
                  </a:cubicBezTo>
                  <a:cubicBezTo>
                    <a:pt x="282" y="418"/>
                    <a:pt x="282" y="418"/>
                    <a:pt x="282" y="418"/>
                  </a:cubicBezTo>
                  <a:cubicBezTo>
                    <a:pt x="282" y="418"/>
                    <a:pt x="282" y="418"/>
                    <a:pt x="282" y="418"/>
                  </a:cubicBezTo>
                  <a:cubicBezTo>
                    <a:pt x="281" y="418"/>
                    <a:pt x="281" y="418"/>
                    <a:pt x="281" y="418"/>
                  </a:cubicBezTo>
                  <a:close/>
                  <a:moveTo>
                    <a:pt x="342" y="314"/>
                  </a:moveTo>
                  <a:cubicBezTo>
                    <a:pt x="342" y="315"/>
                    <a:pt x="342" y="315"/>
                    <a:pt x="342" y="315"/>
                  </a:cubicBezTo>
                  <a:cubicBezTo>
                    <a:pt x="342" y="314"/>
                    <a:pt x="342" y="314"/>
                    <a:pt x="342" y="314"/>
                  </a:cubicBezTo>
                  <a:close/>
                  <a:moveTo>
                    <a:pt x="37" y="187"/>
                  </a:moveTo>
                  <a:cubicBezTo>
                    <a:pt x="37" y="187"/>
                    <a:pt x="37" y="187"/>
                    <a:pt x="37" y="187"/>
                  </a:cubicBezTo>
                  <a:cubicBezTo>
                    <a:pt x="38" y="187"/>
                    <a:pt x="38" y="187"/>
                    <a:pt x="38" y="187"/>
                  </a:cubicBezTo>
                  <a:cubicBezTo>
                    <a:pt x="38" y="187"/>
                    <a:pt x="38" y="187"/>
                    <a:pt x="38" y="187"/>
                  </a:cubicBezTo>
                  <a:cubicBezTo>
                    <a:pt x="37" y="186"/>
                    <a:pt x="37" y="186"/>
                    <a:pt x="37" y="186"/>
                  </a:cubicBezTo>
                  <a:cubicBezTo>
                    <a:pt x="37" y="187"/>
                    <a:pt x="37" y="187"/>
                    <a:pt x="37" y="187"/>
                  </a:cubicBezTo>
                  <a:cubicBezTo>
                    <a:pt x="37" y="187"/>
                    <a:pt x="37" y="187"/>
                    <a:pt x="37" y="187"/>
                  </a:cubicBezTo>
                  <a:cubicBezTo>
                    <a:pt x="37" y="187"/>
                    <a:pt x="37" y="187"/>
                    <a:pt x="37" y="187"/>
                  </a:cubicBezTo>
                  <a:close/>
                  <a:moveTo>
                    <a:pt x="266" y="409"/>
                  </a:moveTo>
                  <a:cubicBezTo>
                    <a:pt x="267" y="409"/>
                    <a:pt x="267" y="409"/>
                    <a:pt x="267" y="409"/>
                  </a:cubicBezTo>
                  <a:cubicBezTo>
                    <a:pt x="267" y="409"/>
                    <a:pt x="267" y="409"/>
                    <a:pt x="267" y="409"/>
                  </a:cubicBezTo>
                  <a:lnTo>
                    <a:pt x="266" y="409"/>
                  </a:lnTo>
                  <a:close/>
                  <a:moveTo>
                    <a:pt x="341" y="315"/>
                  </a:moveTo>
                  <a:cubicBezTo>
                    <a:pt x="341" y="315"/>
                    <a:pt x="341" y="315"/>
                    <a:pt x="341" y="315"/>
                  </a:cubicBezTo>
                  <a:cubicBezTo>
                    <a:pt x="341" y="315"/>
                    <a:pt x="341" y="315"/>
                    <a:pt x="341" y="315"/>
                  </a:cubicBezTo>
                  <a:cubicBezTo>
                    <a:pt x="342" y="315"/>
                    <a:pt x="342" y="315"/>
                    <a:pt x="342" y="315"/>
                  </a:cubicBezTo>
                  <a:lnTo>
                    <a:pt x="341" y="315"/>
                  </a:lnTo>
                  <a:close/>
                  <a:moveTo>
                    <a:pt x="53" y="201"/>
                  </a:moveTo>
                  <a:cubicBezTo>
                    <a:pt x="53" y="201"/>
                    <a:pt x="53" y="201"/>
                    <a:pt x="53" y="201"/>
                  </a:cubicBezTo>
                  <a:cubicBezTo>
                    <a:pt x="53" y="201"/>
                    <a:pt x="53" y="201"/>
                    <a:pt x="53" y="201"/>
                  </a:cubicBezTo>
                  <a:cubicBezTo>
                    <a:pt x="53" y="201"/>
                    <a:pt x="53" y="201"/>
                    <a:pt x="53" y="201"/>
                  </a:cubicBezTo>
                  <a:close/>
                  <a:moveTo>
                    <a:pt x="56" y="205"/>
                  </a:moveTo>
                  <a:cubicBezTo>
                    <a:pt x="56" y="205"/>
                    <a:pt x="56" y="205"/>
                    <a:pt x="56" y="205"/>
                  </a:cubicBezTo>
                  <a:cubicBezTo>
                    <a:pt x="56" y="205"/>
                    <a:pt x="56" y="205"/>
                    <a:pt x="56" y="205"/>
                  </a:cubicBezTo>
                  <a:cubicBezTo>
                    <a:pt x="56" y="204"/>
                    <a:pt x="56" y="204"/>
                    <a:pt x="56" y="204"/>
                  </a:cubicBezTo>
                  <a:lnTo>
                    <a:pt x="56" y="205"/>
                  </a:lnTo>
                  <a:close/>
                  <a:moveTo>
                    <a:pt x="53" y="200"/>
                  </a:moveTo>
                  <a:cubicBezTo>
                    <a:pt x="53" y="200"/>
                    <a:pt x="54" y="200"/>
                    <a:pt x="54" y="200"/>
                  </a:cubicBezTo>
                  <a:cubicBezTo>
                    <a:pt x="54" y="200"/>
                    <a:pt x="54" y="200"/>
                    <a:pt x="54" y="200"/>
                  </a:cubicBezTo>
                  <a:cubicBezTo>
                    <a:pt x="54" y="200"/>
                    <a:pt x="54" y="200"/>
                    <a:pt x="54" y="200"/>
                  </a:cubicBezTo>
                  <a:cubicBezTo>
                    <a:pt x="53" y="200"/>
                    <a:pt x="53" y="200"/>
                    <a:pt x="53" y="200"/>
                  </a:cubicBezTo>
                  <a:cubicBezTo>
                    <a:pt x="53" y="200"/>
                    <a:pt x="53" y="200"/>
                    <a:pt x="53" y="200"/>
                  </a:cubicBezTo>
                  <a:close/>
                  <a:moveTo>
                    <a:pt x="53" y="202"/>
                  </a:moveTo>
                  <a:cubicBezTo>
                    <a:pt x="53" y="202"/>
                    <a:pt x="53" y="202"/>
                    <a:pt x="53" y="202"/>
                  </a:cubicBezTo>
                  <a:cubicBezTo>
                    <a:pt x="54" y="202"/>
                    <a:pt x="54" y="202"/>
                    <a:pt x="54" y="202"/>
                  </a:cubicBezTo>
                  <a:cubicBezTo>
                    <a:pt x="54" y="202"/>
                    <a:pt x="54" y="202"/>
                    <a:pt x="54" y="202"/>
                  </a:cubicBezTo>
                  <a:cubicBezTo>
                    <a:pt x="53" y="201"/>
                    <a:pt x="53" y="201"/>
                    <a:pt x="53" y="201"/>
                  </a:cubicBezTo>
                  <a:lnTo>
                    <a:pt x="53" y="202"/>
                  </a:lnTo>
                  <a:close/>
                  <a:moveTo>
                    <a:pt x="57" y="205"/>
                  </a:moveTo>
                  <a:cubicBezTo>
                    <a:pt x="57" y="205"/>
                    <a:pt x="57" y="205"/>
                    <a:pt x="57" y="205"/>
                  </a:cubicBezTo>
                  <a:cubicBezTo>
                    <a:pt x="57" y="205"/>
                    <a:pt x="57" y="205"/>
                    <a:pt x="57" y="205"/>
                  </a:cubicBezTo>
                  <a:cubicBezTo>
                    <a:pt x="57" y="204"/>
                    <a:pt x="57" y="204"/>
                    <a:pt x="57" y="204"/>
                  </a:cubicBezTo>
                  <a:lnTo>
                    <a:pt x="57" y="205"/>
                  </a:lnTo>
                  <a:close/>
                  <a:moveTo>
                    <a:pt x="342" y="314"/>
                  </a:moveTo>
                  <a:cubicBezTo>
                    <a:pt x="342" y="314"/>
                    <a:pt x="342" y="314"/>
                    <a:pt x="342" y="314"/>
                  </a:cubicBezTo>
                  <a:cubicBezTo>
                    <a:pt x="342" y="315"/>
                    <a:pt x="342" y="315"/>
                    <a:pt x="342" y="315"/>
                  </a:cubicBezTo>
                  <a:cubicBezTo>
                    <a:pt x="343" y="315"/>
                    <a:pt x="343" y="315"/>
                    <a:pt x="343" y="315"/>
                  </a:cubicBezTo>
                  <a:lnTo>
                    <a:pt x="342" y="314"/>
                  </a:lnTo>
                  <a:close/>
                  <a:moveTo>
                    <a:pt x="52" y="197"/>
                  </a:moveTo>
                  <a:cubicBezTo>
                    <a:pt x="52" y="197"/>
                    <a:pt x="52" y="197"/>
                    <a:pt x="52" y="197"/>
                  </a:cubicBezTo>
                  <a:cubicBezTo>
                    <a:pt x="52" y="198"/>
                    <a:pt x="52" y="198"/>
                    <a:pt x="52" y="198"/>
                  </a:cubicBezTo>
                  <a:cubicBezTo>
                    <a:pt x="52" y="198"/>
                    <a:pt x="52" y="198"/>
                    <a:pt x="52" y="198"/>
                  </a:cubicBezTo>
                  <a:cubicBezTo>
                    <a:pt x="52" y="198"/>
                    <a:pt x="52" y="198"/>
                    <a:pt x="52" y="198"/>
                  </a:cubicBezTo>
                  <a:cubicBezTo>
                    <a:pt x="52" y="198"/>
                    <a:pt x="52" y="198"/>
                    <a:pt x="52" y="198"/>
                  </a:cubicBezTo>
                  <a:cubicBezTo>
                    <a:pt x="53" y="197"/>
                    <a:pt x="53" y="197"/>
                    <a:pt x="53" y="197"/>
                  </a:cubicBezTo>
                  <a:cubicBezTo>
                    <a:pt x="53" y="197"/>
                    <a:pt x="53" y="197"/>
                    <a:pt x="53" y="197"/>
                  </a:cubicBezTo>
                  <a:lnTo>
                    <a:pt x="52" y="197"/>
                  </a:lnTo>
                  <a:close/>
                  <a:moveTo>
                    <a:pt x="20" y="87"/>
                  </a:moveTo>
                  <a:cubicBezTo>
                    <a:pt x="20" y="87"/>
                    <a:pt x="20" y="87"/>
                    <a:pt x="20" y="87"/>
                  </a:cubicBezTo>
                  <a:cubicBezTo>
                    <a:pt x="20" y="87"/>
                    <a:pt x="20" y="87"/>
                    <a:pt x="20" y="87"/>
                  </a:cubicBezTo>
                  <a:cubicBezTo>
                    <a:pt x="20" y="87"/>
                    <a:pt x="20" y="87"/>
                    <a:pt x="20" y="87"/>
                  </a:cubicBezTo>
                  <a:cubicBezTo>
                    <a:pt x="19" y="87"/>
                    <a:pt x="19" y="87"/>
                    <a:pt x="19" y="87"/>
                  </a:cubicBezTo>
                  <a:cubicBezTo>
                    <a:pt x="19" y="87"/>
                    <a:pt x="19" y="87"/>
                    <a:pt x="19" y="87"/>
                  </a:cubicBezTo>
                  <a:lnTo>
                    <a:pt x="20" y="87"/>
                  </a:lnTo>
                  <a:close/>
                  <a:moveTo>
                    <a:pt x="34" y="96"/>
                  </a:moveTo>
                  <a:cubicBezTo>
                    <a:pt x="34" y="96"/>
                    <a:pt x="34" y="96"/>
                    <a:pt x="34" y="96"/>
                  </a:cubicBezTo>
                  <a:cubicBezTo>
                    <a:pt x="33" y="96"/>
                    <a:pt x="33" y="96"/>
                    <a:pt x="33" y="96"/>
                  </a:cubicBezTo>
                  <a:cubicBezTo>
                    <a:pt x="33" y="96"/>
                    <a:pt x="33" y="96"/>
                    <a:pt x="33" y="96"/>
                  </a:cubicBezTo>
                  <a:cubicBezTo>
                    <a:pt x="34" y="96"/>
                    <a:pt x="34" y="96"/>
                    <a:pt x="34" y="96"/>
                  </a:cubicBezTo>
                  <a:close/>
                  <a:moveTo>
                    <a:pt x="28" y="93"/>
                  </a:moveTo>
                  <a:cubicBezTo>
                    <a:pt x="28" y="93"/>
                    <a:pt x="28" y="93"/>
                    <a:pt x="28" y="93"/>
                  </a:cubicBezTo>
                  <a:cubicBezTo>
                    <a:pt x="29" y="93"/>
                    <a:pt x="29" y="93"/>
                    <a:pt x="29" y="93"/>
                  </a:cubicBezTo>
                  <a:cubicBezTo>
                    <a:pt x="29" y="93"/>
                    <a:pt x="29" y="93"/>
                    <a:pt x="28" y="92"/>
                  </a:cubicBezTo>
                  <a:cubicBezTo>
                    <a:pt x="28" y="93"/>
                    <a:pt x="28" y="92"/>
                    <a:pt x="28" y="93"/>
                  </a:cubicBezTo>
                  <a:cubicBezTo>
                    <a:pt x="28" y="93"/>
                    <a:pt x="28" y="93"/>
                    <a:pt x="28" y="93"/>
                  </a:cubicBezTo>
                  <a:close/>
                  <a:moveTo>
                    <a:pt x="20" y="110"/>
                  </a:moveTo>
                  <a:cubicBezTo>
                    <a:pt x="21" y="110"/>
                    <a:pt x="21" y="110"/>
                    <a:pt x="21" y="110"/>
                  </a:cubicBezTo>
                  <a:cubicBezTo>
                    <a:pt x="22" y="109"/>
                    <a:pt x="21" y="109"/>
                    <a:pt x="22" y="109"/>
                  </a:cubicBezTo>
                  <a:cubicBezTo>
                    <a:pt x="21" y="108"/>
                    <a:pt x="21" y="108"/>
                    <a:pt x="20" y="108"/>
                  </a:cubicBezTo>
                  <a:cubicBezTo>
                    <a:pt x="20" y="108"/>
                    <a:pt x="20" y="108"/>
                    <a:pt x="20" y="108"/>
                  </a:cubicBezTo>
                  <a:cubicBezTo>
                    <a:pt x="20" y="109"/>
                    <a:pt x="20" y="109"/>
                    <a:pt x="20" y="109"/>
                  </a:cubicBezTo>
                  <a:cubicBezTo>
                    <a:pt x="20" y="109"/>
                    <a:pt x="20" y="109"/>
                    <a:pt x="20" y="110"/>
                  </a:cubicBezTo>
                  <a:close/>
                  <a:moveTo>
                    <a:pt x="23" y="91"/>
                  </a:moveTo>
                  <a:cubicBezTo>
                    <a:pt x="23" y="91"/>
                    <a:pt x="23" y="92"/>
                    <a:pt x="24" y="92"/>
                  </a:cubicBezTo>
                  <a:cubicBezTo>
                    <a:pt x="25" y="92"/>
                    <a:pt x="25" y="92"/>
                    <a:pt x="25" y="92"/>
                  </a:cubicBezTo>
                  <a:cubicBezTo>
                    <a:pt x="25" y="92"/>
                    <a:pt x="25" y="92"/>
                    <a:pt x="25" y="92"/>
                  </a:cubicBezTo>
                  <a:cubicBezTo>
                    <a:pt x="24" y="91"/>
                    <a:pt x="24" y="91"/>
                    <a:pt x="24" y="91"/>
                  </a:cubicBezTo>
                  <a:cubicBezTo>
                    <a:pt x="24" y="91"/>
                    <a:pt x="24" y="91"/>
                    <a:pt x="24" y="91"/>
                  </a:cubicBezTo>
                  <a:cubicBezTo>
                    <a:pt x="24" y="91"/>
                    <a:pt x="24" y="91"/>
                    <a:pt x="24" y="91"/>
                  </a:cubicBezTo>
                  <a:cubicBezTo>
                    <a:pt x="23" y="91"/>
                    <a:pt x="23" y="91"/>
                    <a:pt x="23" y="91"/>
                  </a:cubicBezTo>
                  <a:cubicBezTo>
                    <a:pt x="23" y="91"/>
                    <a:pt x="23" y="91"/>
                    <a:pt x="23" y="91"/>
                  </a:cubicBezTo>
                  <a:cubicBezTo>
                    <a:pt x="23" y="90"/>
                    <a:pt x="23" y="90"/>
                    <a:pt x="23" y="90"/>
                  </a:cubicBezTo>
                  <a:cubicBezTo>
                    <a:pt x="23" y="90"/>
                    <a:pt x="23" y="90"/>
                    <a:pt x="23" y="90"/>
                  </a:cubicBezTo>
                  <a:cubicBezTo>
                    <a:pt x="23" y="91"/>
                    <a:pt x="23" y="91"/>
                    <a:pt x="23" y="91"/>
                  </a:cubicBezTo>
                  <a:close/>
                  <a:moveTo>
                    <a:pt x="38" y="100"/>
                  </a:moveTo>
                  <a:cubicBezTo>
                    <a:pt x="38" y="100"/>
                    <a:pt x="38" y="100"/>
                    <a:pt x="38" y="100"/>
                  </a:cubicBezTo>
                  <a:cubicBezTo>
                    <a:pt x="37" y="100"/>
                    <a:pt x="37" y="100"/>
                    <a:pt x="37" y="100"/>
                  </a:cubicBezTo>
                  <a:cubicBezTo>
                    <a:pt x="37" y="100"/>
                    <a:pt x="37" y="100"/>
                    <a:pt x="37" y="100"/>
                  </a:cubicBezTo>
                  <a:cubicBezTo>
                    <a:pt x="37" y="100"/>
                    <a:pt x="37" y="100"/>
                    <a:pt x="37" y="100"/>
                  </a:cubicBezTo>
                  <a:cubicBezTo>
                    <a:pt x="38" y="100"/>
                    <a:pt x="38" y="100"/>
                    <a:pt x="38" y="100"/>
                  </a:cubicBezTo>
                  <a:close/>
                  <a:moveTo>
                    <a:pt x="22" y="90"/>
                  </a:moveTo>
                  <a:cubicBezTo>
                    <a:pt x="22" y="90"/>
                    <a:pt x="22" y="90"/>
                    <a:pt x="22" y="90"/>
                  </a:cubicBezTo>
                  <a:cubicBezTo>
                    <a:pt x="22" y="90"/>
                    <a:pt x="22" y="90"/>
                    <a:pt x="22" y="90"/>
                  </a:cubicBezTo>
                  <a:cubicBezTo>
                    <a:pt x="22" y="90"/>
                    <a:pt x="22" y="90"/>
                    <a:pt x="22" y="90"/>
                  </a:cubicBezTo>
                  <a:cubicBezTo>
                    <a:pt x="21" y="90"/>
                    <a:pt x="21" y="90"/>
                    <a:pt x="21" y="90"/>
                  </a:cubicBezTo>
                  <a:cubicBezTo>
                    <a:pt x="22" y="91"/>
                    <a:pt x="22" y="91"/>
                    <a:pt x="22" y="91"/>
                  </a:cubicBezTo>
                  <a:lnTo>
                    <a:pt x="22" y="90"/>
                  </a:lnTo>
                  <a:close/>
                  <a:moveTo>
                    <a:pt x="30" y="94"/>
                  </a:moveTo>
                  <a:cubicBezTo>
                    <a:pt x="30" y="94"/>
                    <a:pt x="30" y="94"/>
                    <a:pt x="30" y="94"/>
                  </a:cubicBezTo>
                  <a:cubicBezTo>
                    <a:pt x="30" y="94"/>
                    <a:pt x="30" y="94"/>
                    <a:pt x="30" y="94"/>
                  </a:cubicBezTo>
                  <a:cubicBezTo>
                    <a:pt x="30" y="94"/>
                    <a:pt x="30" y="94"/>
                    <a:pt x="30" y="94"/>
                  </a:cubicBezTo>
                  <a:cubicBezTo>
                    <a:pt x="31" y="94"/>
                    <a:pt x="31" y="94"/>
                    <a:pt x="31" y="94"/>
                  </a:cubicBezTo>
                  <a:cubicBezTo>
                    <a:pt x="31" y="94"/>
                    <a:pt x="31" y="94"/>
                    <a:pt x="31" y="94"/>
                  </a:cubicBezTo>
                  <a:cubicBezTo>
                    <a:pt x="31" y="94"/>
                    <a:pt x="31" y="94"/>
                    <a:pt x="31" y="94"/>
                  </a:cubicBezTo>
                  <a:cubicBezTo>
                    <a:pt x="31" y="94"/>
                    <a:pt x="31" y="94"/>
                    <a:pt x="31" y="94"/>
                  </a:cubicBezTo>
                  <a:cubicBezTo>
                    <a:pt x="31" y="94"/>
                    <a:pt x="31" y="94"/>
                    <a:pt x="31" y="94"/>
                  </a:cubicBezTo>
                  <a:cubicBezTo>
                    <a:pt x="30" y="94"/>
                    <a:pt x="30" y="94"/>
                    <a:pt x="30" y="94"/>
                  </a:cubicBezTo>
                  <a:cubicBezTo>
                    <a:pt x="30" y="94"/>
                    <a:pt x="30" y="94"/>
                    <a:pt x="30" y="94"/>
                  </a:cubicBezTo>
                  <a:cubicBezTo>
                    <a:pt x="30" y="94"/>
                    <a:pt x="29" y="94"/>
                    <a:pt x="29" y="94"/>
                  </a:cubicBezTo>
                  <a:cubicBezTo>
                    <a:pt x="29" y="94"/>
                    <a:pt x="29" y="94"/>
                    <a:pt x="30" y="94"/>
                  </a:cubicBezTo>
                  <a:close/>
                  <a:moveTo>
                    <a:pt x="46" y="109"/>
                  </a:moveTo>
                  <a:cubicBezTo>
                    <a:pt x="46" y="109"/>
                    <a:pt x="46" y="109"/>
                    <a:pt x="46" y="109"/>
                  </a:cubicBezTo>
                  <a:cubicBezTo>
                    <a:pt x="46" y="109"/>
                    <a:pt x="46" y="109"/>
                    <a:pt x="46" y="109"/>
                  </a:cubicBezTo>
                  <a:cubicBezTo>
                    <a:pt x="45" y="109"/>
                    <a:pt x="45" y="109"/>
                    <a:pt x="45" y="109"/>
                  </a:cubicBezTo>
                  <a:cubicBezTo>
                    <a:pt x="46" y="109"/>
                    <a:pt x="46" y="109"/>
                    <a:pt x="46" y="109"/>
                  </a:cubicBezTo>
                  <a:close/>
                  <a:moveTo>
                    <a:pt x="45" y="107"/>
                  </a:moveTo>
                  <a:cubicBezTo>
                    <a:pt x="45" y="107"/>
                    <a:pt x="45" y="107"/>
                    <a:pt x="45" y="107"/>
                  </a:cubicBezTo>
                  <a:cubicBezTo>
                    <a:pt x="45" y="106"/>
                    <a:pt x="45" y="106"/>
                    <a:pt x="45" y="106"/>
                  </a:cubicBezTo>
                  <a:cubicBezTo>
                    <a:pt x="45" y="107"/>
                    <a:pt x="45" y="107"/>
                    <a:pt x="45" y="107"/>
                  </a:cubicBezTo>
                  <a:cubicBezTo>
                    <a:pt x="45" y="107"/>
                    <a:pt x="45" y="107"/>
                    <a:pt x="45" y="107"/>
                  </a:cubicBezTo>
                  <a:cubicBezTo>
                    <a:pt x="45" y="107"/>
                    <a:pt x="45" y="107"/>
                    <a:pt x="45" y="107"/>
                  </a:cubicBezTo>
                  <a:close/>
                  <a:moveTo>
                    <a:pt x="49" y="117"/>
                  </a:moveTo>
                  <a:cubicBezTo>
                    <a:pt x="50" y="117"/>
                    <a:pt x="50" y="117"/>
                    <a:pt x="50" y="117"/>
                  </a:cubicBezTo>
                  <a:cubicBezTo>
                    <a:pt x="50" y="117"/>
                    <a:pt x="50" y="117"/>
                    <a:pt x="50" y="117"/>
                  </a:cubicBezTo>
                  <a:cubicBezTo>
                    <a:pt x="50" y="117"/>
                    <a:pt x="50" y="117"/>
                    <a:pt x="50" y="117"/>
                  </a:cubicBezTo>
                  <a:cubicBezTo>
                    <a:pt x="49" y="117"/>
                    <a:pt x="49" y="117"/>
                    <a:pt x="49" y="117"/>
                  </a:cubicBezTo>
                  <a:cubicBezTo>
                    <a:pt x="49" y="117"/>
                    <a:pt x="49" y="117"/>
                    <a:pt x="49" y="117"/>
                  </a:cubicBezTo>
                  <a:cubicBezTo>
                    <a:pt x="49" y="117"/>
                    <a:pt x="49" y="117"/>
                    <a:pt x="49" y="118"/>
                  </a:cubicBezTo>
                  <a:lnTo>
                    <a:pt x="49" y="117"/>
                  </a:lnTo>
                  <a:close/>
                  <a:moveTo>
                    <a:pt x="45" y="135"/>
                  </a:moveTo>
                  <a:cubicBezTo>
                    <a:pt x="45" y="135"/>
                    <a:pt x="45" y="135"/>
                    <a:pt x="45" y="135"/>
                  </a:cubicBezTo>
                  <a:cubicBezTo>
                    <a:pt x="46" y="135"/>
                    <a:pt x="46" y="135"/>
                    <a:pt x="46" y="135"/>
                  </a:cubicBezTo>
                  <a:cubicBezTo>
                    <a:pt x="46" y="135"/>
                    <a:pt x="46" y="135"/>
                    <a:pt x="46" y="135"/>
                  </a:cubicBezTo>
                  <a:cubicBezTo>
                    <a:pt x="47" y="135"/>
                    <a:pt x="47" y="135"/>
                    <a:pt x="47" y="135"/>
                  </a:cubicBezTo>
                  <a:cubicBezTo>
                    <a:pt x="47" y="135"/>
                    <a:pt x="47" y="135"/>
                    <a:pt x="47" y="135"/>
                  </a:cubicBezTo>
                  <a:cubicBezTo>
                    <a:pt x="47" y="135"/>
                    <a:pt x="47" y="135"/>
                    <a:pt x="47" y="135"/>
                  </a:cubicBezTo>
                  <a:cubicBezTo>
                    <a:pt x="47" y="134"/>
                    <a:pt x="47" y="134"/>
                    <a:pt x="47" y="134"/>
                  </a:cubicBezTo>
                  <a:cubicBezTo>
                    <a:pt x="47" y="134"/>
                    <a:pt x="47" y="134"/>
                    <a:pt x="47" y="134"/>
                  </a:cubicBezTo>
                  <a:cubicBezTo>
                    <a:pt x="47" y="134"/>
                    <a:pt x="47" y="134"/>
                    <a:pt x="47" y="134"/>
                  </a:cubicBezTo>
                  <a:cubicBezTo>
                    <a:pt x="46" y="135"/>
                    <a:pt x="46" y="135"/>
                    <a:pt x="46" y="135"/>
                  </a:cubicBezTo>
                  <a:cubicBezTo>
                    <a:pt x="46" y="134"/>
                    <a:pt x="46" y="134"/>
                    <a:pt x="46" y="134"/>
                  </a:cubicBezTo>
                  <a:cubicBezTo>
                    <a:pt x="46" y="135"/>
                    <a:pt x="46" y="135"/>
                    <a:pt x="46" y="135"/>
                  </a:cubicBezTo>
                  <a:cubicBezTo>
                    <a:pt x="45" y="134"/>
                    <a:pt x="45" y="134"/>
                    <a:pt x="45" y="134"/>
                  </a:cubicBezTo>
                  <a:cubicBezTo>
                    <a:pt x="44" y="135"/>
                    <a:pt x="44" y="135"/>
                    <a:pt x="44" y="135"/>
                  </a:cubicBezTo>
                  <a:cubicBezTo>
                    <a:pt x="45" y="135"/>
                    <a:pt x="45" y="135"/>
                    <a:pt x="45" y="135"/>
                  </a:cubicBezTo>
                  <a:close/>
                  <a:moveTo>
                    <a:pt x="41" y="103"/>
                  </a:moveTo>
                  <a:cubicBezTo>
                    <a:pt x="41" y="103"/>
                    <a:pt x="41" y="103"/>
                    <a:pt x="41" y="103"/>
                  </a:cubicBezTo>
                  <a:cubicBezTo>
                    <a:pt x="41" y="103"/>
                    <a:pt x="41" y="103"/>
                    <a:pt x="41" y="103"/>
                  </a:cubicBezTo>
                  <a:cubicBezTo>
                    <a:pt x="41" y="103"/>
                    <a:pt x="41" y="103"/>
                    <a:pt x="41" y="103"/>
                  </a:cubicBezTo>
                  <a:cubicBezTo>
                    <a:pt x="41" y="103"/>
                    <a:pt x="41" y="103"/>
                    <a:pt x="41" y="103"/>
                  </a:cubicBezTo>
                  <a:cubicBezTo>
                    <a:pt x="41" y="103"/>
                    <a:pt x="41" y="103"/>
                    <a:pt x="41" y="103"/>
                  </a:cubicBezTo>
                  <a:cubicBezTo>
                    <a:pt x="40" y="103"/>
                    <a:pt x="40" y="103"/>
                    <a:pt x="40" y="103"/>
                  </a:cubicBezTo>
                  <a:lnTo>
                    <a:pt x="41" y="103"/>
                  </a:lnTo>
                  <a:close/>
                  <a:moveTo>
                    <a:pt x="42" y="103"/>
                  </a:moveTo>
                  <a:cubicBezTo>
                    <a:pt x="41" y="103"/>
                    <a:pt x="41" y="103"/>
                    <a:pt x="41" y="103"/>
                  </a:cubicBezTo>
                  <a:cubicBezTo>
                    <a:pt x="41" y="103"/>
                    <a:pt x="41" y="103"/>
                    <a:pt x="41" y="103"/>
                  </a:cubicBezTo>
                  <a:cubicBezTo>
                    <a:pt x="41" y="103"/>
                    <a:pt x="41" y="103"/>
                    <a:pt x="41" y="103"/>
                  </a:cubicBezTo>
                  <a:cubicBezTo>
                    <a:pt x="41" y="104"/>
                    <a:pt x="41" y="104"/>
                    <a:pt x="41" y="104"/>
                  </a:cubicBezTo>
                  <a:lnTo>
                    <a:pt x="42" y="103"/>
                  </a:lnTo>
                  <a:close/>
                  <a:moveTo>
                    <a:pt x="12" y="110"/>
                  </a:move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3" y="112"/>
                    <a:pt x="13" y="112"/>
                    <a:pt x="13" y="112"/>
                  </a:cubicBezTo>
                  <a:cubicBezTo>
                    <a:pt x="14" y="112"/>
                    <a:pt x="14" y="112"/>
                    <a:pt x="14" y="112"/>
                  </a:cubicBezTo>
                  <a:cubicBezTo>
                    <a:pt x="14" y="112"/>
                    <a:pt x="14" y="112"/>
                    <a:pt x="14" y="112"/>
                  </a:cubicBezTo>
                  <a:cubicBezTo>
                    <a:pt x="13" y="113"/>
                    <a:pt x="13" y="113"/>
                    <a:pt x="13"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5" y="112"/>
                    <a:pt x="15" y="112"/>
                    <a:pt x="15" y="112"/>
                  </a:cubicBezTo>
                  <a:cubicBezTo>
                    <a:pt x="14" y="112"/>
                    <a:pt x="13" y="112"/>
                    <a:pt x="13" y="111"/>
                  </a:cubicBezTo>
                  <a:cubicBezTo>
                    <a:pt x="13" y="110"/>
                    <a:pt x="13" y="110"/>
                    <a:pt x="13" y="110"/>
                  </a:cubicBezTo>
                  <a:cubicBezTo>
                    <a:pt x="13" y="110"/>
                    <a:pt x="13" y="110"/>
                    <a:pt x="13" y="110"/>
                  </a:cubicBezTo>
                  <a:cubicBezTo>
                    <a:pt x="13" y="110"/>
                    <a:pt x="13" y="110"/>
                    <a:pt x="13" y="110"/>
                  </a:cubicBezTo>
                  <a:cubicBezTo>
                    <a:pt x="13" y="110"/>
                    <a:pt x="13" y="110"/>
                    <a:pt x="13" y="110"/>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lnTo>
                    <a:pt x="12" y="110"/>
                  </a:lnTo>
                  <a:close/>
                  <a:moveTo>
                    <a:pt x="35" y="170"/>
                  </a:moveTo>
                  <a:cubicBezTo>
                    <a:pt x="34" y="170"/>
                    <a:pt x="34" y="170"/>
                    <a:pt x="34" y="170"/>
                  </a:cubicBezTo>
                  <a:cubicBezTo>
                    <a:pt x="34" y="170"/>
                    <a:pt x="34" y="170"/>
                    <a:pt x="34" y="170"/>
                  </a:cubicBezTo>
                  <a:cubicBezTo>
                    <a:pt x="34" y="170"/>
                    <a:pt x="34" y="170"/>
                    <a:pt x="34" y="170"/>
                  </a:cubicBezTo>
                  <a:cubicBezTo>
                    <a:pt x="34" y="170"/>
                    <a:pt x="34" y="170"/>
                    <a:pt x="34" y="170"/>
                  </a:cubicBezTo>
                  <a:cubicBezTo>
                    <a:pt x="34" y="170"/>
                    <a:pt x="34" y="170"/>
                    <a:pt x="34" y="170"/>
                  </a:cubicBezTo>
                  <a:cubicBezTo>
                    <a:pt x="33" y="170"/>
                    <a:pt x="33" y="170"/>
                    <a:pt x="33" y="170"/>
                  </a:cubicBezTo>
                  <a:cubicBezTo>
                    <a:pt x="33" y="170"/>
                    <a:pt x="33" y="170"/>
                    <a:pt x="33" y="170"/>
                  </a:cubicBezTo>
                  <a:cubicBezTo>
                    <a:pt x="33" y="170"/>
                    <a:pt x="33" y="170"/>
                    <a:pt x="33" y="170"/>
                  </a:cubicBezTo>
                  <a:cubicBezTo>
                    <a:pt x="34" y="170"/>
                    <a:pt x="34" y="170"/>
                    <a:pt x="34" y="170"/>
                  </a:cubicBezTo>
                  <a:cubicBezTo>
                    <a:pt x="34" y="170"/>
                    <a:pt x="34" y="170"/>
                    <a:pt x="34" y="170"/>
                  </a:cubicBezTo>
                  <a:cubicBezTo>
                    <a:pt x="35" y="171"/>
                    <a:pt x="35" y="171"/>
                    <a:pt x="35" y="171"/>
                  </a:cubicBezTo>
                  <a:cubicBezTo>
                    <a:pt x="35" y="171"/>
                    <a:pt x="35" y="171"/>
                    <a:pt x="35" y="171"/>
                  </a:cubicBezTo>
                  <a:cubicBezTo>
                    <a:pt x="36" y="171"/>
                    <a:pt x="36" y="171"/>
                    <a:pt x="36" y="171"/>
                  </a:cubicBezTo>
                  <a:cubicBezTo>
                    <a:pt x="36" y="171"/>
                    <a:pt x="36" y="171"/>
                    <a:pt x="36" y="171"/>
                  </a:cubicBezTo>
                  <a:cubicBezTo>
                    <a:pt x="36" y="170"/>
                    <a:pt x="36" y="170"/>
                    <a:pt x="36" y="170"/>
                  </a:cubicBezTo>
                  <a:cubicBezTo>
                    <a:pt x="36" y="170"/>
                    <a:pt x="36" y="170"/>
                    <a:pt x="35" y="170"/>
                  </a:cubicBezTo>
                  <a:cubicBezTo>
                    <a:pt x="35" y="170"/>
                    <a:pt x="35" y="170"/>
                    <a:pt x="35" y="170"/>
                  </a:cubicBezTo>
                  <a:close/>
                  <a:moveTo>
                    <a:pt x="34" y="169"/>
                  </a:moveTo>
                  <a:cubicBezTo>
                    <a:pt x="34" y="169"/>
                    <a:pt x="34" y="169"/>
                    <a:pt x="34" y="169"/>
                  </a:cubicBezTo>
                  <a:cubicBezTo>
                    <a:pt x="34" y="168"/>
                    <a:pt x="34" y="168"/>
                    <a:pt x="34" y="168"/>
                  </a:cubicBezTo>
                  <a:cubicBezTo>
                    <a:pt x="34" y="168"/>
                    <a:pt x="33" y="167"/>
                    <a:pt x="33" y="167"/>
                  </a:cubicBezTo>
                  <a:cubicBezTo>
                    <a:pt x="33" y="167"/>
                    <a:pt x="33" y="167"/>
                    <a:pt x="33" y="167"/>
                  </a:cubicBezTo>
                  <a:cubicBezTo>
                    <a:pt x="33" y="167"/>
                    <a:pt x="33" y="167"/>
                    <a:pt x="33" y="167"/>
                  </a:cubicBezTo>
                  <a:cubicBezTo>
                    <a:pt x="33" y="168"/>
                    <a:pt x="33" y="168"/>
                    <a:pt x="33" y="168"/>
                  </a:cubicBezTo>
                  <a:cubicBezTo>
                    <a:pt x="33" y="169"/>
                    <a:pt x="33" y="169"/>
                    <a:pt x="33" y="169"/>
                  </a:cubicBezTo>
                  <a:cubicBezTo>
                    <a:pt x="33" y="169"/>
                    <a:pt x="33" y="169"/>
                    <a:pt x="33" y="169"/>
                  </a:cubicBezTo>
                  <a:cubicBezTo>
                    <a:pt x="33" y="169"/>
                    <a:pt x="33" y="169"/>
                    <a:pt x="33" y="169"/>
                  </a:cubicBezTo>
                  <a:cubicBezTo>
                    <a:pt x="33" y="169"/>
                    <a:pt x="33" y="169"/>
                    <a:pt x="33" y="169"/>
                  </a:cubicBezTo>
                  <a:cubicBezTo>
                    <a:pt x="33" y="169"/>
                    <a:pt x="33" y="169"/>
                    <a:pt x="33" y="169"/>
                  </a:cubicBezTo>
                  <a:lnTo>
                    <a:pt x="34" y="169"/>
                  </a:lnTo>
                  <a:close/>
                  <a:moveTo>
                    <a:pt x="438" y="284"/>
                  </a:moveTo>
                  <a:cubicBezTo>
                    <a:pt x="438" y="283"/>
                    <a:pt x="438" y="283"/>
                    <a:pt x="438" y="283"/>
                  </a:cubicBezTo>
                  <a:cubicBezTo>
                    <a:pt x="437" y="284"/>
                    <a:pt x="437" y="284"/>
                    <a:pt x="437" y="284"/>
                  </a:cubicBezTo>
                  <a:cubicBezTo>
                    <a:pt x="437" y="283"/>
                    <a:pt x="437" y="283"/>
                    <a:pt x="437" y="283"/>
                  </a:cubicBezTo>
                  <a:cubicBezTo>
                    <a:pt x="437" y="284"/>
                    <a:pt x="437" y="284"/>
                    <a:pt x="437"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5" y="285"/>
                    <a:pt x="435" y="285"/>
                    <a:pt x="435" y="285"/>
                  </a:cubicBezTo>
                  <a:cubicBezTo>
                    <a:pt x="435" y="285"/>
                    <a:pt x="435" y="285"/>
                    <a:pt x="435" y="285"/>
                  </a:cubicBezTo>
                  <a:cubicBezTo>
                    <a:pt x="435" y="285"/>
                    <a:pt x="435" y="285"/>
                    <a:pt x="435" y="285"/>
                  </a:cubicBezTo>
                  <a:cubicBezTo>
                    <a:pt x="435" y="285"/>
                    <a:pt x="435" y="286"/>
                    <a:pt x="434" y="286"/>
                  </a:cubicBezTo>
                  <a:cubicBezTo>
                    <a:pt x="435" y="287"/>
                    <a:pt x="435" y="287"/>
                    <a:pt x="435" y="287"/>
                  </a:cubicBezTo>
                  <a:cubicBezTo>
                    <a:pt x="435" y="287"/>
                    <a:pt x="435" y="287"/>
                    <a:pt x="435" y="287"/>
                  </a:cubicBezTo>
                  <a:cubicBezTo>
                    <a:pt x="435" y="287"/>
                    <a:pt x="435" y="287"/>
                    <a:pt x="435" y="287"/>
                  </a:cubicBezTo>
                  <a:cubicBezTo>
                    <a:pt x="435" y="286"/>
                    <a:pt x="435" y="286"/>
                    <a:pt x="435" y="286"/>
                  </a:cubicBezTo>
                  <a:cubicBezTo>
                    <a:pt x="435" y="286"/>
                    <a:pt x="435" y="286"/>
                    <a:pt x="435" y="286"/>
                  </a:cubicBezTo>
                  <a:cubicBezTo>
                    <a:pt x="435" y="286"/>
                    <a:pt x="435" y="286"/>
                    <a:pt x="435" y="286"/>
                  </a:cubicBezTo>
                  <a:cubicBezTo>
                    <a:pt x="435" y="287"/>
                    <a:pt x="435" y="287"/>
                    <a:pt x="435" y="287"/>
                  </a:cubicBezTo>
                  <a:cubicBezTo>
                    <a:pt x="435" y="287"/>
                    <a:pt x="435" y="287"/>
                    <a:pt x="435" y="287"/>
                  </a:cubicBezTo>
                  <a:cubicBezTo>
                    <a:pt x="436" y="287"/>
                    <a:pt x="436" y="287"/>
                    <a:pt x="436" y="287"/>
                  </a:cubicBezTo>
                  <a:cubicBezTo>
                    <a:pt x="436" y="286"/>
                    <a:pt x="436" y="286"/>
                    <a:pt x="436" y="286"/>
                  </a:cubicBezTo>
                  <a:cubicBezTo>
                    <a:pt x="436" y="286"/>
                    <a:pt x="436" y="286"/>
                    <a:pt x="436" y="286"/>
                  </a:cubicBezTo>
                  <a:cubicBezTo>
                    <a:pt x="436" y="286"/>
                    <a:pt x="436" y="286"/>
                    <a:pt x="436" y="286"/>
                  </a:cubicBezTo>
                  <a:cubicBezTo>
                    <a:pt x="436" y="286"/>
                    <a:pt x="436" y="286"/>
                    <a:pt x="436" y="286"/>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8" y="285"/>
                    <a:pt x="438" y="285"/>
                    <a:pt x="438" y="284"/>
                  </a:cubicBezTo>
                  <a:cubicBezTo>
                    <a:pt x="438" y="284"/>
                    <a:pt x="438" y="284"/>
                    <a:pt x="438" y="284"/>
                  </a:cubicBezTo>
                  <a:cubicBezTo>
                    <a:pt x="438" y="284"/>
                    <a:pt x="438" y="284"/>
                    <a:pt x="438" y="284"/>
                  </a:cubicBezTo>
                  <a:close/>
                  <a:moveTo>
                    <a:pt x="34" y="169"/>
                  </a:moveTo>
                  <a:cubicBezTo>
                    <a:pt x="34" y="169"/>
                    <a:pt x="34" y="169"/>
                    <a:pt x="34" y="169"/>
                  </a:cubicBezTo>
                  <a:cubicBezTo>
                    <a:pt x="34" y="169"/>
                    <a:pt x="34" y="169"/>
                    <a:pt x="34" y="169"/>
                  </a:cubicBezTo>
                  <a:cubicBezTo>
                    <a:pt x="34" y="170"/>
                    <a:pt x="34" y="170"/>
                    <a:pt x="35" y="170"/>
                  </a:cubicBezTo>
                  <a:cubicBezTo>
                    <a:pt x="34" y="169"/>
                    <a:pt x="34" y="169"/>
                    <a:pt x="34" y="169"/>
                  </a:cubicBezTo>
                  <a:close/>
                  <a:moveTo>
                    <a:pt x="439" y="283"/>
                  </a:moveTo>
                  <a:cubicBezTo>
                    <a:pt x="438" y="283"/>
                    <a:pt x="438" y="283"/>
                    <a:pt x="438" y="283"/>
                  </a:cubicBezTo>
                  <a:cubicBezTo>
                    <a:pt x="438" y="283"/>
                    <a:pt x="438" y="283"/>
                    <a:pt x="438" y="283"/>
                  </a:cubicBezTo>
                  <a:cubicBezTo>
                    <a:pt x="438" y="283"/>
                    <a:pt x="438" y="283"/>
                    <a:pt x="438" y="284"/>
                  </a:cubicBezTo>
                  <a:cubicBezTo>
                    <a:pt x="438" y="284"/>
                    <a:pt x="438" y="284"/>
                    <a:pt x="438" y="284"/>
                  </a:cubicBezTo>
                  <a:cubicBezTo>
                    <a:pt x="438" y="284"/>
                    <a:pt x="438" y="284"/>
                    <a:pt x="438" y="284"/>
                  </a:cubicBezTo>
                  <a:cubicBezTo>
                    <a:pt x="438" y="284"/>
                    <a:pt x="438" y="284"/>
                    <a:pt x="438" y="284"/>
                  </a:cubicBezTo>
                  <a:cubicBezTo>
                    <a:pt x="439" y="284"/>
                    <a:pt x="439" y="284"/>
                    <a:pt x="439" y="284"/>
                  </a:cubicBezTo>
                  <a:lnTo>
                    <a:pt x="439" y="283"/>
                  </a:lnTo>
                  <a:close/>
                  <a:moveTo>
                    <a:pt x="19" y="88"/>
                  </a:move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lose/>
                  <a:moveTo>
                    <a:pt x="35" y="170"/>
                  </a:moveTo>
                  <a:cubicBezTo>
                    <a:pt x="35" y="170"/>
                    <a:pt x="35" y="170"/>
                    <a:pt x="35" y="170"/>
                  </a:cubicBezTo>
                  <a:cubicBezTo>
                    <a:pt x="35" y="169"/>
                    <a:pt x="35" y="169"/>
                    <a:pt x="35" y="169"/>
                  </a:cubicBezTo>
                  <a:cubicBezTo>
                    <a:pt x="35" y="170"/>
                    <a:pt x="35" y="170"/>
                    <a:pt x="35" y="170"/>
                  </a:cubicBezTo>
                  <a:cubicBezTo>
                    <a:pt x="35" y="170"/>
                    <a:pt x="35" y="170"/>
                    <a:pt x="35" y="170"/>
                  </a:cubicBezTo>
                  <a:close/>
                  <a:moveTo>
                    <a:pt x="34" y="171"/>
                  </a:moveTo>
                  <a:cubicBezTo>
                    <a:pt x="34" y="171"/>
                    <a:pt x="34" y="171"/>
                    <a:pt x="34" y="171"/>
                  </a:cubicBezTo>
                  <a:cubicBezTo>
                    <a:pt x="34" y="170"/>
                    <a:pt x="34" y="170"/>
                    <a:pt x="34" y="170"/>
                  </a:cubicBezTo>
                  <a:cubicBezTo>
                    <a:pt x="33" y="171"/>
                    <a:pt x="33" y="171"/>
                    <a:pt x="33" y="171"/>
                  </a:cubicBezTo>
                  <a:lnTo>
                    <a:pt x="34" y="171"/>
                  </a:lnTo>
                  <a:close/>
                  <a:moveTo>
                    <a:pt x="438" y="283"/>
                  </a:moveTo>
                  <a:cubicBezTo>
                    <a:pt x="438" y="282"/>
                    <a:pt x="438" y="282"/>
                    <a:pt x="438" y="282"/>
                  </a:cubicBezTo>
                  <a:cubicBezTo>
                    <a:pt x="438" y="282"/>
                    <a:pt x="438" y="282"/>
                    <a:pt x="438" y="282"/>
                  </a:cubicBezTo>
                  <a:lnTo>
                    <a:pt x="438" y="283"/>
                  </a:lnTo>
                  <a:close/>
                  <a:moveTo>
                    <a:pt x="19" y="146"/>
                  </a:moveTo>
                  <a:cubicBezTo>
                    <a:pt x="19" y="146"/>
                    <a:pt x="19" y="146"/>
                    <a:pt x="19" y="146"/>
                  </a:cubicBezTo>
                  <a:cubicBezTo>
                    <a:pt x="19" y="146"/>
                    <a:pt x="19" y="146"/>
                    <a:pt x="19" y="146"/>
                  </a:cubicBezTo>
                  <a:cubicBezTo>
                    <a:pt x="18" y="146"/>
                    <a:pt x="18" y="146"/>
                    <a:pt x="18" y="146"/>
                  </a:cubicBezTo>
                  <a:cubicBezTo>
                    <a:pt x="18" y="146"/>
                    <a:pt x="18" y="147"/>
                    <a:pt x="19" y="147"/>
                  </a:cubicBezTo>
                  <a:cubicBezTo>
                    <a:pt x="19" y="147"/>
                    <a:pt x="19" y="147"/>
                    <a:pt x="19" y="147"/>
                  </a:cubicBezTo>
                  <a:cubicBezTo>
                    <a:pt x="19" y="147"/>
                    <a:pt x="19" y="147"/>
                    <a:pt x="19" y="147"/>
                  </a:cubicBezTo>
                  <a:cubicBezTo>
                    <a:pt x="20" y="147"/>
                    <a:pt x="19" y="147"/>
                    <a:pt x="19" y="146"/>
                  </a:cubicBezTo>
                  <a:close/>
                  <a:moveTo>
                    <a:pt x="17" y="89"/>
                  </a:moveTo>
                  <a:cubicBezTo>
                    <a:pt x="17" y="89"/>
                    <a:pt x="17" y="89"/>
                    <a:pt x="17" y="89"/>
                  </a:cubicBezTo>
                  <a:cubicBezTo>
                    <a:pt x="18" y="89"/>
                    <a:pt x="18" y="89"/>
                    <a:pt x="18" y="89"/>
                  </a:cubicBezTo>
                  <a:cubicBezTo>
                    <a:pt x="18" y="89"/>
                    <a:pt x="18" y="89"/>
                    <a:pt x="18" y="89"/>
                  </a:cubicBezTo>
                  <a:cubicBezTo>
                    <a:pt x="18" y="89"/>
                    <a:pt x="18" y="89"/>
                    <a:pt x="18" y="89"/>
                  </a:cubicBezTo>
                  <a:cubicBezTo>
                    <a:pt x="18" y="90"/>
                    <a:pt x="18" y="90"/>
                    <a:pt x="18" y="90"/>
                  </a:cubicBezTo>
                  <a:cubicBezTo>
                    <a:pt x="19" y="90"/>
                    <a:pt x="19" y="90"/>
                    <a:pt x="19" y="90"/>
                  </a:cubicBezTo>
                  <a:cubicBezTo>
                    <a:pt x="19" y="90"/>
                    <a:pt x="19" y="90"/>
                    <a:pt x="19" y="90"/>
                  </a:cubicBezTo>
                  <a:cubicBezTo>
                    <a:pt x="19" y="90"/>
                    <a:pt x="19" y="90"/>
                    <a:pt x="19" y="90"/>
                  </a:cubicBezTo>
                  <a:cubicBezTo>
                    <a:pt x="19" y="90"/>
                    <a:pt x="19" y="90"/>
                    <a:pt x="19" y="90"/>
                  </a:cubicBezTo>
                  <a:cubicBezTo>
                    <a:pt x="19" y="90"/>
                    <a:pt x="19" y="90"/>
                    <a:pt x="19"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1" y="90"/>
                    <a:pt x="21" y="90"/>
                    <a:pt x="21" y="90"/>
                  </a:cubicBezTo>
                  <a:cubicBezTo>
                    <a:pt x="21" y="90"/>
                    <a:pt x="21" y="90"/>
                    <a:pt x="21" y="90"/>
                  </a:cubicBezTo>
                  <a:cubicBezTo>
                    <a:pt x="21" y="90"/>
                    <a:pt x="21" y="90"/>
                    <a:pt x="21" y="90"/>
                  </a:cubicBezTo>
                  <a:cubicBezTo>
                    <a:pt x="21" y="90"/>
                    <a:pt x="21" y="90"/>
                    <a:pt x="21" y="90"/>
                  </a:cubicBezTo>
                  <a:cubicBezTo>
                    <a:pt x="21" y="90"/>
                    <a:pt x="21" y="90"/>
                    <a:pt x="21" y="90"/>
                  </a:cubicBezTo>
                  <a:cubicBezTo>
                    <a:pt x="20" y="90"/>
                    <a:pt x="21" y="90"/>
                    <a:pt x="20" y="90"/>
                  </a:cubicBezTo>
                  <a:cubicBezTo>
                    <a:pt x="20" y="90"/>
                    <a:pt x="20" y="90"/>
                    <a:pt x="20" y="90"/>
                  </a:cubicBezTo>
                  <a:cubicBezTo>
                    <a:pt x="20" y="90"/>
                    <a:pt x="20" y="90"/>
                    <a:pt x="20" y="90"/>
                  </a:cubicBezTo>
                  <a:cubicBezTo>
                    <a:pt x="20" y="90"/>
                    <a:pt x="20" y="90"/>
                    <a:pt x="20" y="90"/>
                  </a:cubicBezTo>
                  <a:cubicBezTo>
                    <a:pt x="19" y="90"/>
                    <a:pt x="19" y="90"/>
                    <a:pt x="19" y="90"/>
                  </a:cubicBezTo>
                  <a:cubicBezTo>
                    <a:pt x="19" y="89"/>
                    <a:pt x="19" y="89"/>
                    <a:pt x="19" y="89"/>
                  </a:cubicBezTo>
                  <a:cubicBezTo>
                    <a:pt x="19" y="89"/>
                    <a:pt x="19" y="89"/>
                    <a:pt x="19" y="89"/>
                  </a:cubicBezTo>
                  <a:cubicBezTo>
                    <a:pt x="18" y="89"/>
                    <a:pt x="18" y="89"/>
                    <a:pt x="18" y="89"/>
                  </a:cubicBezTo>
                  <a:cubicBezTo>
                    <a:pt x="19" y="88"/>
                    <a:pt x="19" y="88"/>
                    <a:pt x="19" y="88"/>
                  </a:cubicBezTo>
                  <a:cubicBezTo>
                    <a:pt x="18" y="88"/>
                    <a:pt x="18" y="88"/>
                    <a:pt x="18" y="88"/>
                  </a:cubicBezTo>
                  <a:cubicBezTo>
                    <a:pt x="17" y="88"/>
                    <a:pt x="17" y="88"/>
                    <a:pt x="17" y="88"/>
                  </a:cubicBezTo>
                  <a:cubicBezTo>
                    <a:pt x="17" y="88"/>
                    <a:pt x="17" y="88"/>
                    <a:pt x="17" y="88"/>
                  </a:cubicBezTo>
                  <a:cubicBezTo>
                    <a:pt x="16" y="89"/>
                    <a:pt x="16" y="89"/>
                    <a:pt x="16" y="89"/>
                  </a:cubicBezTo>
                  <a:cubicBezTo>
                    <a:pt x="17" y="89"/>
                    <a:pt x="17" y="89"/>
                    <a:pt x="17" y="89"/>
                  </a:cubicBezTo>
                  <a:close/>
                  <a:moveTo>
                    <a:pt x="15" y="102"/>
                  </a:moveTo>
                  <a:cubicBezTo>
                    <a:pt x="15" y="102"/>
                    <a:pt x="15" y="102"/>
                    <a:pt x="15" y="102"/>
                  </a:cubicBezTo>
                  <a:cubicBezTo>
                    <a:pt x="15" y="102"/>
                    <a:pt x="15" y="102"/>
                    <a:pt x="15" y="102"/>
                  </a:cubicBezTo>
                  <a:cubicBezTo>
                    <a:pt x="15" y="102"/>
                    <a:pt x="15" y="102"/>
                    <a:pt x="15" y="102"/>
                  </a:cubicBezTo>
                  <a:cubicBezTo>
                    <a:pt x="15" y="102"/>
                    <a:pt x="15" y="102"/>
                    <a:pt x="15" y="102"/>
                  </a:cubicBezTo>
                  <a:cubicBezTo>
                    <a:pt x="16" y="102"/>
                    <a:pt x="16" y="103"/>
                    <a:pt x="16" y="103"/>
                  </a:cubicBezTo>
                  <a:cubicBezTo>
                    <a:pt x="16" y="103"/>
                    <a:pt x="16" y="103"/>
                    <a:pt x="16" y="103"/>
                  </a:cubicBezTo>
                  <a:cubicBezTo>
                    <a:pt x="16" y="103"/>
                    <a:pt x="16" y="103"/>
                    <a:pt x="16" y="103"/>
                  </a:cubicBezTo>
                  <a:cubicBezTo>
                    <a:pt x="16" y="102"/>
                    <a:pt x="16" y="102"/>
                    <a:pt x="16" y="102"/>
                  </a:cubicBezTo>
                  <a:cubicBezTo>
                    <a:pt x="16" y="102"/>
                    <a:pt x="16" y="102"/>
                    <a:pt x="16" y="101"/>
                  </a:cubicBezTo>
                  <a:cubicBezTo>
                    <a:pt x="16" y="101"/>
                    <a:pt x="15" y="101"/>
                    <a:pt x="15" y="101"/>
                  </a:cubicBezTo>
                  <a:cubicBezTo>
                    <a:pt x="14" y="101"/>
                    <a:pt x="14" y="101"/>
                    <a:pt x="14" y="101"/>
                  </a:cubicBezTo>
                  <a:cubicBezTo>
                    <a:pt x="15" y="102"/>
                    <a:pt x="15" y="102"/>
                    <a:pt x="15" y="102"/>
                  </a:cubicBezTo>
                  <a:close/>
                  <a:moveTo>
                    <a:pt x="7" y="135"/>
                  </a:moveTo>
                  <a:cubicBezTo>
                    <a:pt x="7" y="135"/>
                    <a:pt x="7" y="135"/>
                    <a:pt x="7" y="135"/>
                  </a:cubicBezTo>
                  <a:cubicBezTo>
                    <a:pt x="7" y="135"/>
                    <a:pt x="7" y="135"/>
                    <a:pt x="7" y="135"/>
                  </a:cubicBezTo>
                  <a:cubicBezTo>
                    <a:pt x="7" y="135"/>
                    <a:pt x="7" y="135"/>
                    <a:pt x="7" y="135"/>
                  </a:cubicBezTo>
                  <a:cubicBezTo>
                    <a:pt x="7" y="134"/>
                    <a:pt x="7" y="134"/>
                    <a:pt x="7" y="134"/>
                  </a:cubicBezTo>
                  <a:cubicBezTo>
                    <a:pt x="6" y="134"/>
                    <a:pt x="6" y="134"/>
                    <a:pt x="6" y="134"/>
                  </a:cubicBezTo>
                  <a:cubicBezTo>
                    <a:pt x="6" y="133"/>
                    <a:pt x="6" y="133"/>
                    <a:pt x="6" y="133"/>
                  </a:cubicBezTo>
                  <a:cubicBezTo>
                    <a:pt x="6" y="134"/>
                    <a:pt x="6" y="134"/>
                    <a:pt x="6" y="134"/>
                  </a:cubicBezTo>
                  <a:cubicBezTo>
                    <a:pt x="6" y="133"/>
                    <a:pt x="6" y="133"/>
                    <a:pt x="6" y="133"/>
                  </a:cubicBezTo>
                  <a:cubicBezTo>
                    <a:pt x="6" y="132"/>
                    <a:pt x="5" y="132"/>
                    <a:pt x="5" y="131"/>
                  </a:cubicBezTo>
                  <a:cubicBezTo>
                    <a:pt x="4" y="131"/>
                    <a:pt x="4" y="131"/>
                    <a:pt x="4" y="131"/>
                  </a:cubicBezTo>
                  <a:cubicBezTo>
                    <a:pt x="4" y="132"/>
                    <a:pt x="4" y="132"/>
                    <a:pt x="4" y="132"/>
                  </a:cubicBezTo>
                  <a:cubicBezTo>
                    <a:pt x="4" y="133"/>
                    <a:pt x="4" y="133"/>
                    <a:pt x="4" y="133"/>
                  </a:cubicBezTo>
                  <a:cubicBezTo>
                    <a:pt x="4" y="133"/>
                    <a:pt x="4" y="133"/>
                    <a:pt x="4" y="133"/>
                  </a:cubicBezTo>
                  <a:cubicBezTo>
                    <a:pt x="4" y="133"/>
                    <a:pt x="4" y="133"/>
                    <a:pt x="4" y="133"/>
                  </a:cubicBezTo>
                  <a:cubicBezTo>
                    <a:pt x="4" y="133"/>
                    <a:pt x="4" y="133"/>
                    <a:pt x="4" y="133"/>
                  </a:cubicBezTo>
                  <a:cubicBezTo>
                    <a:pt x="5" y="134"/>
                    <a:pt x="5" y="134"/>
                    <a:pt x="5" y="134"/>
                  </a:cubicBezTo>
                  <a:cubicBezTo>
                    <a:pt x="5" y="134"/>
                    <a:pt x="5" y="134"/>
                    <a:pt x="5" y="134"/>
                  </a:cubicBezTo>
                  <a:cubicBezTo>
                    <a:pt x="5" y="134"/>
                    <a:pt x="5" y="134"/>
                    <a:pt x="5" y="134"/>
                  </a:cubicBezTo>
                  <a:cubicBezTo>
                    <a:pt x="5" y="134"/>
                    <a:pt x="5" y="134"/>
                    <a:pt x="5" y="134"/>
                  </a:cubicBezTo>
                  <a:cubicBezTo>
                    <a:pt x="5" y="134"/>
                    <a:pt x="5" y="134"/>
                    <a:pt x="5" y="134"/>
                  </a:cubicBezTo>
                  <a:cubicBezTo>
                    <a:pt x="5" y="135"/>
                    <a:pt x="5" y="135"/>
                    <a:pt x="5" y="135"/>
                  </a:cubicBezTo>
                  <a:cubicBezTo>
                    <a:pt x="5" y="135"/>
                    <a:pt x="5" y="135"/>
                    <a:pt x="5" y="135"/>
                  </a:cubicBezTo>
                  <a:cubicBezTo>
                    <a:pt x="6" y="135"/>
                    <a:pt x="6" y="135"/>
                    <a:pt x="6" y="135"/>
                  </a:cubicBezTo>
                  <a:cubicBezTo>
                    <a:pt x="6" y="135"/>
                    <a:pt x="6" y="135"/>
                    <a:pt x="6" y="135"/>
                  </a:cubicBezTo>
                  <a:cubicBezTo>
                    <a:pt x="6" y="135"/>
                    <a:pt x="6" y="135"/>
                    <a:pt x="6" y="135"/>
                  </a:cubicBezTo>
                  <a:cubicBezTo>
                    <a:pt x="6" y="135"/>
                    <a:pt x="6" y="135"/>
                    <a:pt x="6" y="135"/>
                  </a:cubicBezTo>
                  <a:cubicBezTo>
                    <a:pt x="7" y="135"/>
                    <a:pt x="7" y="135"/>
                    <a:pt x="7" y="135"/>
                  </a:cubicBezTo>
                  <a:cubicBezTo>
                    <a:pt x="8" y="136"/>
                    <a:pt x="8" y="136"/>
                    <a:pt x="8" y="136"/>
                  </a:cubicBezTo>
                  <a:cubicBezTo>
                    <a:pt x="8" y="135"/>
                    <a:pt x="8" y="135"/>
                    <a:pt x="8" y="135"/>
                  </a:cubicBezTo>
                  <a:cubicBezTo>
                    <a:pt x="7" y="135"/>
                    <a:pt x="7" y="135"/>
                    <a:pt x="7" y="135"/>
                  </a:cubicBezTo>
                  <a:close/>
                  <a:moveTo>
                    <a:pt x="0" y="115"/>
                  </a:moveTo>
                  <a:cubicBezTo>
                    <a:pt x="0" y="115"/>
                    <a:pt x="0" y="115"/>
                    <a:pt x="0" y="115"/>
                  </a:cubicBezTo>
                  <a:cubicBezTo>
                    <a:pt x="0" y="114"/>
                    <a:pt x="0" y="114"/>
                    <a:pt x="0" y="114"/>
                  </a:cubicBezTo>
                  <a:lnTo>
                    <a:pt x="0" y="115"/>
                  </a:lnTo>
                  <a:close/>
                  <a:moveTo>
                    <a:pt x="183" y="97"/>
                  </a:moveTo>
                  <a:cubicBezTo>
                    <a:pt x="183" y="98"/>
                    <a:pt x="183" y="98"/>
                    <a:pt x="183" y="98"/>
                  </a:cubicBezTo>
                  <a:cubicBezTo>
                    <a:pt x="183" y="98"/>
                    <a:pt x="183" y="98"/>
                    <a:pt x="183" y="98"/>
                  </a:cubicBezTo>
                  <a:cubicBezTo>
                    <a:pt x="183" y="98"/>
                    <a:pt x="183" y="98"/>
                    <a:pt x="183" y="98"/>
                  </a:cubicBezTo>
                  <a:cubicBezTo>
                    <a:pt x="183" y="98"/>
                    <a:pt x="183" y="98"/>
                    <a:pt x="183" y="98"/>
                  </a:cubicBezTo>
                  <a:cubicBezTo>
                    <a:pt x="183" y="98"/>
                    <a:pt x="183" y="98"/>
                    <a:pt x="183" y="98"/>
                  </a:cubicBezTo>
                  <a:cubicBezTo>
                    <a:pt x="183" y="99"/>
                    <a:pt x="183" y="99"/>
                    <a:pt x="183" y="99"/>
                  </a:cubicBezTo>
                  <a:cubicBezTo>
                    <a:pt x="183" y="99"/>
                    <a:pt x="183" y="99"/>
                    <a:pt x="183" y="99"/>
                  </a:cubicBezTo>
                  <a:cubicBezTo>
                    <a:pt x="184" y="99"/>
                    <a:pt x="184" y="99"/>
                    <a:pt x="184" y="99"/>
                  </a:cubicBezTo>
                  <a:cubicBezTo>
                    <a:pt x="184" y="99"/>
                    <a:pt x="184" y="99"/>
                    <a:pt x="184" y="99"/>
                  </a:cubicBezTo>
                  <a:lnTo>
                    <a:pt x="183" y="97"/>
                  </a:lnTo>
                  <a:close/>
                  <a:moveTo>
                    <a:pt x="223" y="206"/>
                  </a:moveTo>
                  <a:cubicBezTo>
                    <a:pt x="223" y="206"/>
                    <a:pt x="223" y="206"/>
                    <a:pt x="223" y="206"/>
                  </a:cubicBezTo>
                  <a:cubicBezTo>
                    <a:pt x="223" y="206"/>
                    <a:pt x="223" y="206"/>
                    <a:pt x="223" y="206"/>
                  </a:cubicBezTo>
                  <a:cubicBezTo>
                    <a:pt x="224" y="206"/>
                    <a:pt x="223" y="206"/>
                    <a:pt x="223" y="206"/>
                  </a:cubicBezTo>
                  <a:cubicBezTo>
                    <a:pt x="223" y="206"/>
                    <a:pt x="223" y="206"/>
                    <a:pt x="223" y="206"/>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6"/>
                    <a:pt x="223" y="206"/>
                    <a:pt x="223" y="206"/>
                  </a:cubicBezTo>
                  <a:close/>
                  <a:moveTo>
                    <a:pt x="441" y="269"/>
                  </a:moveTo>
                  <a:cubicBezTo>
                    <a:pt x="441" y="268"/>
                    <a:pt x="441" y="268"/>
                    <a:pt x="441" y="268"/>
                  </a:cubicBezTo>
                  <a:cubicBezTo>
                    <a:pt x="441" y="269"/>
                    <a:pt x="441" y="269"/>
                    <a:pt x="441" y="269"/>
                  </a:cubicBezTo>
                  <a:close/>
                  <a:moveTo>
                    <a:pt x="201" y="4"/>
                  </a:moveTo>
                  <a:cubicBezTo>
                    <a:pt x="202" y="3"/>
                    <a:pt x="202" y="3"/>
                    <a:pt x="202" y="3"/>
                  </a:cubicBezTo>
                  <a:cubicBezTo>
                    <a:pt x="202" y="3"/>
                    <a:pt x="202" y="3"/>
                    <a:pt x="202" y="3"/>
                  </a:cubicBezTo>
                  <a:cubicBezTo>
                    <a:pt x="202" y="3"/>
                    <a:pt x="202" y="3"/>
                    <a:pt x="202" y="3"/>
                  </a:cubicBezTo>
                  <a:cubicBezTo>
                    <a:pt x="202" y="2"/>
                    <a:pt x="202" y="2"/>
                    <a:pt x="201" y="2"/>
                  </a:cubicBezTo>
                  <a:cubicBezTo>
                    <a:pt x="201" y="2"/>
                    <a:pt x="201" y="2"/>
                    <a:pt x="201" y="2"/>
                  </a:cubicBezTo>
                  <a:cubicBezTo>
                    <a:pt x="201" y="3"/>
                    <a:pt x="201" y="3"/>
                    <a:pt x="201" y="3"/>
                  </a:cubicBezTo>
                  <a:cubicBezTo>
                    <a:pt x="201" y="3"/>
                    <a:pt x="201" y="3"/>
                    <a:pt x="201" y="4"/>
                  </a:cubicBezTo>
                  <a:close/>
                  <a:moveTo>
                    <a:pt x="197" y="141"/>
                  </a:moveTo>
                  <a:cubicBezTo>
                    <a:pt x="197" y="141"/>
                    <a:pt x="197" y="141"/>
                    <a:pt x="197" y="141"/>
                  </a:cubicBezTo>
                  <a:cubicBezTo>
                    <a:pt x="197" y="142"/>
                    <a:pt x="197" y="142"/>
                    <a:pt x="197" y="142"/>
                  </a:cubicBezTo>
                  <a:cubicBezTo>
                    <a:pt x="197" y="142"/>
                    <a:pt x="197" y="142"/>
                    <a:pt x="197" y="142"/>
                  </a:cubicBezTo>
                  <a:cubicBezTo>
                    <a:pt x="196" y="143"/>
                    <a:pt x="196" y="143"/>
                    <a:pt x="196" y="143"/>
                  </a:cubicBezTo>
                  <a:cubicBezTo>
                    <a:pt x="197" y="143"/>
                    <a:pt x="197" y="143"/>
                    <a:pt x="197" y="143"/>
                  </a:cubicBezTo>
                  <a:cubicBezTo>
                    <a:pt x="197" y="143"/>
                    <a:pt x="197" y="143"/>
                    <a:pt x="197" y="143"/>
                  </a:cubicBezTo>
                  <a:cubicBezTo>
                    <a:pt x="197" y="143"/>
                    <a:pt x="197" y="143"/>
                    <a:pt x="197" y="143"/>
                  </a:cubicBezTo>
                  <a:cubicBezTo>
                    <a:pt x="197" y="143"/>
                    <a:pt x="197" y="143"/>
                    <a:pt x="197" y="143"/>
                  </a:cubicBezTo>
                  <a:cubicBezTo>
                    <a:pt x="197" y="142"/>
                    <a:pt x="197" y="142"/>
                    <a:pt x="197" y="142"/>
                  </a:cubicBezTo>
                  <a:cubicBezTo>
                    <a:pt x="197" y="142"/>
                    <a:pt x="197" y="142"/>
                    <a:pt x="197" y="142"/>
                  </a:cubicBezTo>
                  <a:cubicBezTo>
                    <a:pt x="197" y="142"/>
                    <a:pt x="197" y="142"/>
                    <a:pt x="197" y="142"/>
                  </a:cubicBezTo>
                  <a:cubicBezTo>
                    <a:pt x="197" y="141"/>
                    <a:pt x="197" y="141"/>
                    <a:pt x="197" y="141"/>
                  </a:cubicBezTo>
                  <a:close/>
                  <a:moveTo>
                    <a:pt x="196" y="146"/>
                  </a:moveTo>
                  <a:cubicBezTo>
                    <a:pt x="196" y="145"/>
                    <a:pt x="196" y="145"/>
                    <a:pt x="196" y="145"/>
                  </a:cubicBezTo>
                  <a:cubicBezTo>
                    <a:pt x="196" y="145"/>
                    <a:pt x="196" y="145"/>
                    <a:pt x="196" y="145"/>
                  </a:cubicBezTo>
                  <a:lnTo>
                    <a:pt x="196" y="146"/>
                  </a:lnTo>
                  <a:close/>
                  <a:moveTo>
                    <a:pt x="199" y="132"/>
                  </a:moveTo>
                  <a:cubicBezTo>
                    <a:pt x="199" y="131"/>
                    <a:pt x="199" y="131"/>
                    <a:pt x="199" y="131"/>
                  </a:cubicBezTo>
                  <a:cubicBezTo>
                    <a:pt x="199" y="131"/>
                    <a:pt x="199" y="131"/>
                    <a:pt x="199" y="131"/>
                  </a:cubicBezTo>
                  <a:cubicBezTo>
                    <a:pt x="200" y="131"/>
                    <a:pt x="200" y="131"/>
                    <a:pt x="200" y="131"/>
                  </a:cubicBezTo>
                  <a:cubicBezTo>
                    <a:pt x="199" y="131"/>
                    <a:pt x="199" y="131"/>
                    <a:pt x="199" y="131"/>
                  </a:cubicBezTo>
                  <a:cubicBezTo>
                    <a:pt x="200" y="130"/>
                    <a:pt x="200" y="130"/>
                    <a:pt x="200" y="130"/>
                  </a:cubicBezTo>
                  <a:cubicBezTo>
                    <a:pt x="200" y="130"/>
                    <a:pt x="200" y="130"/>
                    <a:pt x="200" y="130"/>
                  </a:cubicBezTo>
                  <a:cubicBezTo>
                    <a:pt x="200" y="130"/>
                    <a:pt x="200" y="130"/>
                    <a:pt x="200" y="130"/>
                  </a:cubicBezTo>
                  <a:cubicBezTo>
                    <a:pt x="200" y="130"/>
                    <a:pt x="200" y="130"/>
                    <a:pt x="200" y="130"/>
                  </a:cubicBezTo>
                  <a:cubicBezTo>
                    <a:pt x="200" y="129"/>
                    <a:pt x="200" y="129"/>
                    <a:pt x="200" y="129"/>
                  </a:cubicBezTo>
                  <a:cubicBezTo>
                    <a:pt x="200" y="129"/>
                    <a:pt x="200" y="129"/>
                    <a:pt x="200" y="129"/>
                  </a:cubicBezTo>
                  <a:cubicBezTo>
                    <a:pt x="200" y="128"/>
                    <a:pt x="200" y="128"/>
                    <a:pt x="200" y="128"/>
                  </a:cubicBezTo>
                  <a:cubicBezTo>
                    <a:pt x="200" y="128"/>
                    <a:pt x="200" y="128"/>
                    <a:pt x="200" y="128"/>
                  </a:cubicBezTo>
                  <a:cubicBezTo>
                    <a:pt x="200" y="128"/>
                    <a:pt x="200" y="128"/>
                    <a:pt x="200" y="128"/>
                  </a:cubicBezTo>
                  <a:cubicBezTo>
                    <a:pt x="200" y="127"/>
                    <a:pt x="200" y="127"/>
                    <a:pt x="200" y="127"/>
                  </a:cubicBezTo>
                  <a:cubicBezTo>
                    <a:pt x="200" y="127"/>
                    <a:pt x="200" y="127"/>
                    <a:pt x="200" y="127"/>
                  </a:cubicBezTo>
                  <a:cubicBezTo>
                    <a:pt x="200" y="127"/>
                    <a:pt x="200" y="127"/>
                    <a:pt x="200" y="127"/>
                  </a:cubicBezTo>
                  <a:cubicBezTo>
                    <a:pt x="199" y="126"/>
                    <a:pt x="199" y="126"/>
                    <a:pt x="199" y="126"/>
                  </a:cubicBezTo>
                  <a:cubicBezTo>
                    <a:pt x="199" y="127"/>
                    <a:pt x="199" y="127"/>
                    <a:pt x="199" y="127"/>
                  </a:cubicBezTo>
                  <a:cubicBezTo>
                    <a:pt x="199" y="127"/>
                    <a:pt x="199" y="127"/>
                    <a:pt x="199" y="127"/>
                  </a:cubicBezTo>
                  <a:cubicBezTo>
                    <a:pt x="199" y="126"/>
                    <a:pt x="199" y="126"/>
                    <a:pt x="199" y="126"/>
                  </a:cubicBezTo>
                  <a:cubicBezTo>
                    <a:pt x="198" y="126"/>
                    <a:pt x="198" y="126"/>
                    <a:pt x="198" y="126"/>
                  </a:cubicBezTo>
                  <a:cubicBezTo>
                    <a:pt x="198" y="125"/>
                    <a:pt x="198" y="125"/>
                    <a:pt x="198" y="125"/>
                  </a:cubicBezTo>
                  <a:cubicBezTo>
                    <a:pt x="198" y="125"/>
                    <a:pt x="198" y="125"/>
                    <a:pt x="198" y="125"/>
                  </a:cubicBezTo>
                  <a:cubicBezTo>
                    <a:pt x="198" y="125"/>
                    <a:pt x="198" y="125"/>
                    <a:pt x="198" y="125"/>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6" y="126"/>
                    <a:pt x="196" y="127"/>
                    <a:pt x="195" y="127"/>
                  </a:cubicBezTo>
                  <a:cubicBezTo>
                    <a:pt x="195" y="127"/>
                    <a:pt x="195" y="127"/>
                    <a:pt x="195" y="127"/>
                  </a:cubicBezTo>
                  <a:cubicBezTo>
                    <a:pt x="195" y="128"/>
                    <a:pt x="195" y="128"/>
                    <a:pt x="195" y="128"/>
                  </a:cubicBezTo>
                  <a:cubicBezTo>
                    <a:pt x="195" y="128"/>
                    <a:pt x="195" y="128"/>
                    <a:pt x="195" y="128"/>
                  </a:cubicBezTo>
                  <a:cubicBezTo>
                    <a:pt x="195" y="128"/>
                    <a:pt x="195" y="128"/>
                    <a:pt x="195" y="128"/>
                  </a:cubicBezTo>
                  <a:cubicBezTo>
                    <a:pt x="194" y="128"/>
                    <a:pt x="194" y="128"/>
                    <a:pt x="194" y="128"/>
                  </a:cubicBezTo>
                  <a:cubicBezTo>
                    <a:pt x="194" y="129"/>
                    <a:pt x="194" y="129"/>
                    <a:pt x="194" y="129"/>
                  </a:cubicBezTo>
                  <a:cubicBezTo>
                    <a:pt x="194" y="129"/>
                    <a:pt x="194" y="129"/>
                    <a:pt x="194" y="129"/>
                  </a:cubicBezTo>
                  <a:cubicBezTo>
                    <a:pt x="195" y="129"/>
                    <a:pt x="195" y="129"/>
                    <a:pt x="195" y="129"/>
                  </a:cubicBezTo>
                  <a:cubicBezTo>
                    <a:pt x="195" y="130"/>
                    <a:pt x="195" y="130"/>
                    <a:pt x="195" y="130"/>
                  </a:cubicBezTo>
                  <a:cubicBezTo>
                    <a:pt x="195" y="130"/>
                    <a:pt x="195" y="130"/>
                    <a:pt x="195" y="130"/>
                  </a:cubicBezTo>
                  <a:cubicBezTo>
                    <a:pt x="195" y="130"/>
                    <a:pt x="195" y="130"/>
                    <a:pt x="195" y="130"/>
                  </a:cubicBezTo>
                  <a:cubicBezTo>
                    <a:pt x="195" y="131"/>
                    <a:pt x="195" y="131"/>
                    <a:pt x="195" y="131"/>
                  </a:cubicBezTo>
                  <a:cubicBezTo>
                    <a:pt x="194" y="131"/>
                    <a:pt x="194" y="131"/>
                    <a:pt x="194" y="131"/>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3"/>
                    <a:pt x="194" y="133"/>
                    <a:pt x="194" y="133"/>
                  </a:cubicBezTo>
                  <a:cubicBezTo>
                    <a:pt x="194" y="133"/>
                    <a:pt x="194" y="133"/>
                    <a:pt x="194" y="133"/>
                  </a:cubicBezTo>
                  <a:cubicBezTo>
                    <a:pt x="194" y="133"/>
                    <a:pt x="193" y="133"/>
                    <a:pt x="193" y="133"/>
                  </a:cubicBezTo>
                  <a:cubicBezTo>
                    <a:pt x="193" y="133"/>
                    <a:pt x="193" y="133"/>
                    <a:pt x="193" y="133"/>
                  </a:cubicBezTo>
                  <a:cubicBezTo>
                    <a:pt x="193" y="134"/>
                    <a:pt x="193" y="134"/>
                    <a:pt x="193" y="134"/>
                  </a:cubicBezTo>
                  <a:cubicBezTo>
                    <a:pt x="193" y="134"/>
                    <a:pt x="193" y="134"/>
                    <a:pt x="193" y="134"/>
                  </a:cubicBezTo>
                  <a:cubicBezTo>
                    <a:pt x="192" y="134"/>
                    <a:pt x="192" y="134"/>
                    <a:pt x="192" y="134"/>
                  </a:cubicBezTo>
                  <a:cubicBezTo>
                    <a:pt x="193" y="134"/>
                    <a:pt x="193" y="134"/>
                    <a:pt x="193" y="134"/>
                  </a:cubicBezTo>
                  <a:cubicBezTo>
                    <a:pt x="192" y="134"/>
                    <a:pt x="192" y="134"/>
                    <a:pt x="192" y="134"/>
                  </a:cubicBezTo>
                  <a:cubicBezTo>
                    <a:pt x="192" y="134"/>
                    <a:pt x="192" y="134"/>
                    <a:pt x="192" y="134"/>
                  </a:cubicBezTo>
                  <a:cubicBezTo>
                    <a:pt x="192" y="135"/>
                    <a:pt x="192" y="135"/>
                    <a:pt x="192" y="135"/>
                  </a:cubicBezTo>
                  <a:cubicBezTo>
                    <a:pt x="192" y="135"/>
                    <a:pt x="192" y="135"/>
                    <a:pt x="192" y="135"/>
                  </a:cubicBezTo>
                  <a:cubicBezTo>
                    <a:pt x="192" y="135"/>
                    <a:pt x="192" y="135"/>
                    <a:pt x="192" y="135"/>
                  </a:cubicBezTo>
                  <a:cubicBezTo>
                    <a:pt x="192" y="135"/>
                    <a:pt x="192" y="135"/>
                    <a:pt x="192" y="135"/>
                  </a:cubicBezTo>
                  <a:cubicBezTo>
                    <a:pt x="192" y="136"/>
                    <a:pt x="192" y="136"/>
                    <a:pt x="192" y="136"/>
                  </a:cubicBezTo>
                  <a:cubicBezTo>
                    <a:pt x="192" y="136"/>
                    <a:pt x="192" y="136"/>
                    <a:pt x="192" y="136"/>
                  </a:cubicBezTo>
                  <a:cubicBezTo>
                    <a:pt x="192" y="136"/>
                    <a:pt x="192" y="136"/>
                    <a:pt x="192" y="136"/>
                  </a:cubicBezTo>
                  <a:cubicBezTo>
                    <a:pt x="192" y="136"/>
                    <a:pt x="192" y="136"/>
                    <a:pt x="192" y="136"/>
                  </a:cubicBezTo>
                  <a:cubicBezTo>
                    <a:pt x="193" y="135"/>
                    <a:pt x="193" y="135"/>
                    <a:pt x="193" y="135"/>
                  </a:cubicBezTo>
                  <a:cubicBezTo>
                    <a:pt x="193" y="136"/>
                    <a:pt x="193" y="136"/>
                    <a:pt x="193" y="136"/>
                  </a:cubicBezTo>
                  <a:cubicBezTo>
                    <a:pt x="193" y="137"/>
                    <a:pt x="193" y="137"/>
                    <a:pt x="193" y="137"/>
                  </a:cubicBezTo>
                  <a:cubicBezTo>
                    <a:pt x="192" y="137"/>
                    <a:pt x="192" y="137"/>
                    <a:pt x="192" y="137"/>
                  </a:cubicBezTo>
                  <a:cubicBezTo>
                    <a:pt x="192" y="138"/>
                    <a:pt x="192" y="138"/>
                    <a:pt x="192" y="138"/>
                  </a:cubicBezTo>
                  <a:cubicBezTo>
                    <a:pt x="192" y="138"/>
                    <a:pt x="192" y="138"/>
                    <a:pt x="192" y="139"/>
                  </a:cubicBezTo>
                  <a:cubicBezTo>
                    <a:pt x="192" y="139"/>
                    <a:pt x="192" y="139"/>
                    <a:pt x="192" y="139"/>
                  </a:cubicBezTo>
                  <a:cubicBezTo>
                    <a:pt x="192" y="139"/>
                    <a:pt x="192" y="139"/>
                    <a:pt x="192" y="139"/>
                  </a:cubicBezTo>
                  <a:cubicBezTo>
                    <a:pt x="193" y="139"/>
                    <a:pt x="192" y="140"/>
                    <a:pt x="192" y="140"/>
                  </a:cubicBezTo>
                  <a:cubicBezTo>
                    <a:pt x="192" y="141"/>
                    <a:pt x="192" y="141"/>
                    <a:pt x="192" y="141"/>
                  </a:cubicBezTo>
                  <a:cubicBezTo>
                    <a:pt x="192" y="141"/>
                    <a:pt x="192" y="141"/>
                    <a:pt x="192" y="142"/>
                  </a:cubicBezTo>
                  <a:cubicBezTo>
                    <a:pt x="192" y="142"/>
                    <a:pt x="192" y="142"/>
                    <a:pt x="192" y="142"/>
                  </a:cubicBezTo>
                  <a:cubicBezTo>
                    <a:pt x="192" y="142"/>
                    <a:pt x="192" y="142"/>
                    <a:pt x="192" y="142"/>
                  </a:cubicBezTo>
                  <a:cubicBezTo>
                    <a:pt x="192" y="142"/>
                    <a:pt x="192" y="142"/>
                    <a:pt x="192" y="142"/>
                  </a:cubicBezTo>
                  <a:cubicBezTo>
                    <a:pt x="192" y="143"/>
                    <a:pt x="192" y="143"/>
                    <a:pt x="192" y="143"/>
                  </a:cubicBezTo>
                  <a:cubicBezTo>
                    <a:pt x="192" y="143"/>
                    <a:pt x="192" y="143"/>
                    <a:pt x="192" y="143"/>
                  </a:cubicBezTo>
                  <a:cubicBezTo>
                    <a:pt x="192" y="143"/>
                    <a:pt x="192" y="143"/>
                    <a:pt x="192" y="143"/>
                  </a:cubicBezTo>
                  <a:cubicBezTo>
                    <a:pt x="191" y="144"/>
                    <a:pt x="191" y="144"/>
                    <a:pt x="191" y="144"/>
                  </a:cubicBezTo>
                  <a:cubicBezTo>
                    <a:pt x="192" y="144"/>
                    <a:pt x="191" y="144"/>
                    <a:pt x="191" y="144"/>
                  </a:cubicBezTo>
                  <a:cubicBezTo>
                    <a:pt x="191" y="145"/>
                    <a:pt x="191" y="145"/>
                    <a:pt x="191" y="145"/>
                  </a:cubicBezTo>
                  <a:cubicBezTo>
                    <a:pt x="191" y="145"/>
                    <a:pt x="191" y="145"/>
                    <a:pt x="191" y="145"/>
                  </a:cubicBezTo>
                  <a:cubicBezTo>
                    <a:pt x="192" y="145"/>
                    <a:pt x="192" y="145"/>
                    <a:pt x="192" y="145"/>
                  </a:cubicBezTo>
                  <a:cubicBezTo>
                    <a:pt x="191" y="146"/>
                    <a:pt x="191" y="146"/>
                    <a:pt x="191" y="146"/>
                  </a:cubicBezTo>
                  <a:cubicBezTo>
                    <a:pt x="191" y="146"/>
                    <a:pt x="191" y="146"/>
                    <a:pt x="191" y="146"/>
                  </a:cubicBezTo>
                  <a:cubicBezTo>
                    <a:pt x="191" y="147"/>
                    <a:pt x="191" y="147"/>
                    <a:pt x="191" y="147"/>
                  </a:cubicBezTo>
                  <a:cubicBezTo>
                    <a:pt x="191" y="148"/>
                    <a:pt x="191" y="148"/>
                    <a:pt x="191" y="148"/>
                  </a:cubicBezTo>
                  <a:cubicBezTo>
                    <a:pt x="192" y="148"/>
                    <a:pt x="192" y="148"/>
                    <a:pt x="192" y="148"/>
                  </a:cubicBezTo>
                  <a:cubicBezTo>
                    <a:pt x="192" y="148"/>
                    <a:pt x="192" y="148"/>
                    <a:pt x="192" y="148"/>
                  </a:cubicBezTo>
                  <a:cubicBezTo>
                    <a:pt x="192" y="148"/>
                    <a:pt x="192" y="148"/>
                    <a:pt x="192" y="148"/>
                  </a:cubicBezTo>
                  <a:cubicBezTo>
                    <a:pt x="192" y="148"/>
                    <a:pt x="192" y="148"/>
                    <a:pt x="192" y="148"/>
                  </a:cubicBezTo>
                  <a:cubicBezTo>
                    <a:pt x="192" y="149"/>
                    <a:pt x="192" y="149"/>
                    <a:pt x="192" y="149"/>
                  </a:cubicBezTo>
                  <a:cubicBezTo>
                    <a:pt x="192" y="149"/>
                    <a:pt x="192" y="149"/>
                    <a:pt x="192" y="149"/>
                  </a:cubicBezTo>
                  <a:cubicBezTo>
                    <a:pt x="193" y="150"/>
                    <a:pt x="193" y="150"/>
                    <a:pt x="193" y="150"/>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8"/>
                    <a:pt x="194" y="148"/>
                    <a:pt x="194" y="148"/>
                  </a:cubicBezTo>
                  <a:cubicBezTo>
                    <a:pt x="194" y="148"/>
                    <a:pt x="194" y="148"/>
                    <a:pt x="194" y="148"/>
                  </a:cubicBezTo>
                  <a:cubicBezTo>
                    <a:pt x="194" y="148"/>
                    <a:pt x="194" y="148"/>
                    <a:pt x="194" y="148"/>
                  </a:cubicBezTo>
                  <a:cubicBezTo>
                    <a:pt x="194" y="148"/>
                    <a:pt x="194" y="148"/>
                    <a:pt x="194" y="148"/>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5" y="144"/>
                    <a:pt x="195" y="144"/>
                    <a:pt x="195" y="144"/>
                  </a:cubicBezTo>
                  <a:cubicBezTo>
                    <a:pt x="194" y="144"/>
                    <a:pt x="194" y="144"/>
                    <a:pt x="194" y="144"/>
                  </a:cubicBezTo>
                  <a:cubicBezTo>
                    <a:pt x="195" y="144"/>
                    <a:pt x="195" y="144"/>
                    <a:pt x="195" y="144"/>
                  </a:cubicBezTo>
                  <a:cubicBezTo>
                    <a:pt x="195" y="144"/>
                    <a:pt x="195" y="144"/>
                    <a:pt x="195" y="144"/>
                  </a:cubicBezTo>
                  <a:cubicBezTo>
                    <a:pt x="195" y="144"/>
                    <a:pt x="195" y="144"/>
                    <a:pt x="195" y="144"/>
                  </a:cubicBezTo>
                  <a:cubicBezTo>
                    <a:pt x="195" y="144"/>
                    <a:pt x="195" y="144"/>
                    <a:pt x="195" y="144"/>
                  </a:cubicBezTo>
                  <a:cubicBezTo>
                    <a:pt x="195" y="143"/>
                    <a:pt x="195" y="143"/>
                    <a:pt x="195" y="143"/>
                  </a:cubicBezTo>
                  <a:cubicBezTo>
                    <a:pt x="195" y="142"/>
                    <a:pt x="195" y="142"/>
                    <a:pt x="195" y="141"/>
                  </a:cubicBezTo>
                  <a:cubicBezTo>
                    <a:pt x="195" y="141"/>
                    <a:pt x="196" y="141"/>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7" y="139"/>
                    <a:pt x="197" y="139"/>
                    <a:pt x="197" y="139"/>
                  </a:cubicBezTo>
                  <a:cubicBezTo>
                    <a:pt x="197" y="139"/>
                    <a:pt x="197" y="139"/>
                    <a:pt x="197" y="139"/>
                  </a:cubicBezTo>
                  <a:cubicBezTo>
                    <a:pt x="196" y="139"/>
                    <a:pt x="196" y="139"/>
                    <a:pt x="196" y="139"/>
                  </a:cubicBezTo>
                  <a:cubicBezTo>
                    <a:pt x="197" y="138"/>
                    <a:pt x="197" y="138"/>
                    <a:pt x="197" y="138"/>
                  </a:cubicBezTo>
                  <a:cubicBezTo>
                    <a:pt x="197" y="138"/>
                    <a:pt x="197" y="138"/>
                    <a:pt x="197" y="138"/>
                  </a:cubicBezTo>
                  <a:cubicBezTo>
                    <a:pt x="197" y="138"/>
                    <a:pt x="197" y="138"/>
                    <a:pt x="197" y="138"/>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8" y="135"/>
                    <a:pt x="198" y="135"/>
                    <a:pt x="198" y="135"/>
                  </a:cubicBezTo>
                  <a:cubicBezTo>
                    <a:pt x="197" y="135"/>
                    <a:pt x="197" y="135"/>
                    <a:pt x="197" y="135"/>
                  </a:cubicBezTo>
                  <a:cubicBezTo>
                    <a:pt x="198" y="135"/>
                    <a:pt x="198" y="135"/>
                    <a:pt x="198" y="135"/>
                  </a:cubicBezTo>
                  <a:cubicBezTo>
                    <a:pt x="198" y="135"/>
                    <a:pt x="198" y="135"/>
                    <a:pt x="198" y="135"/>
                  </a:cubicBezTo>
                  <a:cubicBezTo>
                    <a:pt x="198" y="134"/>
                    <a:pt x="198" y="134"/>
                    <a:pt x="198" y="134"/>
                  </a:cubicBezTo>
                  <a:cubicBezTo>
                    <a:pt x="198" y="134"/>
                    <a:pt x="198" y="134"/>
                    <a:pt x="198" y="134"/>
                  </a:cubicBezTo>
                  <a:cubicBezTo>
                    <a:pt x="198" y="133"/>
                    <a:pt x="198" y="133"/>
                    <a:pt x="198" y="133"/>
                  </a:cubicBezTo>
                  <a:cubicBezTo>
                    <a:pt x="198" y="133"/>
                    <a:pt x="198" y="133"/>
                    <a:pt x="198" y="133"/>
                  </a:cubicBezTo>
                  <a:cubicBezTo>
                    <a:pt x="199" y="133"/>
                    <a:pt x="199" y="133"/>
                    <a:pt x="199" y="133"/>
                  </a:cubicBezTo>
                  <a:cubicBezTo>
                    <a:pt x="199" y="133"/>
                    <a:pt x="199" y="133"/>
                    <a:pt x="199" y="133"/>
                  </a:cubicBezTo>
                  <a:cubicBezTo>
                    <a:pt x="199" y="132"/>
                    <a:pt x="199" y="132"/>
                    <a:pt x="199" y="132"/>
                  </a:cubicBezTo>
                  <a:close/>
                  <a:moveTo>
                    <a:pt x="207" y="168"/>
                  </a:moveTo>
                  <a:cubicBezTo>
                    <a:pt x="207" y="168"/>
                    <a:pt x="207" y="168"/>
                    <a:pt x="207" y="168"/>
                  </a:cubicBezTo>
                  <a:cubicBezTo>
                    <a:pt x="207" y="168"/>
                    <a:pt x="207" y="168"/>
                    <a:pt x="207" y="168"/>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5" y="167"/>
                    <a:pt x="205" y="167"/>
                    <a:pt x="205" y="167"/>
                  </a:cubicBezTo>
                  <a:cubicBezTo>
                    <a:pt x="205" y="167"/>
                    <a:pt x="204" y="167"/>
                    <a:pt x="204" y="168"/>
                  </a:cubicBezTo>
                  <a:cubicBezTo>
                    <a:pt x="204" y="168"/>
                    <a:pt x="204" y="168"/>
                    <a:pt x="204" y="168"/>
                  </a:cubicBezTo>
                  <a:cubicBezTo>
                    <a:pt x="203" y="168"/>
                    <a:pt x="203" y="168"/>
                    <a:pt x="203" y="168"/>
                  </a:cubicBezTo>
                  <a:cubicBezTo>
                    <a:pt x="203" y="169"/>
                    <a:pt x="203" y="169"/>
                    <a:pt x="203" y="169"/>
                  </a:cubicBezTo>
                  <a:cubicBezTo>
                    <a:pt x="203" y="170"/>
                    <a:pt x="203" y="170"/>
                    <a:pt x="203" y="170"/>
                  </a:cubicBezTo>
                  <a:cubicBezTo>
                    <a:pt x="203" y="170"/>
                    <a:pt x="203" y="170"/>
                    <a:pt x="203" y="170"/>
                  </a:cubicBezTo>
                  <a:cubicBezTo>
                    <a:pt x="203" y="170"/>
                    <a:pt x="203" y="170"/>
                    <a:pt x="203" y="170"/>
                  </a:cubicBezTo>
                  <a:cubicBezTo>
                    <a:pt x="203" y="170"/>
                    <a:pt x="203" y="170"/>
                    <a:pt x="203" y="170"/>
                  </a:cubicBezTo>
                  <a:cubicBezTo>
                    <a:pt x="203" y="171"/>
                    <a:pt x="203" y="171"/>
                    <a:pt x="203" y="171"/>
                  </a:cubicBezTo>
                  <a:cubicBezTo>
                    <a:pt x="202" y="171"/>
                    <a:pt x="202" y="171"/>
                    <a:pt x="202" y="171"/>
                  </a:cubicBezTo>
                  <a:cubicBezTo>
                    <a:pt x="203" y="171"/>
                    <a:pt x="203" y="171"/>
                    <a:pt x="203" y="171"/>
                  </a:cubicBezTo>
                  <a:cubicBezTo>
                    <a:pt x="202" y="172"/>
                    <a:pt x="202" y="172"/>
                    <a:pt x="202" y="172"/>
                  </a:cubicBezTo>
                  <a:cubicBezTo>
                    <a:pt x="202" y="172"/>
                    <a:pt x="202" y="172"/>
                    <a:pt x="202" y="172"/>
                  </a:cubicBezTo>
                  <a:cubicBezTo>
                    <a:pt x="202" y="172"/>
                    <a:pt x="202" y="172"/>
                    <a:pt x="202" y="172"/>
                  </a:cubicBezTo>
                  <a:cubicBezTo>
                    <a:pt x="202" y="172"/>
                    <a:pt x="202" y="172"/>
                    <a:pt x="202" y="172"/>
                  </a:cubicBezTo>
                  <a:cubicBezTo>
                    <a:pt x="203" y="172"/>
                    <a:pt x="203" y="172"/>
                    <a:pt x="203" y="172"/>
                  </a:cubicBezTo>
                  <a:cubicBezTo>
                    <a:pt x="203" y="172"/>
                    <a:pt x="203" y="172"/>
                    <a:pt x="203" y="172"/>
                  </a:cubicBezTo>
                  <a:cubicBezTo>
                    <a:pt x="203" y="172"/>
                    <a:pt x="203" y="172"/>
                    <a:pt x="203" y="172"/>
                  </a:cubicBezTo>
                  <a:cubicBezTo>
                    <a:pt x="203" y="172"/>
                    <a:pt x="203" y="172"/>
                    <a:pt x="203" y="172"/>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6" y="170"/>
                    <a:pt x="206" y="170"/>
                    <a:pt x="206" y="170"/>
                  </a:cubicBezTo>
                  <a:cubicBezTo>
                    <a:pt x="206" y="170"/>
                    <a:pt x="206" y="170"/>
                    <a:pt x="206" y="170"/>
                  </a:cubicBezTo>
                  <a:cubicBezTo>
                    <a:pt x="206" y="170"/>
                    <a:pt x="207" y="169"/>
                    <a:pt x="207" y="169"/>
                  </a:cubicBezTo>
                  <a:cubicBezTo>
                    <a:pt x="207" y="168"/>
                    <a:pt x="207" y="168"/>
                    <a:pt x="207" y="168"/>
                  </a:cubicBezTo>
                  <a:close/>
                  <a:moveTo>
                    <a:pt x="442" y="278"/>
                  </a:moveTo>
                  <a:cubicBezTo>
                    <a:pt x="441" y="278"/>
                    <a:pt x="441" y="278"/>
                    <a:pt x="441" y="278"/>
                  </a:cubicBezTo>
                  <a:cubicBezTo>
                    <a:pt x="442" y="279"/>
                    <a:pt x="442" y="279"/>
                    <a:pt x="442" y="279"/>
                  </a:cubicBezTo>
                  <a:cubicBezTo>
                    <a:pt x="441" y="279"/>
                    <a:pt x="441" y="279"/>
                    <a:pt x="441" y="279"/>
                  </a:cubicBezTo>
                  <a:cubicBezTo>
                    <a:pt x="442" y="280"/>
                    <a:pt x="442" y="280"/>
                    <a:pt x="442" y="280"/>
                  </a:cubicBezTo>
                  <a:cubicBezTo>
                    <a:pt x="442" y="280"/>
                    <a:pt x="442" y="280"/>
                    <a:pt x="442" y="280"/>
                  </a:cubicBezTo>
                  <a:cubicBezTo>
                    <a:pt x="442" y="280"/>
                    <a:pt x="442" y="280"/>
                    <a:pt x="442" y="280"/>
                  </a:cubicBezTo>
                  <a:cubicBezTo>
                    <a:pt x="442" y="280"/>
                    <a:pt x="442" y="280"/>
                    <a:pt x="442" y="280"/>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0" y="280"/>
                    <a:pt x="440" y="280"/>
                    <a:pt x="440" y="280"/>
                  </a:cubicBezTo>
                  <a:cubicBezTo>
                    <a:pt x="440" y="280"/>
                    <a:pt x="440" y="280"/>
                    <a:pt x="440" y="280"/>
                  </a:cubicBezTo>
                  <a:cubicBezTo>
                    <a:pt x="440" y="280"/>
                    <a:pt x="440" y="280"/>
                    <a:pt x="440" y="280"/>
                  </a:cubicBezTo>
                  <a:cubicBezTo>
                    <a:pt x="440" y="281"/>
                    <a:pt x="440" y="281"/>
                    <a:pt x="440" y="281"/>
                  </a:cubicBezTo>
                  <a:cubicBezTo>
                    <a:pt x="440" y="281"/>
                    <a:pt x="440" y="281"/>
                    <a:pt x="440" y="281"/>
                  </a:cubicBezTo>
                  <a:cubicBezTo>
                    <a:pt x="440" y="281"/>
                    <a:pt x="441" y="281"/>
                    <a:pt x="440" y="281"/>
                  </a:cubicBezTo>
                  <a:cubicBezTo>
                    <a:pt x="441" y="282"/>
                    <a:pt x="441" y="282"/>
                    <a:pt x="441" y="282"/>
                  </a:cubicBezTo>
                  <a:cubicBezTo>
                    <a:pt x="441" y="281"/>
                    <a:pt x="442" y="281"/>
                    <a:pt x="442" y="281"/>
                  </a:cubicBezTo>
                  <a:cubicBezTo>
                    <a:pt x="442" y="280"/>
                    <a:pt x="442" y="280"/>
                    <a:pt x="442" y="280"/>
                  </a:cubicBezTo>
                  <a:cubicBezTo>
                    <a:pt x="442" y="280"/>
                    <a:pt x="442" y="280"/>
                    <a:pt x="442" y="280"/>
                  </a:cubicBezTo>
                  <a:cubicBezTo>
                    <a:pt x="442" y="280"/>
                    <a:pt x="442" y="280"/>
                    <a:pt x="442" y="280"/>
                  </a:cubicBezTo>
                  <a:cubicBezTo>
                    <a:pt x="442" y="279"/>
                    <a:pt x="442" y="279"/>
                    <a:pt x="442" y="278"/>
                  </a:cubicBezTo>
                  <a:close/>
                  <a:moveTo>
                    <a:pt x="186" y="4"/>
                  </a:moveTo>
                  <a:cubicBezTo>
                    <a:pt x="186" y="3"/>
                    <a:pt x="186" y="3"/>
                    <a:pt x="186" y="3"/>
                  </a:cubicBezTo>
                  <a:cubicBezTo>
                    <a:pt x="186" y="3"/>
                    <a:pt x="186" y="3"/>
                    <a:pt x="186" y="3"/>
                  </a:cubicBezTo>
                  <a:lnTo>
                    <a:pt x="186" y="4"/>
                  </a:lnTo>
                  <a:close/>
                  <a:moveTo>
                    <a:pt x="177" y="11"/>
                  </a:moveTo>
                  <a:cubicBezTo>
                    <a:pt x="177" y="11"/>
                    <a:pt x="177" y="11"/>
                    <a:pt x="177" y="11"/>
                  </a:cubicBezTo>
                  <a:cubicBezTo>
                    <a:pt x="177" y="11"/>
                    <a:pt x="177" y="11"/>
                    <a:pt x="177" y="11"/>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3"/>
                    <a:pt x="177" y="13"/>
                    <a:pt x="177" y="13"/>
                  </a:cubicBezTo>
                  <a:cubicBezTo>
                    <a:pt x="177" y="13"/>
                    <a:pt x="177" y="13"/>
                    <a:pt x="177" y="13"/>
                  </a:cubicBezTo>
                  <a:cubicBezTo>
                    <a:pt x="177" y="13"/>
                    <a:pt x="177" y="13"/>
                    <a:pt x="177" y="13"/>
                  </a:cubicBezTo>
                  <a:cubicBezTo>
                    <a:pt x="177" y="12"/>
                    <a:pt x="177" y="12"/>
                    <a:pt x="177" y="12"/>
                  </a:cubicBezTo>
                  <a:cubicBezTo>
                    <a:pt x="177" y="12"/>
                    <a:pt x="177" y="12"/>
                    <a:pt x="177" y="12"/>
                  </a:cubicBezTo>
                  <a:cubicBezTo>
                    <a:pt x="177" y="12"/>
                    <a:pt x="177" y="12"/>
                    <a:pt x="177" y="12"/>
                  </a:cubicBezTo>
                  <a:cubicBezTo>
                    <a:pt x="177" y="11"/>
                    <a:pt x="177" y="11"/>
                    <a:pt x="177" y="11"/>
                  </a:cubicBezTo>
                  <a:cubicBezTo>
                    <a:pt x="178" y="11"/>
                    <a:pt x="178" y="11"/>
                    <a:pt x="178" y="11"/>
                  </a:cubicBezTo>
                  <a:cubicBezTo>
                    <a:pt x="178" y="11"/>
                    <a:pt x="178" y="11"/>
                    <a:pt x="178" y="11"/>
                  </a:cubicBezTo>
                  <a:cubicBezTo>
                    <a:pt x="178" y="11"/>
                    <a:pt x="178" y="11"/>
                    <a:pt x="178" y="11"/>
                  </a:cubicBezTo>
                  <a:cubicBezTo>
                    <a:pt x="178" y="11"/>
                    <a:pt x="178" y="11"/>
                    <a:pt x="178" y="11"/>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9"/>
                    <a:pt x="178" y="9"/>
                    <a:pt x="178" y="9"/>
                  </a:cubicBezTo>
                  <a:cubicBezTo>
                    <a:pt x="178" y="9"/>
                    <a:pt x="179" y="9"/>
                    <a:pt x="178" y="8"/>
                  </a:cubicBezTo>
                  <a:cubicBezTo>
                    <a:pt x="179" y="8"/>
                    <a:pt x="179" y="8"/>
                    <a:pt x="179" y="8"/>
                  </a:cubicBezTo>
                  <a:cubicBezTo>
                    <a:pt x="179" y="8"/>
                    <a:pt x="179" y="8"/>
                    <a:pt x="179" y="8"/>
                  </a:cubicBezTo>
                  <a:cubicBezTo>
                    <a:pt x="179" y="7"/>
                    <a:pt x="179" y="7"/>
                    <a:pt x="179" y="7"/>
                  </a:cubicBezTo>
                  <a:cubicBezTo>
                    <a:pt x="179" y="7"/>
                    <a:pt x="179" y="7"/>
                    <a:pt x="179" y="7"/>
                  </a:cubicBezTo>
                  <a:cubicBezTo>
                    <a:pt x="179" y="7"/>
                    <a:pt x="179" y="7"/>
                    <a:pt x="179" y="7"/>
                  </a:cubicBezTo>
                  <a:cubicBezTo>
                    <a:pt x="180" y="7"/>
                    <a:pt x="180" y="6"/>
                    <a:pt x="181" y="6"/>
                  </a:cubicBezTo>
                  <a:cubicBezTo>
                    <a:pt x="181" y="6"/>
                    <a:pt x="181" y="6"/>
                    <a:pt x="181" y="6"/>
                  </a:cubicBezTo>
                  <a:cubicBezTo>
                    <a:pt x="181" y="5"/>
                    <a:pt x="181" y="5"/>
                    <a:pt x="181" y="5"/>
                  </a:cubicBezTo>
                  <a:cubicBezTo>
                    <a:pt x="181" y="6"/>
                    <a:pt x="181" y="6"/>
                    <a:pt x="181" y="6"/>
                  </a:cubicBezTo>
                  <a:cubicBezTo>
                    <a:pt x="181" y="5"/>
                    <a:pt x="181" y="5"/>
                    <a:pt x="181" y="5"/>
                  </a:cubicBezTo>
                  <a:cubicBezTo>
                    <a:pt x="182" y="6"/>
                    <a:pt x="182" y="6"/>
                    <a:pt x="182" y="6"/>
                  </a:cubicBezTo>
                  <a:cubicBezTo>
                    <a:pt x="182" y="5"/>
                    <a:pt x="182" y="5"/>
                    <a:pt x="182" y="5"/>
                  </a:cubicBezTo>
                  <a:cubicBezTo>
                    <a:pt x="182" y="5"/>
                    <a:pt x="182" y="5"/>
                    <a:pt x="182" y="5"/>
                  </a:cubicBezTo>
                  <a:cubicBezTo>
                    <a:pt x="182" y="5"/>
                    <a:pt x="182" y="5"/>
                    <a:pt x="182" y="5"/>
                  </a:cubicBezTo>
                  <a:cubicBezTo>
                    <a:pt x="182" y="5"/>
                    <a:pt x="182" y="5"/>
                    <a:pt x="182" y="5"/>
                  </a:cubicBezTo>
                  <a:cubicBezTo>
                    <a:pt x="183" y="5"/>
                    <a:pt x="183" y="5"/>
                    <a:pt x="183" y="5"/>
                  </a:cubicBezTo>
                  <a:cubicBezTo>
                    <a:pt x="183" y="6"/>
                    <a:pt x="183" y="6"/>
                    <a:pt x="183" y="6"/>
                  </a:cubicBezTo>
                  <a:cubicBezTo>
                    <a:pt x="183" y="6"/>
                    <a:pt x="183" y="6"/>
                    <a:pt x="183" y="6"/>
                  </a:cubicBezTo>
                  <a:cubicBezTo>
                    <a:pt x="184" y="5"/>
                    <a:pt x="183" y="5"/>
                    <a:pt x="183" y="4"/>
                  </a:cubicBezTo>
                  <a:cubicBezTo>
                    <a:pt x="184" y="4"/>
                    <a:pt x="184" y="4"/>
                    <a:pt x="184" y="4"/>
                  </a:cubicBezTo>
                  <a:cubicBezTo>
                    <a:pt x="183" y="3"/>
                    <a:pt x="183" y="3"/>
                    <a:pt x="183" y="3"/>
                  </a:cubicBezTo>
                  <a:cubicBezTo>
                    <a:pt x="184" y="3"/>
                    <a:pt x="184" y="2"/>
                    <a:pt x="184" y="2"/>
                  </a:cubicBezTo>
                  <a:cubicBezTo>
                    <a:pt x="184" y="2"/>
                    <a:pt x="184" y="2"/>
                    <a:pt x="184" y="2"/>
                  </a:cubicBezTo>
                  <a:cubicBezTo>
                    <a:pt x="185" y="2"/>
                    <a:pt x="185" y="2"/>
                    <a:pt x="185" y="2"/>
                  </a:cubicBezTo>
                  <a:cubicBezTo>
                    <a:pt x="185" y="2"/>
                    <a:pt x="185" y="2"/>
                    <a:pt x="185" y="2"/>
                  </a:cubicBezTo>
                  <a:cubicBezTo>
                    <a:pt x="186" y="2"/>
                    <a:pt x="186" y="2"/>
                    <a:pt x="186" y="2"/>
                  </a:cubicBezTo>
                  <a:cubicBezTo>
                    <a:pt x="186" y="1"/>
                    <a:pt x="186" y="1"/>
                    <a:pt x="186" y="1"/>
                  </a:cubicBezTo>
                  <a:cubicBezTo>
                    <a:pt x="185" y="1"/>
                    <a:pt x="185" y="1"/>
                    <a:pt x="185" y="1"/>
                  </a:cubicBezTo>
                  <a:cubicBezTo>
                    <a:pt x="185" y="0"/>
                    <a:pt x="185" y="0"/>
                    <a:pt x="185" y="0"/>
                  </a:cubicBezTo>
                  <a:cubicBezTo>
                    <a:pt x="185" y="0"/>
                    <a:pt x="185" y="0"/>
                    <a:pt x="185" y="0"/>
                  </a:cubicBezTo>
                  <a:cubicBezTo>
                    <a:pt x="184" y="0"/>
                    <a:pt x="184" y="0"/>
                    <a:pt x="184" y="0"/>
                  </a:cubicBezTo>
                  <a:cubicBezTo>
                    <a:pt x="184" y="0"/>
                    <a:pt x="184" y="0"/>
                    <a:pt x="184" y="0"/>
                  </a:cubicBezTo>
                  <a:cubicBezTo>
                    <a:pt x="184" y="0"/>
                    <a:pt x="184" y="0"/>
                    <a:pt x="184" y="0"/>
                  </a:cubicBezTo>
                  <a:cubicBezTo>
                    <a:pt x="183" y="0"/>
                    <a:pt x="183" y="0"/>
                    <a:pt x="183" y="0"/>
                  </a:cubicBezTo>
                  <a:cubicBezTo>
                    <a:pt x="183" y="0"/>
                    <a:pt x="183" y="0"/>
                    <a:pt x="183" y="0"/>
                  </a:cubicBezTo>
                  <a:cubicBezTo>
                    <a:pt x="183" y="1"/>
                    <a:pt x="183" y="1"/>
                    <a:pt x="183" y="1"/>
                  </a:cubicBezTo>
                  <a:cubicBezTo>
                    <a:pt x="182" y="0"/>
                    <a:pt x="182" y="0"/>
                    <a:pt x="182" y="0"/>
                  </a:cubicBezTo>
                  <a:cubicBezTo>
                    <a:pt x="181" y="1"/>
                    <a:pt x="181" y="1"/>
                    <a:pt x="181" y="1"/>
                  </a:cubicBezTo>
                  <a:cubicBezTo>
                    <a:pt x="181" y="1"/>
                    <a:pt x="181" y="1"/>
                    <a:pt x="181" y="1"/>
                  </a:cubicBezTo>
                  <a:cubicBezTo>
                    <a:pt x="181" y="1"/>
                    <a:pt x="181" y="1"/>
                    <a:pt x="181" y="1"/>
                  </a:cubicBezTo>
                  <a:cubicBezTo>
                    <a:pt x="181" y="1"/>
                    <a:pt x="181" y="1"/>
                    <a:pt x="181" y="1"/>
                  </a:cubicBezTo>
                  <a:cubicBezTo>
                    <a:pt x="180" y="1"/>
                    <a:pt x="180" y="1"/>
                    <a:pt x="180" y="1"/>
                  </a:cubicBezTo>
                  <a:cubicBezTo>
                    <a:pt x="179" y="1"/>
                    <a:pt x="179" y="1"/>
                    <a:pt x="179" y="1"/>
                  </a:cubicBezTo>
                  <a:cubicBezTo>
                    <a:pt x="180" y="0"/>
                    <a:pt x="180" y="0"/>
                    <a:pt x="180" y="0"/>
                  </a:cubicBezTo>
                  <a:cubicBezTo>
                    <a:pt x="179" y="0"/>
                    <a:pt x="179" y="0"/>
                    <a:pt x="179" y="0"/>
                  </a:cubicBezTo>
                  <a:cubicBezTo>
                    <a:pt x="179" y="1"/>
                    <a:pt x="179" y="1"/>
                    <a:pt x="179" y="1"/>
                  </a:cubicBezTo>
                  <a:cubicBezTo>
                    <a:pt x="179" y="1"/>
                    <a:pt x="179" y="1"/>
                    <a:pt x="179"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7" y="1"/>
                    <a:pt x="177" y="1"/>
                    <a:pt x="177" y="1"/>
                  </a:cubicBezTo>
                  <a:cubicBezTo>
                    <a:pt x="177" y="1"/>
                    <a:pt x="177" y="1"/>
                    <a:pt x="177" y="1"/>
                  </a:cubicBezTo>
                  <a:cubicBezTo>
                    <a:pt x="177" y="1"/>
                    <a:pt x="177" y="1"/>
                    <a:pt x="177" y="1"/>
                  </a:cubicBezTo>
                  <a:cubicBezTo>
                    <a:pt x="177" y="2"/>
                    <a:pt x="177" y="2"/>
                    <a:pt x="177" y="2"/>
                  </a:cubicBezTo>
                  <a:cubicBezTo>
                    <a:pt x="177" y="2"/>
                    <a:pt x="177" y="2"/>
                    <a:pt x="177" y="2"/>
                  </a:cubicBezTo>
                  <a:cubicBezTo>
                    <a:pt x="177" y="3"/>
                    <a:pt x="178" y="2"/>
                    <a:pt x="178" y="3"/>
                  </a:cubicBezTo>
                  <a:cubicBezTo>
                    <a:pt x="178" y="3"/>
                    <a:pt x="178" y="3"/>
                    <a:pt x="178" y="3"/>
                  </a:cubicBezTo>
                  <a:cubicBezTo>
                    <a:pt x="179" y="3"/>
                    <a:pt x="179" y="3"/>
                    <a:pt x="179" y="3"/>
                  </a:cubicBezTo>
                  <a:cubicBezTo>
                    <a:pt x="178" y="3"/>
                    <a:pt x="178" y="3"/>
                    <a:pt x="178" y="3"/>
                  </a:cubicBezTo>
                  <a:cubicBezTo>
                    <a:pt x="179" y="3"/>
                    <a:pt x="179" y="3"/>
                    <a:pt x="179" y="3"/>
                  </a:cubicBezTo>
                  <a:cubicBezTo>
                    <a:pt x="178" y="3"/>
                    <a:pt x="178" y="3"/>
                    <a:pt x="178" y="3"/>
                  </a:cubicBezTo>
                  <a:cubicBezTo>
                    <a:pt x="179" y="3"/>
                    <a:pt x="179" y="3"/>
                    <a:pt x="179" y="3"/>
                  </a:cubicBezTo>
                  <a:cubicBezTo>
                    <a:pt x="179" y="3"/>
                    <a:pt x="179" y="3"/>
                    <a:pt x="179" y="3"/>
                  </a:cubicBezTo>
                  <a:cubicBezTo>
                    <a:pt x="179" y="4"/>
                    <a:pt x="179" y="4"/>
                    <a:pt x="179" y="4"/>
                  </a:cubicBezTo>
                  <a:cubicBezTo>
                    <a:pt x="179" y="4"/>
                    <a:pt x="179" y="4"/>
                    <a:pt x="179" y="4"/>
                  </a:cubicBezTo>
                  <a:cubicBezTo>
                    <a:pt x="179" y="5"/>
                    <a:pt x="179" y="5"/>
                    <a:pt x="179" y="5"/>
                  </a:cubicBezTo>
                  <a:cubicBezTo>
                    <a:pt x="178" y="5"/>
                    <a:pt x="178" y="5"/>
                    <a:pt x="178" y="5"/>
                  </a:cubicBezTo>
                  <a:cubicBezTo>
                    <a:pt x="178" y="5"/>
                    <a:pt x="178" y="5"/>
                    <a:pt x="178" y="5"/>
                  </a:cubicBezTo>
                  <a:cubicBezTo>
                    <a:pt x="178" y="5"/>
                    <a:pt x="178" y="5"/>
                    <a:pt x="178" y="5"/>
                  </a:cubicBezTo>
                  <a:cubicBezTo>
                    <a:pt x="178" y="6"/>
                    <a:pt x="178" y="6"/>
                    <a:pt x="178" y="6"/>
                  </a:cubicBezTo>
                  <a:cubicBezTo>
                    <a:pt x="178" y="6"/>
                    <a:pt x="178" y="6"/>
                    <a:pt x="178" y="6"/>
                  </a:cubicBezTo>
                  <a:cubicBezTo>
                    <a:pt x="178" y="6"/>
                    <a:pt x="178" y="6"/>
                    <a:pt x="178" y="6"/>
                  </a:cubicBezTo>
                  <a:cubicBezTo>
                    <a:pt x="178" y="6"/>
                    <a:pt x="178" y="6"/>
                    <a:pt x="178" y="6"/>
                  </a:cubicBezTo>
                  <a:cubicBezTo>
                    <a:pt x="178" y="6"/>
                    <a:pt x="178" y="6"/>
                    <a:pt x="178" y="6"/>
                  </a:cubicBezTo>
                  <a:cubicBezTo>
                    <a:pt x="178" y="7"/>
                    <a:pt x="178" y="7"/>
                    <a:pt x="178" y="7"/>
                  </a:cubicBezTo>
                  <a:cubicBezTo>
                    <a:pt x="178" y="6"/>
                    <a:pt x="178" y="6"/>
                    <a:pt x="178" y="6"/>
                  </a:cubicBezTo>
                  <a:cubicBezTo>
                    <a:pt x="178" y="6"/>
                    <a:pt x="178" y="6"/>
                    <a:pt x="178" y="6"/>
                  </a:cubicBezTo>
                  <a:cubicBezTo>
                    <a:pt x="179" y="6"/>
                    <a:pt x="179" y="6"/>
                    <a:pt x="179" y="6"/>
                  </a:cubicBezTo>
                  <a:cubicBezTo>
                    <a:pt x="179" y="6"/>
                    <a:pt x="179" y="6"/>
                    <a:pt x="179" y="6"/>
                  </a:cubicBezTo>
                  <a:cubicBezTo>
                    <a:pt x="179" y="6"/>
                    <a:pt x="179" y="6"/>
                    <a:pt x="179" y="6"/>
                  </a:cubicBezTo>
                  <a:cubicBezTo>
                    <a:pt x="179" y="7"/>
                    <a:pt x="179" y="7"/>
                    <a:pt x="179" y="7"/>
                  </a:cubicBezTo>
                  <a:cubicBezTo>
                    <a:pt x="179" y="7"/>
                    <a:pt x="179" y="7"/>
                    <a:pt x="179" y="7"/>
                  </a:cubicBezTo>
                  <a:cubicBezTo>
                    <a:pt x="179" y="7"/>
                    <a:pt x="179" y="7"/>
                    <a:pt x="179" y="7"/>
                  </a:cubicBezTo>
                  <a:cubicBezTo>
                    <a:pt x="178" y="8"/>
                    <a:pt x="178" y="8"/>
                    <a:pt x="178" y="8"/>
                  </a:cubicBezTo>
                  <a:cubicBezTo>
                    <a:pt x="178" y="8"/>
                    <a:pt x="178" y="8"/>
                    <a:pt x="178" y="8"/>
                  </a:cubicBezTo>
                  <a:cubicBezTo>
                    <a:pt x="178" y="8"/>
                    <a:pt x="178" y="8"/>
                    <a:pt x="178" y="8"/>
                  </a:cubicBezTo>
                  <a:cubicBezTo>
                    <a:pt x="178" y="8"/>
                    <a:pt x="178" y="8"/>
                    <a:pt x="178" y="8"/>
                  </a:cubicBezTo>
                  <a:cubicBezTo>
                    <a:pt x="178" y="8"/>
                    <a:pt x="178" y="8"/>
                    <a:pt x="178" y="8"/>
                  </a:cubicBezTo>
                  <a:cubicBezTo>
                    <a:pt x="177" y="9"/>
                    <a:pt x="177" y="9"/>
                    <a:pt x="177" y="9"/>
                  </a:cubicBezTo>
                  <a:cubicBezTo>
                    <a:pt x="177" y="9"/>
                    <a:pt x="177" y="9"/>
                    <a:pt x="177" y="9"/>
                  </a:cubicBezTo>
                  <a:cubicBezTo>
                    <a:pt x="177" y="9"/>
                    <a:pt x="177" y="9"/>
                    <a:pt x="177" y="9"/>
                  </a:cubicBezTo>
                  <a:cubicBezTo>
                    <a:pt x="177" y="10"/>
                    <a:pt x="177" y="10"/>
                    <a:pt x="177" y="10"/>
                  </a:cubicBezTo>
                  <a:cubicBezTo>
                    <a:pt x="177" y="10"/>
                    <a:pt x="177" y="10"/>
                    <a:pt x="177" y="10"/>
                  </a:cubicBezTo>
                  <a:cubicBezTo>
                    <a:pt x="177" y="10"/>
                    <a:pt x="177" y="10"/>
                    <a:pt x="177" y="10"/>
                  </a:cubicBezTo>
                  <a:cubicBezTo>
                    <a:pt x="177" y="11"/>
                    <a:pt x="177" y="11"/>
                    <a:pt x="177" y="11"/>
                  </a:cubicBezTo>
                  <a:close/>
                  <a:moveTo>
                    <a:pt x="442" y="276"/>
                  </a:moveTo>
                  <a:cubicBezTo>
                    <a:pt x="443" y="276"/>
                    <a:pt x="443" y="276"/>
                    <a:pt x="443" y="276"/>
                  </a:cubicBezTo>
                  <a:cubicBezTo>
                    <a:pt x="442" y="276"/>
                    <a:pt x="442" y="276"/>
                    <a:pt x="442" y="275"/>
                  </a:cubicBezTo>
                  <a:cubicBezTo>
                    <a:pt x="442" y="275"/>
                    <a:pt x="442" y="275"/>
                    <a:pt x="442" y="275"/>
                  </a:cubicBezTo>
                  <a:cubicBezTo>
                    <a:pt x="442" y="275"/>
                    <a:pt x="442" y="275"/>
                    <a:pt x="442" y="275"/>
                  </a:cubicBezTo>
                  <a:cubicBezTo>
                    <a:pt x="442" y="275"/>
                    <a:pt x="442" y="275"/>
                    <a:pt x="442" y="275"/>
                  </a:cubicBezTo>
                  <a:cubicBezTo>
                    <a:pt x="442" y="275"/>
                    <a:pt x="442" y="275"/>
                    <a:pt x="442" y="275"/>
                  </a:cubicBezTo>
                  <a:cubicBezTo>
                    <a:pt x="442" y="276"/>
                    <a:pt x="442" y="276"/>
                    <a:pt x="442" y="276"/>
                  </a:cubicBezTo>
                  <a:cubicBezTo>
                    <a:pt x="442" y="276"/>
                    <a:pt x="442" y="276"/>
                    <a:pt x="442" y="276"/>
                  </a:cubicBezTo>
                  <a:cubicBezTo>
                    <a:pt x="441" y="276"/>
                    <a:pt x="441" y="276"/>
                    <a:pt x="441" y="276"/>
                  </a:cubicBezTo>
                  <a:cubicBezTo>
                    <a:pt x="441" y="276"/>
                    <a:pt x="441" y="276"/>
                    <a:pt x="441" y="276"/>
                  </a:cubicBezTo>
                  <a:cubicBezTo>
                    <a:pt x="441" y="276"/>
                    <a:pt x="441" y="276"/>
                    <a:pt x="441" y="276"/>
                  </a:cubicBezTo>
                  <a:cubicBezTo>
                    <a:pt x="441" y="276"/>
                    <a:pt x="441" y="276"/>
                    <a:pt x="441" y="276"/>
                  </a:cubicBezTo>
                  <a:cubicBezTo>
                    <a:pt x="441" y="277"/>
                    <a:pt x="441" y="277"/>
                    <a:pt x="441" y="277"/>
                  </a:cubicBezTo>
                  <a:cubicBezTo>
                    <a:pt x="441" y="277"/>
                    <a:pt x="441" y="277"/>
                    <a:pt x="441" y="277"/>
                  </a:cubicBezTo>
                  <a:cubicBezTo>
                    <a:pt x="441" y="277"/>
                    <a:pt x="441" y="277"/>
                    <a:pt x="441" y="277"/>
                  </a:cubicBezTo>
                  <a:cubicBezTo>
                    <a:pt x="441" y="277"/>
                    <a:pt x="441" y="277"/>
                    <a:pt x="441" y="277"/>
                  </a:cubicBezTo>
                  <a:cubicBezTo>
                    <a:pt x="441" y="278"/>
                    <a:pt x="441" y="278"/>
                    <a:pt x="441" y="278"/>
                  </a:cubicBezTo>
                  <a:cubicBezTo>
                    <a:pt x="443" y="277"/>
                    <a:pt x="443" y="277"/>
                    <a:pt x="443" y="277"/>
                  </a:cubicBezTo>
                  <a:cubicBezTo>
                    <a:pt x="442" y="277"/>
                    <a:pt x="442" y="277"/>
                    <a:pt x="442" y="277"/>
                  </a:cubicBezTo>
                  <a:cubicBezTo>
                    <a:pt x="442" y="277"/>
                    <a:pt x="442" y="277"/>
                    <a:pt x="442" y="277"/>
                  </a:cubicBezTo>
                  <a:cubicBezTo>
                    <a:pt x="442" y="277"/>
                    <a:pt x="442" y="277"/>
                    <a:pt x="442" y="277"/>
                  </a:cubicBezTo>
                  <a:cubicBezTo>
                    <a:pt x="442" y="277"/>
                    <a:pt x="442" y="277"/>
                    <a:pt x="442" y="277"/>
                  </a:cubicBezTo>
                  <a:cubicBezTo>
                    <a:pt x="443" y="276"/>
                    <a:pt x="443" y="276"/>
                    <a:pt x="443" y="276"/>
                  </a:cubicBezTo>
                  <a:lnTo>
                    <a:pt x="442" y="276"/>
                  </a:lnTo>
                  <a:close/>
                  <a:moveTo>
                    <a:pt x="186" y="3"/>
                  </a:moveTo>
                  <a:cubicBezTo>
                    <a:pt x="187" y="3"/>
                    <a:pt x="187" y="3"/>
                    <a:pt x="187" y="3"/>
                  </a:cubicBezTo>
                  <a:cubicBezTo>
                    <a:pt x="187" y="4"/>
                    <a:pt x="187" y="4"/>
                    <a:pt x="187" y="4"/>
                  </a:cubicBezTo>
                  <a:cubicBezTo>
                    <a:pt x="187" y="4"/>
                    <a:pt x="187" y="4"/>
                    <a:pt x="187" y="4"/>
                  </a:cubicBezTo>
                  <a:cubicBezTo>
                    <a:pt x="187" y="5"/>
                    <a:pt x="187" y="5"/>
                    <a:pt x="187" y="5"/>
                  </a:cubicBezTo>
                  <a:cubicBezTo>
                    <a:pt x="187" y="5"/>
                    <a:pt x="187" y="5"/>
                    <a:pt x="187" y="5"/>
                  </a:cubicBezTo>
                  <a:cubicBezTo>
                    <a:pt x="186" y="5"/>
                    <a:pt x="186" y="5"/>
                    <a:pt x="186" y="5"/>
                  </a:cubicBezTo>
                  <a:cubicBezTo>
                    <a:pt x="186" y="5"/>
                    <a:pt x="186" y="5"/>
                    <a:pt x="186" y="5"/>
                  </a:cubicBezTo>
                  <a:cubicBezTo>
                    <a:pt x="186" y="6"/>
                    <a:pt x="186" y="6"/>
                    <a:pt x="186" y="6"/>
                  </a:cubicBezTo>
                  <a:cubicBezTo>
                    <a:pt x="187" y="6"/>
                    <a:pt x="187" y="6"/>
                    <a:pt x="188" y="6"/>
                  </a:cubicBezTo>
                  <a:cubicBezTo>
                    <a:pt x="189" y="5"/>
                    <a:pt x="189" y="5"/>
                    <a:pt x="189" y="5"/>
                  </a:cubicBezTo>
                  <a:cubicBezTo>
                    <a:pt x="189" y="5"/>
                    <a:pt x="189" y="5"/>
                    <a:pt x="189" y="5"/>
                  </a:cubicBezTo>
                  <a:cubicBezTo>
                    <a:pt x="190" y="5"/>
                    <a:pt x="190" y="4"/>
                    <a:pt x="190" y="5"/>
                  </a:cubicBezTo>
                  <a:cubicBezTo>
                    <a:pt x="191" y="5"/>
                    <a:pt x="192" y="4"/>
                    <a:pt x="192" y="4"/>
                  </a:cubicBezTo>
                  <a:cubicBezTo>
                    <a:pt x="193" y="5"/>
                    <a:pt x="193" y="5"/>
                    <a:pt x="193" y="5"/>
                  </a:cubicBezTo>
                  <a:cubicBezTo>
                    <a:pt x="193" y="4"/>
                    <a:pt x="193" y="4"/>
                    <a:pt x="193" y="4"/>
                  </a:cubicBezTo>
                  <a:cubicBezTo>
                    <a:pt x="193" y="4"/>
                    <a:pt x="193" y="4"/>
                    <a:pt x="193" y="4"/>
                  </a:cubicBezTo>
                  <a:cubicBezTo>
                    <a:pt x="193" y="5"/>
                    <a:pt x="193" y="5"/>
                    <a:pt x="193" y="5"/>
                  </a:cubicBezTo>
                  <a:cubicBezTo>
                    <a:pt x="194" y="5"/>
                    <a:pt x="194" y="5"/>
                    <a:pt x="194" y="5"/>
                  </a:cubicBezTo>
                  <a:cubicBezTo>
                    <a:pt x="194" y="5"/>
                    <a:pt x="194" y="5"/>
                    <a:pt x="194" y="5"/>
                  </a:cubicBezTo>
                  <a:cubicBezTo>
                    <a:pt x="194" y="5"/>
                    <a:pt x="194" y="5"/>
                    <a:pt x="194" y="5"/>
                  </a:cubicBezTo>
                  <a:cubicBezTo>
                    <a:pt x="194" y="5"/>
                    <a:pt x="194" y="5"/>
                    <a:pt x="194" y="5"/>
                  </a:cubicBezTo>
                  <a:cubicBezTo>
                    <a:pt x="195" y="5"/>
                    <a:pt x="195" y="5"/>
                    <a:pt x="195" y="5"/>
                  </a:cubicBezTo>
                  <a:cubicBezTo>
                    <a:pt x="195" y="5"/>
                    <a:pt x="195" y="5"/>
                    <a:pt x="195" y="5"/>
                  </a:cubicBezTo>
                  <a:cubicBezTo>
                    <a:pt x="195" y="5"/>
                    <a:pt x="195" y="5"/>
                    <a:pt x="195" y="5"/>
                  </a:cubicBezTo>
                  <a:cubicBezTo>
                    <a:pt x="195" y="5"/>
                    <a:pt x="195" y="5"/>
                    <a:pt x="195" y="5"/>
                  </a:cubicBezTo>
                  <a:cubicBezTo>
                    <a:pt x="196" y="6"/>
                    <a:pt x="196" y="6"/>
                    <a:pt x="196" y="6"/>
                  </a:cubicBezTo>
                  <a:cubicBezTo>
                    <a:pt x="196" y="6"/>
                    <a:pt x="196" y="6"/>
                    <a:pt x="196" y="6"/>
                  </a:cubicBezTo>
                  <a:cubicBezTo>
                    <a:pt x="196" y="6"/>
                    <a:pt x="196" y="6"/>
                    <a:pt x="196" y="6"/>
                  </a:cubicBezTo>
                  <a:cubicBezTo>
                    <a:pt x="196" y="6"/>
                    <a:pt x="196" y="6"/>
                    <a:pt x="196" y="6"/>
                  </a:cubicBezTo>
                  <a:cubicBezTo>
                    <a:pt x="196" y="6"/>
                    <a:pt x="196" y="6"/>
                    <a:pt x="196" y="6"/>
                  </a:cubicBezTo>
                  <a:cubicBezTo>
                    <a:pt x="197" y="6"/>
                    <a:pt x="197" y="6"/>
                    <a:pt x="197" y="6"/>
                  </a:cubicBezTo>
                  <a:cubicBezTo>
                    <a:pt x="198" y="6"/>
                    <a:pt x="198" y="6"/>
                    <a:pt x="198" y="6"/>
                  </a:cubicBezTo>
                  <a:cubicBezTo>
                    <a:pt x="198" y="6"/>
                    <a:pt x="198" y="6"/>
                    <a:pt x="198" y="6"/>
                  </a:cubicBezTo>
                  <a:cubicBezTo>
                    <a:pt x="198" y="6"/>
                    <a:pt x="198" y="6"/>
                    <a:pt x="198" y="6"/>
                  </a:cubicBezTo>
                  <a:cubicBezTo>
                    <a:pt x="199" y="6"/>
                    <a:pt x="199" y="6"/>
                    <a:pt x="199" y="6"/>
                  </a:cubicBezTo>
                  <a:cubicBezTo>
                    <a:pt x="199" y="6"/>
                    <a:pt x="199" y="6"/>
                    <a:pt x="199" y="6"/>
                  </a:cubicBezTo>
                  <a:cubicBezTo>
                    <a:pt x="199" y="6"/>
                    <a:pt x="199" y="6"/>
                    <a:pt x="199" y="6"/>
                  </a:cubicBezTo>
                  <a:cubicBezTo>
                    <a:pt x="200" y="6"/>
                    <a:pt x="200" y="6"/>
                    <a:pt x="200" y="6"/>
                  </a:cubicBezTo>
                  <a:cubicBezTo>
                    <a:pt x="200" y="6"/>
                    <a:pt x="200" y="6"/>
                    <a:pt x="200" y="6"/>
                  </a:cubicBezTo>
                  <a:cubicBezTo>
                    <a:pt x="200" y="6"/>
                    <a:pt x="200" y="6"/>
                    <a:pt x="201" y="6"/>
                  </a:cubicBezTo>
                  <a:cubicBezTo>
                    <a:pt x="201" y="6"/>
                    <a:pt x="201" y="6"/>
                    <a:pt x="201" y="6"/>
                  </a:cubicBezTo>
                  <a:cubicBezTo>
                    <a:pt x="201" y="6"/>
                    <a:pt x="201" y="6"/>
                    <a:pt x="201" y="6"/>
                  </a:cubicBezTo>
                  <a:cubicBezTo>
                    <a:pt x="201" y="6"/>
                    <a:pt x="201" y="6"/>
                    <a:pt x="201" y="6"/>
                  </a:cubicBezTo>
                  <a:cubicBezTo>
                    <a:pt x="201" y="5"/>
                    <a:pt x="201" y="5"/>
                    <a:pt x="201" y="5"/>
                  </a:cubicBezTo>
                  <a:cubicBezTo>
                    <a:pt x="201" y="5"/>
                    <a:pt x="201" y="5"/>
                    <a:pt x="201" y="5"/>
                  </a:cubicBezTo>
                  <a:cubicBezTo>
                    <a:pt x="201" y="5"/>
                    <a:pt x="201" y="5"/>
                    <a:pt x="201" y="5"/>
                  </a:cubicBezTo>
                  <a:cubicBezTo>
                    <a:pt x="201" y="5"/>
                    <a:pt x="201" y="5"/>
                    <a:pt x="201" y="5"/>
                  </a:cubicBezTo>
                  <a:cubicBezTo>
                    <a:pt x="201" y="4"/>
                    <a:pt x="201" y="4"/>
                    <a:pt x="200" y="4"/>
                  </a:cubicBezTo>
                  <a:cubicBezTo>
                    <a:pt x="201" y="4"/>
                    <a:pt x="201" y="4"/>
                    <a:pt x="201" y="4"/>
                  </a:cubicBezTo>
                  <a:cubicBezTo>
                    <a:pt x="201" y="4"/>
                    <a:pt x="201" y="4"/>
                    <a:pt x="201" y="4"/>
                  </a:cubicBezTo>
                  <a:cubicBezTo>
                    <a:pt x="201" y="4"/>
                    <a:pt x="201" y="4"/>
                    <a:pt x="201" y="4"/>
                  </a:cubicBezTo>
                  <a:cubicBezTo>
                    <a:pt x="200" y="3"/>
                    <a:pt x="200" y="3"/>
                    <a:pt x="200" y="3"/>
                  </a:cubicBezTo>
                  <a:cubicBezTo>
                    <a:pt x="200" y="3"/>
                    <a:pt x="200" y="3"/>
                    <a:pt x="200" y="3"/>
                  </a:cubicBezTo>
                  <a:cubicBezTo>
                    <a:pt x="200" y="3"/>
                    <a:pt x="200" y="3"/>
                    <a:pt x="200" y="3"/>
                  </a:cubicBezTo>
                  <a:cubicBezTo>
                    <a:pt x="200" y="2"/>
                    <a:pt x="200" y="2"/>
                    <a:pt x="200" y="2"/>
                  </a:cubicBezTo>
                  <a:cubicBezTo>
                    <a:pt x="200" y="2"/>
                    <a:pt x="200" y="2"/>
                    <a:pt x="200" y="2"/>
                  </a:cubicBezTo>
                  <a:cubicBezTo>
                    <a:pt x="199" y="2"/>
                    <a:pt x="199" y="1"/>
                    <a:pt x="198" y="1"/>
                  </a:cubicBezTo>
                  <a:cubicBezTo>
                    <a:pt x="198" y="1"/>
                    <a:pt x="198" y="1"/>
                    <a:pt x="198" y="1"/>
                  </a:cubicBezTo>
                  <a:cubicBezTo>
                    <a:pt x="198" y="1"/>
                    <a:pt x="197" y="1"/>
                    <a:pt x="197" y="1"/>
                  </a:cubicBezTo>
                  <a:cubicBezTo>
                    <a:pt x="197" y="1"/>
                    <a:pt x="197" y="1"/>
                    <a:pt x="197" y="1"/>
                  </a:cubicBezTo>
                  <a:cubicBezTo>
                    <a:pt x="197" y="1"/>
                    <a:pt x="197" y="1"/>
                    <a:pt x="197" y="1"/>
                  </a:cubicBezTo>
                  <a:cubicBezTo>
                    <a:pt x="197" y="1"/>
                    <a:pt x="197" y="1"/>
                    <a:pt x="197" y="1"/>
                  </a:cubicBezTo>
                  <a:cubicBezTo>
                    <a:pt x="197" y="1"/>
                    <a:pt x="197" y="1"/>
                    <a:pt x="197" y="1"/>
                  </a:cubicBezTo>
                  <a:cubicBezTo>
                    <a:pt x="196" y="1"/>
                    <a:pt x="196" y="1"/>
                    <a:pt x="196" y="1"/>
                  </a:cubicBezTo>
                  <a:cubicBezTo>
                    <a:pt x="196" y="2"/>
                    <a:pt x="196" y="2"/>
                    <a:pt x="196" y="2"/>
                  </a:cubicBezTo>
                  <a:cubicBezTo>
                    <a:pt x="196" y="1"/>
                    <a:pt x="196" y="1"/>
                    <a:pt x="196" y="1"/>
                  </a:cubicBezTo>
                  <a:cubicBezTo>
                    <a:pt x="196" y="2"/>
                    <a:pt x="196" y="2"/>
                    <a:pt x="196" y="2"/>
                  </a:cubicBezTo>
                  <a:cubicBezTo>
                    <a:pt x="195" y="2"/>
                    <a:pt x="195" y="2"/>
                    <a:pt x="195" y="2"/>
                  </a:cubicBezTo>
                  <a:cubicBezTo>
                    <a:pt x="195" y="2"/>
                    <a:pt x="195" y="2"/>
                    <a:pt x="195" y="2"/>
                  </a:cubicBezTo>
                  <a:cubicBezTo>
                    <a:pt x="195" y="2"/>
                    <a:pt x="195" y="2"/>
                    <a:pt x="195" y="2"/>
                  </a:cubicBezTo>
                  <a:cubicBezTo>
                    <a:pt x="195" y="2"/>
                    <a:pt x="195" y="2"/>
                    <a:pt x="195" y="2"/>
                  </a:cubicBezTo>
                  <a:cubicBezTo>
                    <a:pt x="195" y="2"/>
                    <a:pt x="195" y="2"/>
                    <a:pt x="195" y="2"/>
                  </a:cubicBezTo>
                  <a:cubicBezTo>
                    <a:pt x="194" y="2"/>
                    <a:pt x="194" y="2"/>
                    <a:pt x="194" y="2"/>
                  </a:cubicBezTo>
                  <a:cubicBezTo>
                    <a:pt x="194" y="2"/>
                    <a:pt x="194" y="2"/>
                    <a:pt x="194" y="2"/>
                  </a:cubicBezTo>
                  <a:cubicBezTo>
                    <a:pt x="193" y="2"/>
                    <a:pt x="194" y="2"/>
                    <a:pt x="193" y="2"/>
                  </a:cubicBezTo>
                  <a:cubicBezTo>
                    <a:pt x="193" y="2"/>
                    <a:pt x="193" y="2"/>
                    <a:pt x="193" y="2"/>
                  </a:cubicBezTo>
                  <a:cubicBezTo>
                    <a:pt x="193" y="2"/>
                    <a:pt x="193" y="1"/>
                    <a:pt x="192" y="2"/>
                  </a:cubicBezTo>
                  <a:cubicBezTo>
                    <a:pt x="192" y="1"/>
                    <a:pt x="192" y="1"/>
                    <a:pt x="192" y="1"/>
                  </a:cubicBezTo>
                  <a:cubicBezTo>
                    <a:pt x="191" y="0"/>
                    <a:pt x="191" y="0"/>
                    <a:pt x="191" y="0"/>
                  </a:cubicBezTo>
                  <a:cubicBezTo>
                    <a:pt x="191" y="1"/>
                    <a:pt x="191" y="1"/>
                    <a:pt x="191" y="1"/>
                  </a:cubicBezTo>
                  <a:cubicBezTo>
                    <a:pt x="192" y="1"/>
                    <a:pt x="192" y="1"/>
                    <a:pt x="192" y="1"/>
                  </a:cubicBezTo>
                  <a:cubicBezTo>
                    <a:pt x="191" y="2"/>
                    <a:pt x="191" y="2"/>
                    <a:pt x="191" y="2"/>
                  </a:cubicBezTo>
                  <a:cubicBezTo>
                    <a:pt x="190" y="1"/>
                    <a:pt x="190" y="1"/>
                    <a:pt x="190" y="1"/>
                  </a:cubicBezTo>
                  <a:cubicBezTo>
                    <a:pt x="190" y="2"/>
                    <a:pt x="190" y="2"/>
                    <a:pt x="190" y="2"/>
                  </a:cubicBezTo>
                  <a:cubicBezTo>
                    <a:pt x="190" y="1"/>
                    <a:pt x="190" y="1"/>
                    <a:pt x="190" y="1"/>
                  </a:cubicBezTo>
                  <a:cubicBezTo>
                    <a:pt x="190" y="2"/>
                    <a:pt x="190" y="2"/>
                    <a:pt x="190" y="2"/>
                  </a:cubicBezTo>
                  <a:cubicBezTo>
                    <a:pt x="190" y="1"/>
                    <a:pt x="190" y="1"/>
                    <a:pt x="190" y="1"/>
                  </a:cubicBezTo>
                  <a:cubicBezTo>
                    <a:pt x="189" y="2"/>
                    <a:pt x="189" y="2"/>
                    <a:pt x="189" y="2"/>
                  </a:cubicBezTo>
                  <a:cubicBezTo>
                    <a:pt x="189" y="1"/>
                    <a:pt x="189" y="1"/>
                    <a:pt x="189" y="1"/>
                  </a:cubicBezTo>
                  <a:cubicBezTo>
                    <a:pt x="189" y="2"/>
                    <a:pt x="189" y="2"/>
                    <a:pt x="189" y="2"/>
                  </a:cubicBezTo>
                  <a:cubicBezTo>
                    <a:pt x="188" y="2"/>
                    <a:pt x="188" y="2"/>
                    <a:pt x="188" y="2"/>
                  </a:cubicBezTo>
                  <a:cubicBezTo>
                    <a:pt x="188" y="2"/>
                    <a:pt x="188" y="2"/>
                    <a:pt x="188" y="2"/>
                  </a:cubicBezTo>
                  <a:cubicBezTo>
                    <a:pt x="188" y="2"/>
                    <a:pt x="188" y="2"/>
                    <a:pt x="188" y="2"/>
                  </a:cubicBezTo>
                  <a:cubicBezTo>
                    <a:pt x="187" y="2"/>
                    <a:pt x="187" y="2"/>
                    <a:pt x="187" y="2"/>
                  </a:cubicBezTo>
                  <a:cubicBezTo>
                    <a:pt x="187" y="2"/>
                    <a:pt x="187" y="2"/>
                    <a:pt x="187" y="2"/>
                  </a:cubicBezTo>
                  <a:cubicBezTo>
                    <a:pt x="187" y="2"/>
                    <a:pt x="187" y="2"/>
                    <a:pt x="187" y="2"/>
                  </a:cubicBezTo>
                  <a:cubicBezTo>
                    <a:pt x="186" y="2"/>
                    <a:pt x="186" y="2"/>
                    <a:pt x="186" y="2"/>
                  </a:cubicBezTo>
                  <a:cubicBezTo>
                    <a:pt x="186" y="3"/>
                    <a:pt x="186" y="3"/>
                    <a:pt x="186" y="3"/>
                  </a:cubicBezTo>
                  <a:cubicBezTo>
                    <a:pt x="186" y="3"/>
                    <a:pt x="186" y="3"/>
                    <a:pt x="186" y="3"/>
                  </a:cubicBezTo>
                  <a:close/>
                  <a:moveTo>
                    <a:pt x="177" y="7"/>
                  </a:moveTo>
                  <a:cubicBezTo>
                    <a:pt x="177" y="7"/>
                    <a:pt x="177" y="7"/>
                    <a:pt x="177" y="7"/>
                  </a:cubicBezTo>
                  <a:cubicBezTo>
                    <a:pt x="177" y="7"/>
                    <a:pt x="177" y="7"/>
                    <a:pt x="177" y="7"/>
                  </a:cubicBezTo>
                  <a:cubicBezTo>
                    <a:pt x="177" y="7"/>
                    <a:pt x="177" y="7"/>
                    <a:pt x="177" y="7"/>
                  </a:cubicBezTo>
                  <a:cubicBezTo>
                    <a:pt x="177" y="7"/>
                    <a:pt x="177" y="7"/>
                    <a:pt x="177" y="7"/>
                  </a:cubicBezTo>
                  <a:close/>
                  <a:moveTo>
                    <a:pt x="443" y="275"/>
                  </a:moveTo>
                  <a:cubicBezTo>
                    <a:pt x="442" y="274"/>
                    <a:pt x="442" y="274"/>
                    <a:pt x="442" y="274"/>
                  </a:cubicBezTo>
                  <a:cubicBezTo>
                    <a:pt x="442" y="274"/>
                    <a:pt x="442" y="274"/>
                    <a:pt x="441" y="274"/>
                  </a:cubicBezTo>
                  <a:cubicBezTo>
                    <a:pt x="441" y="274"/>
                    <a:pt x="441" y="274"/>
                    <a:pt x="441" y="274"/>
                  </a:cubicBezTo>
                  <a:cubicBezTo>
                    <a:pt x="441" y="274"/>
                    <a:pt x="441" y="274"/>
                    <a:pt x="441" y="274"/>
                  </a:cubicBezTo>
                  <a:cubicBezTo>
                    <a:pt x="442" y="274"/>
                    <a:pt x="442" y="274"/>
                    <a:pt x="442" y="274"/>
                  </a:cubicBezTo>
                  <a:cubicBezTo>
                    <a:pt x="442" y="275"/>
                    <a:pt x="442" y="275"/>
                    <a:pt x="441" y="275"/>
                  </a:cubicBezTo>
                  <a:cubicBezTo>
                    <a:pt x="441" y="275"/>
                    <a:pt x="441" y="275"/>
                    <a:pt x="441" y="275"/>
                  </a:cubicBezTo>
                  <a:cubicBezTo>
                    <a:pt x="441" y="275"/>
                    <a:pt x="441" y="275"/>
                    <a:pt x="441" y="275"/>
                  </a:cubicBezTo>
                  <a:cubicBezTo>
                    <a:pt x="441" y="274"/>
                    <a:pt x="441" y="274"/>
                    <a:pt x="441"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1" y="274"/>
                    <a:pt x="441" y="274"/>
                    <a:pt x="441" y="274"/>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0" y="272"/>
                    <a:pt x="440" y="272"/>
                    <a:pt x="440" y="272"/>
                  </a:cubicBezTo>
                  <a:cubicBezTo>
                    <a:pt x="440" y="272"/>
                    <a:pt x="440" y="272"/>
                    <a:pt x="440" y="272"/>
                  </a:cubicBezTo>
                  <a:cubicBezTo>
                    <a:pt x="440" y="272"/>
                    <a:pt x="440" y="272"/>
                    <a:pt x="440" y="273"/>
                  </a:cubicBezTo>
                  <a:cubicBezTo>
                    <a:pt x="440" y="273"/>
                    <a:pt x="440" y="273"/>
                    <a:pt x="440" y="273"/>
                  </a:cubicBezTo>
                  <a:cubicBezTo>
                    <a:pt x="440" y="274"/>
                    <a:pt x="440" y="274"/>
                    <a:pt x="440" y="274"/>
                  </a:cubicBezTo>
                  <a:cubicBezTo>
                    <a:pt x="439" y="274"/>
                    <a:pt x="439" y="274"/>
                    <a:pt x="439" y="274"/>
                  </a:cubicBezTo>
                  <a:cubicBezTo>
                    <a:pt x="439" y="274"/>
                    <a:pt x="439" y="274"/>
                    <a:pt x="439" y="274"/>
                  </a:cubicBezTo>
                  <a:cubicBezTo>
                    <a:pt x="439" y="274"/>
                    <a:pt x="439" y="274"/>
                    <a:pt x="439" y="274"/>
                  </a:cubicBezTo>
                  <a:cubicBezTo>
                    <a:pt x="439" y="274"/>
                    <a:pt x="439" y="274"/>
                    <a:pt x="439" y="274"/>
                  </a:cubicBezTo>
                  <a:cubicBezTo>
                    <a:pt x="439" y="273"/>
                    <a:pt x="439" y="273"/>
                    <a:pt x="439" y="273"/>
                  </a:cubicBezTo>
                  <a:cubicBezTo>
                    <a:pt x="439" y="274"/>
                    <a:pt x="439" y="274"/>
                    <a:pt x="439" y="274"/>
                  </a:cubicBezTo>
                  <a:cubicBezTo>
                    <a:pt x="439" y="273"/>
                    <a:pt x="439" y="273"/>
                    <a:pt x="439" y="273"/>
                  </a:cubicBezTo>
                  <a:cubicBezTo>
                    <a:pt x="439" y="273"/>
                    <a:pt x="439" y="273"/>
                    <a:pt x="439" y="273"/>
                  </a:cubicBezTo>
                  <a:cubicBezTo>
                    <a:pt x="439" y="274"/>
                    <a:pt x="439" y="274"/>
                    <a:pt x="439" y="274"/>
                  </a:cubicBezTo>
                  <a:cubicBezTo>
                    <a:pt x="439" y="274"/>
                    <a:pt x="439" y="274"/>
                    <a:pt x="439" y="274"/>
                  </a:cubicBezTo>
                  <a:cubicBezTo>
                    <a:pt x="439" y="274"/>
                    <a:pt x="439" y="274"/>
                    <a:pt x="439" y="274"/>
                  </a:cubicBezTo>
                  <a:cubicBezTo>
                    <a:pt x="439" y="275"/>
                    <a:pt x="439" y="275"/>
                    <a:pt x="439" y="275"/>
                  </a:cubicBezTo>
                  <a:cubicBezTo>
                    <a:pt x="439" y="275"/>
                    <a:pt x="439" y="275"/>
                    <a:pt x="439" y="275"/>
                  </a:cubicBezTo>
                  <a:cubicBezTo>
                    <a:pt x="438" y="275"/>
                    <a:pt x="438" y="275"/>
                    <a:pt x="438" y="275"/>
                  </a:cubicBezTo>
                  <a:cubicBezTo>
                    <a:pt x="439" y="275"/>
                    <a:pt x="439" y="275"/>
                    <a:pt x="439" y="275"/>
                  </a:cubicBezTo>
                  <a:cubicBezTo>
                    <a:pt x="438" y="275"/>
                    <a:pt x="438" y="275"/>
                    <a:pt x="438" y="275"/>
                  </a:cubicBezTo>
                  <a:cubicBezTo>
                    <a:pt x="438" y="275"/>
                    <a:pt x="438" y="275"/>
                    <a:pt x="438" y="275"/>
                  </a:cubicBezTo>
                  <a:cubicBezTo>
                    <a:pt x="438" y="275"/>
                    <a:pt x="438" y="275"/>
                    <a:pt x="438" y="275"/>
                  </a:cubicBezTo>
                  <a:cubicBezTo>
                    <a:pt x="438" y="275"/>
                    <a:pt x="438" y="275"/>
                    <a:pt x="438" y="275"/>
                  </a:cubicBezTo>
                  <a:cubicBezTo>
                    <a:pt x="438" y="275"/>
                    <a:pt x="438" y="275"/>
                    <a:pt x="437" y="274"/>
                  </a:cubicBezTo>
                  <a:cubicBezTo>
                    <a:pt x="437" y="274"/>
                    <a:pt x="437" y="274"/>
                    <a:pt x="437" y="274"/>
                  </a:cubicBezTo>
                  <a:cubicBezTo>
                    <a:pt x="436" y="274"/>
                    <a:pt x="436" y="274"/>
                    <a:pt x="436" y="274"/>
                  </a:cubicBezTo>
                  <a:cubicBezTo>
                    <a:pt x="437" y="274"/>
                    <a:pt x="437" y="274"/>
                    <a:pt x="437" y="274"/>
                  </a:cubicBezTo>
                  <a:cubicBezTo>
                    <a:pt x="436" y="273"/>
                    <a:pt x="436" y="273"/>
                    <a:pt x="436" y="273"/>
                  </a:cubicBezTo>
                  <a:cubicBezTo>
                    <a:pt x="436" y="273"/>
                    <a:pt x="436" y="273"/>
                    <a:pt x="436" y="273"/>
                  </a:cubicBezTo>
                  <a:cubicBezTo>
                    <a:pt x="436" y="273"/>
                    <a:pt x="436" y="273"/>
                    <a:pt x="436" y="273"/>
                  </a:cubicBezTo>
                  <a:cubicBezTo>
                    <a:pt x="436" y="272"/>
                    <a:pt x="436" y="272"/>
                    <a:pt x="436" y="272"/>
                  </a:cubicBezTo>
                  <a:cubicBezTo>
                    <a:pt x="436" y="272"/>
                    <a:pt x="436" y="272"/>
                    <a:pt x="436" y="272"/>
                  </a:cubicBezTo>
                  <a:cubicBezTo>
                    <a:pt x="437" y="272"/>
                    <a:pt x="437" y="272"/>
                    <a:pt x="437" y="272"/>
                  </a:cubicBezTo>
                  <a:cubicBezTo>
                    <a:pt x="437" y="272"/>
                    <a:pt x="437" y="272"/>
                    <a:pt x="437" y="272"/>
                  </a:cubicBezTo>
                  <a:cubicBezTo>
                    <a:pt x="437" y="272"/>
                    <a:pt x="437" y="272"/>
                    <a:pt x="437" y="272"/>
                  </a:cubicBezTo>
                  <a:cubicBezTo>
                    <a:pt x="437" y="272"/>
                    <a:pt x="437" y="272"/>
                    <a:pt x="437" y="272"/>
                  </a:cubicBezTo>
                  <a:cubicBezTo>
                    <a:pt x="437" y="271"/>
                    <a:pt x="437" y="271"/>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69"/>
                    <a:pt x="437" y="269"/>
                    <a:pt x="437" y="269"/>
                  </a:cubicBezTo>
                  <a:cubicBezTo>
                    <a:pt x="437" y="268"/>
                    <a:pt x="437" y="268"/>
                    <a:pt x="437" y="268"/>
                  </a:cubicBezTo>
                  <a:cubicBezTo>
                    <a:pt x="437" y="268"/>
                    <a:pt x="437" y="268"/>
                    <a:pt x="437" y="268"/>
                  </a:cubicBezTo>
                  <a:cubicBezTo>
                    <a:pt x="437" y="268"/>
                    <a:pt x="437" y="268"/>
                    <a:pt x="437" y="268"/>
                  </a:cubicBezTo>
                  <a:cubicBezTo>
                    <a:pt x="437" y="268"/>
                    <a:pt x="437" y="268"/>
                    <a:pt x="437" y="268"/>
                  </a:cubicBezTo>
                  <a:cubicBezTo>
                    <a:pt x="437" y="267"/>
                    <a:pt x="437" y="267"/>
                    <a:pt x="437" y="267"/>
                  </a:cubicBezTo>
                  <a:cubicBezTo>
                    <a:pt x="437" y="267"/>
                    <a:pt x="437" y="267"/>
                    <a:pt x="437" y="267"/>
                  </a:cubicBezTo>
                  <a:cubicBezTo>
                    <a:pt x="437" y="267"/>
                    <a:pt x="437" y="267"/>
                    <a:pt x="437" y="267"/>
                  </a:cubicBezTo>
                  <a:cubicBezTo>
                    <a:pt x="436" y="266"/>
                    <a:pt x="436" y="266"/>
                    <a:pt x="436" y="266"/>
                  </a:cubicBezTo>
                  <a:cubicBezTo>
                    <a:pt x="436" y="266"/>
                    <a:pt x="436" y="266"/>
                    <a:pt x="436" y="266"/>
                  </a:cubicBezTo>
                  <a:cubicBezTo>
                    <a:pt x="437" y="266"/>
                    <a:pt x="437" y="266"/>
                    <a:pt x="437" y="266"/>
                  </a:cubicBezTo>
                  <a:cubicBezTo>
                    <a:pt x="437" y="267"/>
                    <a:pt x="438" y="267"/>
                    <a:pt x="438" y="268"/>
                  </a:cubicBezTo>
                  <a:cubicBezTo>
                    <a:pt x="438" y="268"/>
                    <a:pt x="438" y="268"/>
                    <a:pt x="438" y="268"/>
                  </a:cubicBezTo>
                  <a:cubicBezTo>
                    <a:pt x="438" y="268"/>
                    <a:pt x="438" y="268"/>
                    <a:pt x="438" y="268"/>
                  </a:cubicBezTo>
                  <a:cubicBezTo>
                    <a:pt x="438" y="268"/>
                    <a:pt x="438" y="268"/>
                    <a:pt x="438" y="268"/>
                  </a:cubicBezTo>
                  <a:cubicBezTo>
                    <a:pt x="439" y="268"/>
                    <a:pt x="440" y="268"/>
                    <a:pt x="440" y="268"/>
                  </a:cubicBezTo>
                  <a:cubicBezTo>
                    <a:pt x="440" y="269"/>
                    <a:pt x="440" y="269"/>
                    <a:pt x="440" y="269"/>
                  </a:cubicBezTo>
                  <a:cubicBezTo>
                    <a:pt x="440" y="270"/>
                    <a:pt x="440" y="270"/>
                    <a:pt x="440" y="270"/>
                  </a:cubicBezTo>
                  <a:cubicBezTo>
                    <a:pt x="439" y="270"/>
                    <a:pt x="439" y="270"/>
                    <a:pt x="439"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2"/>
                    <a:pt x="442" y="272"/>
                    <a:pt x="442" y="272"/>
                  </a:cubicBezTo>
                  <a:cubicBezTo>
                    <a:pt x="442" y="272"/>
                    <a:pt x="442" y="272"/>
                    <a:pt x="442" y="272"/>
                  </a:cubicBezTo>
                  <a:cubicBezTo>
                    <a:pt x="442" y="272"/>
                    <a:pt x="442" y="272"/>
                    <a:pt x="442" y="272"/>
                  </a:cubicBezTo>
                  <a:cubicBezTo>
                    <a:pt x="442" y="272"/>
                    <a:pt x="442" y="272"/>
                    <a:pt x="442" y="272"/>
                  </a:cubicBezTo>
                  <a:cubicBezTo>
                    <a:pt x="441" y="272"/>
                    <a:pt x="441" y="272"/>
                    <a:pt x="441" y="272"/>
                  </a:cubicBezTo>
                  <a:cubicBezTo>
                    <a:pt x="441" y="272"/>
                    <a:pt x="441" y="272"/>
                    <a:pt x="441" y="272"/>
                  </a:cubicBezTo>
                  <a:cubicBezTo>
                    <a:pt x="441" y="272"/>
                    <a:pt x="441" y="272"/>
                    <a:pt x="441" y="272"/>
                  </a:cubicBezTo>
                  <a:cubicBezTo>
                    <a:pt x="442" y="272"/>
                    <a:pt x="442" y="272"/>
                    <a:pt x="442" y="272"/>
                  </a:cubicBezTo>
                  <a:cubicBezTo>
                    <a:pt x="442" y="273"/>
                    <a:pt x="442" y="273"/>
                    <a:pt x="442" y="273"/>
                  </a:cubicBezTo>
                  <a:cubicBezTo>
                    <a:pt x="442" y="273"/>
                    <a:pt x="442" y="273"/>
                    <a:pt x="442" y="273"/>
                  </a:cubicBezTo>
                  <a:cubicBezTo>
                    <a:pt x="442" y="274"/>
                    <a:pt x="442" y="274"/>
                    <a:pt x="442" y="274"/>
                  </a:cubicBezTo>
                  <a:cubicBezTo>
                    <a:pt x="442" y="274"/>
                    <a:pt x="442" y="274"/>
                    <a:pt x="442" y="274"/>
                  </a:cubicBezTo>
                  <a:cubicBezTo>
                    <a:pt x="443" y="274"/>
                    <a:pt x="443" y="274"/>
                    <a:pt x="443" y="274"/>
                  </a:cubicBezTo>
                  <a:cubicBezTo>
                    <a:pt x="443" y="274"/>
                    <a:pt x="443" y="274"/>
                    <a:pt x="443" y="274"/>
                  </a:cubicBezTo>
                  <a:lnTo>
                    <a:pt x="443" y="275"/>
                  </a:lnTo>
                  <a:close/>
                  <a:moveTo>
                    <a:pt x="439" y="269"/>
                  </a:moveTo>
                  <a:cubicBezTo>
                    <a:pt x="439" y="269"/>
                    <a:pt x="439" y="269"/>
                    <a:pt x="439" y="269"/>
                  </a:cubicBezTo>
                  <a:cubicBezTo>
                    <a:pt x="439" y="269"/>
                    <a:pt x="439" y="269"/>
                    <a:pt x="439" y="269"/>
                  </a:cubicBezTo>
                  <a:cubicBezTo>
                    <a:pt x="439" y="269"/>
                    <a:pt x="439" y="269"/>
                    <a:pt x="439" y="269"/>
                  </a:cubicBezTo>
                  <a:cubicBezTo>
                    <a:pt x="438" y="269"/>
                    <a:pt x="438" y="269"/>
                    <a:pt x="438" y="269"/>
                  </a:cubicBezTo>
                  <a:cubicBezTo>
                    <a:pt x="439" y="269"/>
                    <a:pt x="439" y="269"/>
                    <a:pt x="439" y="269"/>
                  </a:cubicBezTo>
                  <a:cubicBezTo>
                    <a:pt x="439" y="269"/>
                    <a:pt x="439" y="269"/>
                    <a:pt x="439" y="269"/>
                  </a:cubicBezTo>
                  <a:cubicBezTo>
                    <a:pt x="439" y="270"/>
                    <a:pt x="439" y="270"/>
                    <a:pt x="439" y="270"/>
                  </a:cubicBezTo>
                  <a:lnTo>
                    <a:pt x="439" y="269"/>
                  </a:lnTo>
                  <a:close/>
                  <a:moveTo>
                    <a:pt x="172" y="76"/>
                  </a:moveTo>
                  <a:cubicBezTo>
                    <a:pt x="173" y="75"/>
                    <a:pt x="173" y="75"/>
                    <a:pt x="173" y="75"/>
                  </a:cubicBezTo>
                  <a:cubicBezTo>
                    <a:pt x="173" y="75"/>
                    <a:pt x="173" y="75"/>
                    <a:pt x="173" y="75"/>
                  </a:cubicBezTo>
                  <a:cubicBezTo>
                    <a:pt x="173" y="74"/>
                    <a:pt x="173" y="74"/>
                    <a:pt x="173" y="74"/>
                  </a:cubicBezTo>
                  <a:cubicBezTo>
                    <a:pt x="173" y="74"/>
                    <a:pt x="173" y="74"/>
                    <a:pt x="173" y="74"/>
                  </a:cubicBezTo>
                  <a:cubicBezTo>
                    <a:pt x="173" y="73"/>
                    <a:pt x="173" y="73"/>
                    <a:pt x="173" y="73"/>
                  </a:cubicBezTo>
                  <a:cubicBezTo>
                    <a:pt x="173" y="73"/>
                    <a:pt x="173" y="73"/>
                    <a:pt x="173" y="73"/>
                  </a:cubicBezTo>
                  <a:cubicBezTo>
                    <a:pt x="173" y="73"/>
                    <a:pt x="173" y="73"/>
                    <a:pt x="173" y="73"/>
                  </a:cubicBezTo>
                  <a:cubicBezTo>
                    <a:pt x="173" y="72"/>
                    <a:pt x="173" y="72"/>
                    <a:pt x="173" y="72"/>
                  </a:cubicBezTo>
                  <a:cubicBezTo>
                    <a:pt x="174" y="72"/>
                    <a:pt x="174" y="72"/>
                    <a:pt x="174" y="72"/>
                  </a:cubicBezTo>
                  <a:cubicBezTo>
                    <a:pt x="174" y="72"/>
                    <a:pt x="174" y="72"/>
                    <a:pt x="174" y="72"/>
                  </a:cubicBezTo>
                  <a:cubicBezTo>
                    <a:pt x="175" y="71"/>
                    <a:pt x="175" y="71"/>
                    <a:pt x="175" y="71"/>
                  </a:cubicBezTo>
                  <a:cubicBezTo>
                    <a:pt x="175" y="71"/>
                    <a:pt x="175" y="71"/>
                    <a:pt x="175" y="71"/>
                  </a:cubicBezTo>
                  <a:cubicBezTo>
                    <a:pt x="176" y="71"/>
                    <a:pt x="176" y="71"/>
                    <a:pt x="176" y="71"/>
                  </a:cubicBezTo>
                  <a:cubicBezTo>
                    <a:pt x="176" y="70"/>
                    <a:pt x="176" y="70"/>
                    <a:pt x="176" y="70"/>
                  </a:cubicBezTo>
                  <a:cubicBezTo>
                    <a:pt x="175" y="70"/>
                    <a:pt x="175" y="70"/>
                    <a:pt x="175" y="70"/>
                  </a:cubicBezTo>
                  <a:cubicBezTo>
                    <a:pt x="175" y="70"/>
                    <a:pt x="175" y="70"/>
                    <a:pt x="175" y="70"/>
                  </a:cubicBezTo>
                  <a:cubicBezTo>
                    <a:pt x="175" y="70"/>
                    <a:pt x="175" y="70"/>
                    <a:pt x="175" y="70"/>
                  </a:cubicBezTo>
                  <a:cubicBezTo>
                    <a:pt x="174" y="70"/>
                    <a:pt x="174" y="70"/>
                    <a:pt x="174" y="70"/>
                  </a:cubicBezTo>
                  <a:cubicBezTo>
                    <a:pt x="175" y="69"/>
                    <a:pt x="175" y="69"/>
                    <a:pt x="175" y="69"/>
                  </a:cubicBezTo>
                  <a:cubicBezTo>
                    <a:pt x="175" y="69"/>
                    <a:pt x="175" y="69"/>
                    <a:pt x="175" y="69"/>
                  </a:cubicBezTo>
                  <a:cubicBezTo>
                    <a:pt x="175" y="69"/>
                    <a:pt x="175" y="69"/>
                    <a:pt x="175" y="69"/>
                  </a:cubicBezTo>
                  <a:cubicBezTo>
                    <a:pt x="175" y="68"/>
                    <a:pt x="175" y="68"/>
                    <a:pt x="175" y="68"/>
                  </a:cubicBezTo>
                  <a:cubicBezTo>
                    <a:pt x="175" y="68"/>
                    <a:pt x="175" y="68"/>
                    <a:pt x="175" y="68"/>
                  </a:cubicBezTo>
                  <a:cubicBezTo>
                    <a:pt x="175" y="68"/>
                    <a:pt x="175" y="68"/>
                    <a:pt x="175" y="68"/>
                  </a:cubicBezTo>
                  <a:cubicBezTo>
                    <a:pt x="175" y="68"/>
                    <a:pt x="175" y="68"/>
                    <a:pt x="175" y="68"/>
                  </a:cubicBezTo>
                  <a:cubicBezTo>
                    <a:pt x="175" y="67"/>
                    <a:pt x="175" y="67"/>
                    <a:pt x="175" y="67"/>
                  </a:cubicBezTo>
                  <a:cubicBezTo>
                    <a:pt x="175" y="67"/>
                    <a:pt x="175" y="67"/>
                    <a:pt x="175"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6"/>
                    <a:pt x="176" y="66"/>
                    <a:pt x="176" y="66"/>
                  </a:cubicBezTo>
                  <a:cubicBezTo>
                    <a:pt x="177" y="66"/>
                    <a:pt x="177" y="66"/>
                    <a:pt x="177" y="66"/>
                  </a:cubicBezTo>
                  <a:cubicBezTo>
                    <a:pt x="177" y="66"/>
                    <a:pt x="177" y="66"/>
                    <a:pt x="177" y="66"/>
                  </a:cubicBezTo>
                  <a:cubicBezTo>
                    <a:pt x="177" y="66"/>
                    <a:pt x="177" y="66"/>
                    <a:pt x="177" y="66"/>
                  </a:cubicBezTo>
                  <a:cubicBezTo>
                    <a:pt x="177" y="65"/>
                    <a:pt x="177" y="65"/>
                    <a:pt x="177" y="65"/>
                  </a:cubicBezTo>
                  <a:cubicBezTo>
                    <a:pt x="177" y="65"/>
                    <a:pt x="177" y="65"/>
                    <a:pt x="177" y="65"/>
                  </a:cubicBezTo>
                  <a:cubicBezTo>
                    <a:pt x="177" y="65"/>
                    <a:pt x="177" y="65"/>
                    <a:pt x="177" y="65"/>
                  </a:cubicBezTo>
                  <a:cubicBezTo>
                    <a:pt x="177" y="64"/>
                    <a:pt x="177" y="64"/>
                    <a:pt x="177" y="64"/>
                  </a:cubicBezTo>
                  <a:cubicBezTo>
                    <a:pt x="177" y="64"/>
                    <a:pt x="177" y="64"/>
                    <a:pt x="177" y="64"/>
                  </a:cubicBezTo>
                  <a:cubicBezTo>
                    <a:pt x="179" y="63"/>
                    <a:pt x="179" y="63"/>
                    <a:pt x="179" y="63"/>
                  </a:cubicBezTo>
                  <a:cubicBezTo>
                    <a:pt x="178" y="63"/>
                    <a:pt x="178" y="63"/>
                    <a:pt x="178" y="63"/>
                  </a:cubicBezTo>
                  <a:cubicBezTo>
                    <a:pt x="179" y="63"/>
                    <a:pt x="179" y="63"/>
                    <a:pt x="179" y="63"/>
                  </a:cubicBezTo>
                  <a:cubicBezTo>
                    <a:pt x="179" y="63"/>
                    <a:pt x="179" y="63"/>
                    <a:pt x="179" y="63"/>
                  </a:cubicBezTo>
                  <a:cubicBezTo>
                    <a:pt x="179" y="63"/>
                    <a:pt x="179" y="63"/>
                    <a:pt x="179" y="63"/>
                  </a:cubicBezTo>
                  <a:cubicBezTo>
                    <a:pt x="179" y="63"/>
                    <a:pt x="179" y="63"/>
                    <a:pt x="179" y="63"/>
                  </a:cubicBezTo>
                  <a:cubicBezTo>
                    <a:pt x="180" y="62"/>
                    <a:pt x="180" y="62"/>
                    <a:pt x="180" y="62"/>
                  </a:cubicBezTo>
                  <a:cubicBezTo>
                    <a:pt x="179" y="62"/>
                    <a:pt x="179" y="62"/>
                    <a:pt x="179" y="62"/>
                  </a:cubicBezTo>
                  <a:cubicBezTo>
                    <a:pt x="180" y="62"/>
                    <a:pt x="180" y="62"/>
                    <a:pt x="180" y="62"/>
                  </a:cubicBezTo>
                  <a:cubicBezTo>
                    <a:pt x="179" y="61"/>
                    <a:pt x="179" y="61"/>
                    <a:pt x="179" y="61"/>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59"/>
                    <a:pt x="179" y="59"/>
                    <a:pt x="179" y="59"/>
                  </a:cubicBezTo>
                  <a:cubicBezTo>
                    <a:pt x="179" y="59"/>
                    <a:pt x="179" y="59"/>
                    <a:pt x="179" y="59"/>
                  </a:cubicBezTo>
                  <a:cubicBezTo>
                    <a:pt x="179" y="58"/>
                    <a:pt x="179" y="58"/>
                    <a:pt x="179" y="58"/>
                  </a:cubicBezTo>
                  <a:cubicBezTo>
                    <a:pt x="179" y="58"/>
                    <a:pt x="179" y="58"/>
                    <a:pt x="179" y="58"/>
                  </a:cubicBezTo>
                  <a:cubicBezTo>
                    <a:pt x="180" y="57"/>
                    <a:pt x="180" y="57"/>
                    <a:pt x="180" y="57"/>
                  </a:cubicBezTo>
                  <a:cubicBezTo>
                    <a:pt x="180" y="57"/>
                    <a:pt x="180" y="57"/>
                    <a:pt x="180" y="57"/>
                  </a:cubicBezTo>
                  <a:cubicBezTo>
                    <a:pt x="180" y="57"/>
                    <a:pt x="180" y="57"/>
                    <a:pt x="180" y="57"/>
                  </a:cubicBezTo>
                  <a:cubicBezTo>
                    <a:pt x="180" y="57"/>
                    <a:pt x="180" y="57"/>
                    <a:pt x="180" y="57"/>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1" y="55"/>
                    <a:pt x="181" y="55"/>
                    <a:pt x="181" y="55"/>
                  </a:cubicBezTo>
                  <a:cubicBezTo>
                    <a:pt x="181" y="55"/>
                    <a:pt x="181" y="55"/>
                    <a:pt x="181" y="55"/>
                  </a:cubicBezTo>
                  <a:cubicBezTo>
                    <a:pt x="181" y="55"/>
                    <a:pt x="181" y="55"/>
                    <a:pt x="181" y="55"/>
                  </a:cubicBezTo>
                  <a:cubicBezTo>
                    <a:pt x="181" y="54"/>
                    <a:pt x="181" y="54"/>
                    <a:pt x="181" y="54"/>
                  </a:cubicBezTo>
                  <a:cubicBezTo>
                    <a:pt x="181" y="54"/>
                    <a:pt x="181" y="54"/>
                    <a:pt x="181" y="54"/>
                  </a:cubicBezTo>
                  <a:cubicBezTo>
                    <a:pt x="181" y="54"/>
                    <a:pt x="181" y="54"/>
                    <a:pt x="181" y="54"/>
                  </a:cubicBezTo>
                  <a:cubicBezTo>
                    <a:pt x="181" y="54"/>
                    <a:pt x="181" y="54"/>
                    <a:pt x="181" y="54"/>
                  </a:cubicBezTo>
                  <a:cubicBezTo>
                    <a:pt x="181" y="53"/>
                    <a:pt x="181" y="53"/>
                    <a:pt x="181" y="53"/>
                  </a:cubicBezTo>
                  <a:cubicBezTo>
                    <a:pt x="181" y="53"/>
                    <a:pt x="181" y="53"/>
                    <a:pt x="181" y="53"/>
                  </a:cubicBezTo>
                  <a:cubicBezTo>
                    <a:pt x="181" y="53"/>
                    <a:pt x="181" y="53"/>
                    <a:pt x="181" y="53"/>
                  </a:cubicBezTo>
                  <a:cubicBezTo>
                    <a:pt x="182" y="52"/>
                    <a:pt x="182" y="52"/>
                    <a:pt x="182" y="52"/>
                  </a:cubicBezTo>
                  <a:cubicBezTo>
                    <a:pt x="182" y="52"/>
                    <a:pt x="182" y="52"/>
                    <a:pt x="182" y="52"/>
                  </a:cubicBezTo>
                  <a:cubicBezTo>
                    <a:pt x="182" y="51"/>
                    <a:pt x="182" y="51"/>
                    <a:pt x="182" y="51"/>
                  </a:cubicBezTo>
                  <a:cubicBezTo>
                    <a:pt x="182" y="51"/>
                    <a:pt x="182" y="51"/>
                    <a:pt x="182" y="51"/>
                  </a:cubicBezTo>
                  <a:cubicBezTo>
                    <a:pt x="182" y="51"/>
                    <a:pt x="182" y="51"/>
                    <a:pt x="182" y="51"/>
                  </a:cubicBezTo>
                  <a:cubicBezTo>
                    <a:pt x="182" y="51"/>
                    <a:pt x="182" y="51"/>
                    <a:pt x="182" y="51"/>
                  </a:cubicBezTo>
                  <a:cubicBezTo>
                    <a:pt x="182" y="50"/>
                    <a:pt x="182" y="50"/>
                    <a:pt x="182" y="50"/>
                  </a:cubicBezTo>
                  <a:cubicBezTo>
                    <a:pt x="182" y="50"/>
                    <a:pt x="182" y="50"/>
                    <a:pt x="182" y="50"/>
                  </a:cubicBezTo>
                  <a:cubicBezTo>
                    <a:pt x="183" y="49"/>
                    <a:pt x="183" y="49"/>
                    <a:pt x="183" y="49"/>
                  </a:cubicBezTo>
                  <a:cubicBezTo>
                    <a:pt x="182" y="49"/>
                    <a:pt x="182" y="49"/>
                    <a:pt x="182" y="49"/>
                  </a:cubicBezTo>
                  <a:cubicBezTo>
                    <a:pt x="183" y="49"/>
                    <a:pt x="183" y="49"/>
                    <a:pt x="183" y="49"/>
                  </a:cubicBezTo>
                  <a:cubicBezTo>
                    <a:pt x="183" y="48"/>
                    <a:pt x="183" y="48"/>
                    <a:pt x="183" y="48"/>
                  </a:cubicBezTo>
                  <a:cubicBezTo>
                    <a:pt x="183" y="48"/>
                    <a:pt x="183" y="48"/>
                    <a:pt x="183" y="48"/>
                  </a:cubicBezTo>
                  <a:cubicBezTo>
                    <a:pt x="183" y="48"/>
                    <a:pt x="183" y="48"/>
                    <a:pt x="183" y="48"/>
                  </a:cubicBezTo>
                  <a:cubicBezTo>
                    <a:pt x="183" y="48"/>
                    <a:pt x="183" y="48"/>
                    <a:pt x="183" y="48"/>
                  </a:cubicBezTo>
                  <a:cubicBezTo>
                    <a:pt x="183" y="47"/>
                    <a:pt x="183" y="47"/>
                    <a:pt x="183" y="47"/>
                  </a:cubicBezTo>
                  <a:cubicBezTo>
                    <a:pt x="183" y="47"/>
                    <a:pt x="183" y="47"/>
                    <a:pt x="183" y="47"/>
                  </a:cubicBezTo>
                  <a:cubicBezTo>
                    <a:pt x="184" y="47"/>
                    <a:pt x="184" y="47"/>
                    <a:pt x="184" y="47"/>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5" y="46"/>
                    <a:pt x="185" y="46"/>
                    <a:pt x="185" y="46"/>
                  </a:cubicBezTo>
                  <a:cubicBezTo>
                    <a:pt x="185" y="46"/>
                    <a:pt x="185" y="46"/>
                    <a:pt x="185" y="46"/>
                  </a:cubicBezTo>
                  <a:cubicBezTo>
                    <a:pt x="185" y="45"/>
                    <a:pt x="185" y="45"/>
                    <a:pt x="185" y="45"/>
                  </a:cubicBezTo>
                  <a:cubicBezTo>
                    <a:pt x="185" y="45"/>
                    <a:pt x="185" y="45"/>
                    <a:pt x="185" y="45"/>
                  </a:cubicBezTo>
                  <a:cubicBezTo>
                    <a:pt x="186" y="45"/>
                    <a:pt x="186" y="45"/>
                    <a:pt x="186" y="45"/>
                  </a:cubicBezTo>
                  <a:cubicBezTo>
                    <a:pt x="186" y="45"/>
                    <a:pt x="186" y="45"/>
                    <a:pt x="186" y="45"/>
                  </a:cubicBezTo>
                  <a:cubicBezTo>
                    <a:pt x="186" y="45"/>
                    <a:pt x="186" y="45"/>
                    <a:pt x="186" y="45"/>
                  </a:cubicBezTo>
                  <a:cubicBezTo>
                    <a:pt x="186" y="44"/>
                    <a:pt x="186" y="44"/>
                    <a:pt x="186" y="44"/>
                  </a:cubicBezTo>
                  <a:cubicBezTo>
                    <a:pt x="186" y="44"/>
                    <a:pt x="186" y="44"/>
                    <a:pt x="186" y="44"/>
                  </a:cubicBezTo>
                  <a:cubicBezTo>
                    <a:pt x="186" y="44"/>
                    <a:pt x="186" y="44"/>
                    <a:pt x="186" y="44"/>
                  </a:cubicBezTo>
                  <a:cubicBezTo>
                    <a:pt x="186" y="44"/>
                    <a:pt x="186" y="44"/>
                    <a:pt x="186" y="44"/>
                  </a:cubicBezTo>
                  <a:cubicBezTo>
                    <a:pt x="186" y="43"/>
                    <a:pt x="186" y="43"/>
                    <a:pt x="186" y="43"/>
                  </a:cubicBezTo>
                  <a:cubicBezTo>
                    <a:pt x="187" y="43"/>
                    <a:pt x="187" y="43"/>
                    <a:pt x="187" y="43"/>
                  </a:cubicBezTo>
                  <a:cubicBezTo>
                    <a:pt x="188" y="43"/>
                    <a:pt x="188" y="43"/>
                    <a:pt x="188" y="43"/>
                  </a:cubicBezTo>
                  <a:cubicBezTo>
                    <a:pt x="187" y="43"/>
                    <a:pt x="187" y="43"/>
                    <a:pt x="187" y="43"/>
                  </a:cubicBezTo>
                  <a:cubicBezTo>
                    <a:pt x="188" y="42"/>
                    <a:pt x="188" y="42"/>
                    <a:pt x="188" y="42"/>
                  </a:cubicBezTo>
                  <a:cubicBezTo>
                    <a:pt x="188" y="43"/>
                    <a:pt x="188" y="43"/>
                    <a:pt x="188" y="43"/>
                  </a:cubicBezTo>
                  <a:cubicBezTo>
                    <a:pt x="188" y="42"/>
                    <a:pt x="188" y="42"/>
                    <a:pt x="188" y="42"/>
                  </a:cubicBezTo>
                  <a:cubicBezTo>
                    <a:pt x="189" y="42"/>
                    <a:pt x="189" y="42"/>
                    <a:pt x="189" y="42"/>
                  </a:cubicBezTo>
                  <a:cubicBezTo>
                    <a:pt x="189" y="42"/>
                    <a:pt x="189" y="42"/>
                    <a:pt x="190" y="41"/>
                  </a:cubicBezTo>
                  <a:cubicBezTo>
                    <a:pt x="190" y="41"/>
                    <a:pt x="190" y="41"/>
                    <a:pt x="190" y="41"/>
                  </a:cubicBezTo>
                  <a:cubicBezTo>
                    <a:pt x="190" y="41"/>
                    <a:pt x="190" y="41"/>
                    <a:pt x="190" y="41"/>
                  </a:cubicBezTo>
                  <a:cubicBezTo>
                    <a:pt x="190" y="41"/>
                    <a:pt x="190" y="41"/>
                    <a:pt x="190" y="41"/>
                  </a:cubicBezTo>
                  <a:cubicBezTo>
                    <a:pt x="190" y="41"/>
                    <a:pt x="190" y="41"/>
                    <a:pt x="190" y="41"/>
                  </a:cubicBezTo>
                  <a:cubicBezTo>
                    <a:pt x="191" y="40"/>
                    <a:pt x="191" y="40"/>
                    <a:pt x="191" y="40"/>
                  </a:cubicBezTo>
                  <a:cubicBezTo>
                    <a:pt x="191" y="41"/>
                    <a:pt x="191" y="41"/>
                    <a:pt x="191" y="41"/>
                  </a:cubicBezTo>
                  <a:cubicBezTo>
                    <a:pt x="191" y="40"/>
                    <a:pt x="192" y="40"/>
                    <a:pt x="192" y="40"/>
                  </a:cubicBezTo>
                  <a:cubicBezTo>
                    <a:pt x="192" y="40"/>
                    <a:pt x="192" y="40"/>
                    <a:pt x="192" y="40"/>
                  </a:cubicBezTo>
                  <a:cubicBezTo>
                    <a:pt x="193" y="40"/>
                    <a:pt x="193" y="40"/>
                    <a:pt x="193" y="40"/>
                  </a:cubicBezTo>
                  <a:cubicBezTo>
                    <a:pt x="193" y="40"/>
                    <a:pt x="193" y="40"/>
                    <a:pt x="193" y="40"/>
                  </a:cubicBezTo>
                  <a:cubicBezTo>
                    <a:pt x="193" y="40"/>
                    <a:pt x="193" y="40"/>
                    <a:pt x="193" y="40"/>
                  </a:cubicBezTo>
                  <a:cubicBezTo>
                    <a:pt x="193" y="40"/>
                    <a:pt x="193" y="40"/>
                    <a:pt x="193"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5" y="40"/>
                    <a:pt x="195" y="40"/>
                    <a:pt x="195" y="40"/>
                  </a:cubicBezTo>
                  <a:cubicBezTo>
                    <a:pt x="195" y="40"/>
                    <a:pt x="195" y="40"/>
                    <a:pt x="195" y="40"/>
                  </a:cubicBezTo>
                  <a:cubicBezTo>
                    <a:pt x="195" y="40"/>
                    <a:pt x="195" y="40"/>
                    <a:pt x="196" y="40"/>
                  </a:cubicBezTo>
                  <a:cubicBezTo>
                    <a:pt x="196" y="40"/>
                    <a:pt x="196" y="40"/>
                    <a:pt x="196" y="40"/>
                  </a:cubicBezTo>
                  <a:cubicBezTo>
                    <a:pt x="196" y="40"/>
                    <a:pt x="196" y="40"/>
                    <a:pt x="196" y="40"/>
                  </a:cubicBezTo>
                  <a:cubicBezTo>
                    <a:pt x="196" y="40"/>
                    <a:pt x="197" y="40"/>
                    <a:pt x="197" y="39"/>
                  </a:cubicBezTo>
                  <a:cubicBezTo>
                    <a:pt x="197" y="39"/>
                    <a:pt x="197" y="39"/>
                    <a:pt x="197" y="39"/>
                  </a:cubicBezTo>
                  <a:cubicBezTo>
                    <a:pt x="197" y="39"/>
                    <a:pt x="197" y="39"/>
                    <a:pt x="197" y="39"/>
                  </a:cubicBezTo>
                  <a:cubicBezTo>
                    <a:pt x="198" y="39"/>
                    <a:pt x="198" y="39"/>
                    <a:pt x="198" y="39"/>
                  </a:cubicBezTo>
                  <a:cubicBezTo>
                    <a:pt x="198" y="39"/>
                    <a:pt x="198" y="39"/>
                    <a:pt x="198" y="39"/>
                  </a:cubicBezTo>
                  <a:cubicBezTo>
                    <a:pt x="198" y="39"/>
                    <a:pt x="198" y="39"/>
                    <a:pt x="198" y="39"/>
                  </a:cubicBezTo>
                  <a:cubicBezTo>
                    <a:pt x="198" y="39"/>
                    <a:pt x="198" y="39"/>
                    <a:pt x="198" y="39"/>
                  </a:cubicBezTo>
                  <a:cubicBezTo>
                    <a:pt x="199" y="39"/>
                    <a:pt x="199" y="39"/>
                    <a:pt x="199" y="39"/>
                  </a:cubicBezTo>
                  <a:cubicBezTo>
                    <a:pt x="199" y="39"/>
                    <a:pt x="199" y="39"/>
                    <a:pt x="199" y="39"/>
                  </a:cubicBezTo>
                  <a:cubicBezTo>
                    <a:pt x="199" y="39"/>
                    <a:pt x="199" y="39"/>
                    <a:pt x="199" y="39"/>
                  </a:cubicBezTo>
                  <a:cubicBezTo>
                    <a:pt x="200" y="39"/>
                    <a:pt x="200" y="39"/>
                    <a:pt x="200" y="39"/>
                  </a:cubicBezTo>
                  <a:cubicBezTo>
                    <a:pt x="200" y="39"/>
                    <a:pt x="200" y="39"/>
                    <a:pt x="200" y="39"/>
                  </a:cubicBezTo>
                  <a:cubicBezTo>
                    <a:pt x="200" y="38"/>
                    <a:pt x="200" y="38"/>
                    <a:pt x="200" y="38"/>
                  </a:cubicBezTo>
                  <a:cubicBezTo>
                    <a:pt x="200" y="38"/>
                    <a:pt x="200" y="38"/>
                    <a:pt x="200" y="38"/>
                  </a:cubicBezTo>
                  <a:cubicBezTo>
                    <a:pt x="200" y="38"/>
                    <a:pt x="200" y="38"/>
                    <a:pt x="200" y="38"/>
                  </a:cubicBezTo>
                  <a:cubicBezTo>
                    <a:pt x="200" y="38"/>
                    <a:pt x="200" y="38"/>
                    <a:pt x="200" y="38"/>
                  </a:cubicBezTo>
                  <a:cubicBezTo>
                    <a:pt x="201" y="38"/>
                    <a:pt x="201" y="38"/>
                    <a:pt x="202" y="38"/>
                  </a:cubicBezTo>
                  <a:cubicBezTo>
                    <a:pt x="202" y="38"/>
                    <a:pt x="202" y="38"/>
                    <a:pt x="202" y="38"/>
                  </a:cubicBezTo>
                  <a:cubicBezTo>
                    <a:pt x="203" y="38"/>
                    <a:pt x="203" y="38"/>
                    <a:pt x="203" y="38"/>
                  </a:cubicBezTo>
                  <a:cubicBezTo>
                    <a:pt x="203" y="38"/>
                    <a:pt x="203" y="38"/>
                    <a:pt x="203" y="38"/>
                  </a:cubicBezTo>
                  <a:cubicBezTo>
                    <a:pt x="203" y="37"/>
                    <a:pt x="203" y="37"/>
                    <a:pt x="203" y="37"/>
                  </a:cubicBezTo>
                  <a:cubicBezTo>
                    <a:pt x="203" y="37"/>
                    <a:pt x="203" y="37"/>
                    <a:pt x="203" y="37"/>
                  </a:cubicBezTo>
                  <a:cubicBezTo>
                    <a:pt x="203" y="37"/>
                    <a:pt x="203" y="37"/>
                    <a:pt x="203" y="37"/>
                  </a:cubicBezTo>
                  <a:cubicBezTo>
                    <a:pt x="203" y="37"/>
                    <a:pt x="203" y="37"/>
                    <a:pt x="203" y="37"/>
                  </a:cubicBezTo>
                  <a:cubicBezTo>
                    <a:pt x="204" y="36"/>
                    <a:pt x="204" y="36"/>
                    <a:pt x="204" y="36"/>
                  </a:cubicBezTo>
                  <a:cubicBezTo>
                    <a:pt x="204" y="37"/>
                    <a:pt x="204" y="37"/>
                    <a:pt x="204" y="37"/>
                  </a:cubicBezTo>
                  <a:cubicBezTo>
                    <a:pt x="204" y="37"/>
                    <a:pt x="204" y="37"/>
                    <a:pt x="204" y="37"/>
                  </a:cubicBezTo>
                  <a:cubicBezTo>
                    <a:pt x="204" y="37"/>
                    <a:pt x="204" y="37"/>
                    <a:pt x="204" y="37"/>
                  </a:cubicBezTo>
                  <a:cubicBezTo>
                    <a:pt x="204" y="37"/>
                    <a:pt x="204" y="37"/>
                    <a:pt x="204" y="37"/>
                  </a:cubicBezTo>
                  <a:cubicBezTo>
                    <a:pt x="205" y="37"/>
                    <a:pt x="205" y="37"/>
                    <a:pt x="205" y="37"/>
                  </a:cubicBezTo>
                  <a:cubicBezTo>
                    <a:pt x="204" y="38"/>
                    <a:pt x="205" y="37"/>
                    <a:pt x="205" y="38"/>
                  </a:cubicBezTo>
                  <a:cubicBezTo>
                    <a:pt x="205" y="38"/>
                    <a:pt x="205" y="38"/>
                    <a:pt x="205" y="38"/>
                  </a:cubicBezTo>
                  <a:cubicBezTo>
                    <a:pt x="206" y="39"/>
                    <a:pt x="206" y="39"/>
                    <a:pt x="206" y="39"/>
                  </a:cubicBezTo>
                  <a:cubicBezTo>
                    <a:pt x="206" y="39"/>
                    <a:pt x="206" y="39"/>
                    <a:pt x="206" y="39"/>
                  </a:cubicBezTo>
                  <a:cubicBezTo>
                    <a:pt x="206" y="38"/>
                    <a:pt x="206" y="38"/>
                    <a:pt x="206" y="38"/>
                  </a:cubicBezTo>
                  <a:cubicBezTo>
                    <a:pt x="206" y="39"/>
                    <a:pt x="206" y="39"/>
                    <a:pt x="206" y="39"/>
                  </a:cubicBezTo>
                  <a:cubicBezTo>
                    <a:pt x="207" y="38"/>
                    <a:pt x="207" y="38"/>
                    <a:pt x="207" y="38"/>
                  </a:cubicBezTo>
                  <a:cubicBezTo>
                    <a:pt x="207" y="38"/>
                    <a:pt x="207" y="38"/>
                    <a:pt x="207" y="38"/>
                  </a:cubicBezTo>
                  <a:cubicBezTo>
                    <a:pt x="207" y="38"/>
                    <a:pt x="207" y="38"/>
                    <a:pt x="207" y="38"/>
                  </a:cubicBezTo>
                  <a:cubicBezTo>
                    <a:pt x="207" y="38"/>
                    <a:pt x="207" y="38"/>
                    <a:pt x="207" y="38"/>
                  </a:cubicBezTo>
                  <a:cubicBezTo>
                    <a:pt x="208" y="38"/>
                    <a:pt x="208" y="38"/>
                    <a:pt x="208" y="38"/>
                  </a:cubicBezTo>
                  <a:cubicBezTo>
                    <a:pt x="209" y="39"/>
                    <a:pt x="209" y="39"/>
                    <a:pt x="209" y="39"/>
                  </a:cubicBezTo>
                  <a:cubicBezTo>
                    <a:pt x="209" y="38"/>
                    <a:pt x="209" y="38"/>
                    <a:pt x="209" y="38"/>
                  </a:cubicBezTo>
                  <a:cubicBezTo>
                    <a:pt x="210" y="39"/>
                    <a:pt x="210" y="39"/>
                    <a:pt x="210" y="39"/>
                  </a:cubicBezTo>
                  <a:cubicBezTo>
                    <a:pt x="209" y="39"/>
                    <a:pt x="209" y="39"/>
                    <a:pt x="209" y="39"/>
                  </a:cubicBezTo>
                  <a:cubicBezTo>
                    <a:pt x="209" y="39"/>
                    <a:pt x="209" y="39"/>
                    <a:pt x="209" y="39"/>
                  </a:cubicBezTo>
                  <a:cubicBezTo>
                    <a:pt x="209" y="39"/>
                    <a:pt x="209" y="39"/>
                    <a:pt x="209" y="39"/>
                  </a:cubicBezTo>
                  <a:cubicBezTo>
                    <a:pt x="209" y="40"/>
                    <a:pt x="209" y="40"/>
                    <a:pt x="209" y="40"/>
                  </a:cubicBezTo>
                  <a:cubicBezTo>
                    <a:pt x="209" y="40"/>
                    <a:pt x="209" y="40"/>
                    <a:pt x="209" y="41"/>
                  </a:cubicBezTo>
                  <a:cubicBezTo>
                    <a:pt x="209" y="41"/>
                    <a:pt x="209" y="41"/>
                    <a:pt x="209" y="41"/>
                  </a:cubicBezTo>
                  <a:cubicBezTo>
                    <a:pt x="209" y="40"/>
                    <a:pt x="209" y="40"/>
                    <a:pt x="209" y="40"/>
                  </a:cubicBezTo>
                  <a:cubicBezTo>
                    <a:pt x="209" y="41"/>
                    <a:pt x="209" y="41"/>
                    <a:pt x="209" y="41"/>
                  </a:cubicBezTo>
                  <a:cubicBezTo>
                    <a:pt x="209" y="41"/>
                    <a:pt x="209" y="41"/>
                    <a:pt x="210" y="41"/>
                  </a:cubicBezTo>
                  <a:cubicBezTo>
                    <a:pt x="209" y="41"/>
                    <a:pt x="209" y="41"/>
                    <a:pt x="209" y="41"/>
                  </a:cubicBezTo>
                  <a:cubicBezTo>
                    <a:pt x="209" y="41"/>
                    <a:pt x="209" y="41"/>
                    <a:pt x="209" y="41"/>
                  </a:cubicBezTo>
                  <a:cubicBezTo>
                    <a:pt x="208" y="41"/>
                    <a:pt x="208" y="41"/>
                    <a:pt x="208" y="41"/>
                  </a:cubicBezTo>
                  <a:cubicBezTo>
                    <a:pt x="208" y="42"/>
                    <a:pt x="208" y="42"/>
                    <a:pt x="208"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10" y="42"/>
                    <a:pt x="210" y="42"/>
                    <a:pt x="210"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2" y="42"/>
                    <a:pt x="212" y="42"/>
                    <a:pt x="212" y="42"/>
                  </a:cubicBezTo>
                  <a:cubicBezTo>
                    <a:pt x="212" y="42"/>
                    <a:pt x="212" y="42"/>
                    <a:pt x="212" y="42"/>
                  </a:cubicBezTo>
                  <a:cubicBezTo>
                    <a:pt x="212" y="43"/>
                    <a:pt x="212" y="43"/>
                    <a:pt x="212" y="43"/>
                  </a:cubicBezTo>
                  <a:cubicBezTo>
                    <a:pt x="212" y="43"/>
                    <a:pt x="212" y="43"/>
                    <a:pt x="212" y="43"/>
                  </a:cubicBezTo>
                  <a:cubicBezTo>
                    <a:pt x="212" y="43"/>
                    <a:pt x="212" y="43"/>
                    <a:pt x="212" y="43"/>
                  </a:cubicBezTo>
                  <a:cubicBezTo>
                    <a:pt x="212" y="44"/>
                    <a:pt x="212" y="44"/>
                    <a:pt x="212" y="44"/>
                  </a:cubicBezTo>
                  <a:cubicBezTo>
                    <a:pt x="212" y="44"/>
                    <a:pt x="212" y="44"/>
                    <a:pt x="212" y="44"/>
                  </a:cubicBezTo>
                  <a:cubicBezTo>
                    <a:pt x="212" y="44"/>
                    <a:pt x="212" y="44"/>
                    <a:pt x="212" y="44"/>
                  </a:cubicBezTo>
                  <a:cubicBezTo>
                    <a:pt x="212" y="45"/>
                    <a:pt x="212" y="45"/>
                    <a:pt x="212" y="45"/>
                  </a:cubicBezTo>
                  <a:cubicBezTo>
                    <a:pt x="213" y="45"/>
                    <a:pt x="213" y="45"/>
                    <a:pt x="213" y="45"/>
                  </a:cubicBezTo>
                  <a:cubicBezTo>
                    <a:pt x="213" y="46"/>
                    <a:pt x="213" y="46"/>
                    <a:pt x="213" y="46"/>
                  </a:cubicBezTo>
                  <a:cubicBezTo>
                    <a:pt x="213" y="46"/>
                    <a:pt x="213" y="46"/>
                    <a:pt x="213" y="46"/>
                  </a:cubicBezTo>
                  <a:cubicBezTo>
                    <a:pt x="213" y="47"/>
                    <a:pt x="213" y="47"/>
                    <a:pt x="213" y="47"/>
                  </a:cubicBezTo>
                  <a:cubicBezTo>
                    <a:pt x="213" y="47"/>
                    <a:pt x="213" y="47"/>
                    <a:pt x="213" y="47"/>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9"/>
                    <a:pt x="213" y="49"/>
                    <a:pt x="213" y="49"/>
                  </a:cubicBezTo>
                  <a:cubicBezTo>
                    <a:pt x="212" y="49"/>
                    <a:pt x="212" y="49"/>
                    <a:pt x="212" y="49"/>
                  </a:cubicBezTo>
                  <a:cubicBezTo>
                    <a:pt x="212" y="49"/>
                    <a:pt x="212" y="49"/>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1"/>
                    <a:pt x="211" y="51"/>
                    <a:pt x="211" y="51"/>
                  </a:cubicBezTo>
                  <a:cubicBezTo>
                    <a:pt x="211" y="51"/>
                    <a:pt x="211" y="51"/>
                    <a:pt x="211" y="51"/>
                  </a:cubicBezTo>
                  <a:cubicBezTo>
                    <a:pt x="211" y="51"/>
                    <a:pt x="211" y="51"/>
                    <a:pt x="211" y="51"/>
                  </a:cubicBezTo>
                  <a:cubicBezTo>
                    <a:pt x="211" y="51"/>
                    <a:pt x="211" y="51"/>
                    <a:pt x="211" y="51"/>
                  </a:cubicBezTo>
                  <a:cubicBezTo>
                    <a:pt x="210" y="51"/>
                    <a:pt x="210" y="51"/>
                    <a:pt x="210" y="51"/>
                  </a:cubicBezTo>
                  <a:cubicBezTo>
                    <a:pt x="211" y="52"/>
                    <a:pt x="211" y="52"/>
                    <a:pt x="211" y="52"/>
                  </a:cubicBezTo>
                  <a:cubicBezTo>
                    <a:pt x="211" y="52"/>
                    <a:pt x="211" y="53"/>
                    <a:pt x="210" y="53"/>
                  </a:cubicBezTo>
                  <a:cubicBezTo>
                    <a:pt x="210" y="53"/>
                    <a:pt x="210" y="53"/>
                    <a:pt x="210" y="53"/>
                  </a:cubicBezTo>
                  <a:cubicBezTo>
                    <a:pt x="210" y="53"/>
                    <a:pt x="210" y="53"/>
                    <a:pt x="210" y="53"/>
                  </a:cubicBezTo>
                  <a:cubicBezTo>
                    <a:pt x="210" y="53"/>
                    <a:pt x="210" y="53"/>
                    <a:pt x="210" y="53"/>
                  </a:cubicBezTo>
                  <a:cubicBezTo>
                    <a:pt x="210" y="53"/>
                    <a:pt x="210" y="53"/>
                    <a:pt x="210" y="53"/>
                  </a:cubicBezTo>
                  <a:cubicBezTo>
                    <a:pt x="210" y="54"/>
                    <a:pt x="210" y="54"/>
                    <a:pt x="210" y="54"/>
                  </a:cubicBezTo>
                  <a:cubicBezTo>
                    <a:pt x="210" y="54"/>
                    <a:pt x="210" y="54"/>
                    <a:pt x="210" y="54"/>
                  </a:cubicBezTo>
                  <a:cubicBezTo>
                    <a:pt x="209" y="54"/>
                    <a:pt x="209" y="54"/>
                    <a:pt x="209" y="54"/>
                  </a:cubicBezTo>
                  <a:cubicBezTo>
                    <a:pt x="210" y="55"/>
                    <a:pt x="210" y="55"/>
                    <a:pt x="210" y="55"/>
                  </a:cubicBezTo>
                  <a:cubicBezTo>
                    <a:pt x="210" y="54"/>
                    <a:pt x="210" y="54"/>
                    <a:pt x="210" y="54"/>
                  </a:cubicBezTo>
                  <a:cubicBezTo>
                    <a:pt x="210" y="54"/>
                    <a:pt x="210" y="54"/>
                    <a:pt x="210" y="54"/>
                  </a:cubicBezTo>
                  <a:cubicBezTo>
                    <a:pt x="211" y="54"/>
                    <a:pt x="211" y="54"/>
                    <a:pt x="211" y="54"/>
                  </a:cubicBezTo>
                  <a:cubicBezTo>
                    <a:pt x="211" y="54"/>
                    <a:pt x="211" y="54"/>
                    <a:pt x="211" y="54"/>
                  </a:cubicBezTo>
                  <a:cubicBezTo>
                    <a:pt x="211" y="54"/>
                    <a:pt x="211" y="54"/>
                    <a:pt x="211" y="54"/>
                  </a:cubicBezTo>
                  <a:cubicBezTo>
                    <a:pt x="212" y="54"/>
                    <a:pt x="212" y="54"/>
                    <a:pt x="212" y="54"/>
                  </a:cubicBezTo>
                  <a:cubicBezTo>
                    <a:pt x="212" y="55"/>
                    <a:pt x="212" y="55"/>
                    <a:pt x="212" y="55"/>
                  </a:cubicBezTo>
                  <a:cubicBezTo>
                    <a:pt x="212" y="54"/>
                    <a:pt x="212" y="54"/>
                    <a:pt x="212" y="54"/>
                  </a:cubicBezTo>
                  <a:cubicBezTo>
                    <a:pt x="212" y="55"/>
                    <a:pt x="212" y="55"/>
                    <a:pt x="212" y="55"/>
                  </a:cubicBezTo>
                  <a:cubicBezTo>
                    <a:pt x="212" y="55"/>
                    <a:pt x="212" y="55"/>
                    <a:pt x="212" y="55"/>
                  </a:cubicBezTo>
                  <a:cubicBezTo>
                    <a:pt x="211" y="55"/>
                    <a:pt x="211" y="55"/>
                    <a:pt x="211" y="55"/>
                  </a:cubicBezTo>
                  <a:cubicBezTo>
                    <a:pt x="211" y="55"/>
                    <a:pt x="211" y="55"/>
                    <a:pt x="211" y="55"/>
                  </a:cubicBezTo>
                  <a:cubicBezTo>
                    <a:pt x="211" y="55"/>
                    <a:pt x="211" y="55"/>
                    <a:pt x="211" y="55"/>
                  </a:cubicBezTo>
                  <a:cubicBezTo>
                    <a:pt x="210" y="55"/>
                    <a:pt x="210" y="55"/>
                    <a:pt x="210" y="55"/>
                  </a:cubicBezTo>
                  <a:cubicBezTo>
                    <a:pt x="210" y="55"/>
                    <a:pt x="210" y="55"/>
                    <a:pt x="210" y="55"/>
                  </a:cubicBezTo>
                  <a:cubicBezTo>
                    <a:pt x="209" y="56"/>
                    <a:pt x="209" y="56"/>
                    <a:pt x="209" y="56"/>
                  </a:cubicBezTo>
                  <a:cubicBezTo>
                    <a:pt x="209" y="55"/>
                    <a:pt x="209" y="55"/>
                    <a:pt x="209" y="55"/>
                  </a:cubicBezTo>
                  <a:cubicBezTo>
                    <a:pt x="209" y="56"/>
                    <a:pt x="209" y="56"/>
                    <a:pt x="209" y="56"/>
                  </a:cubicBezTo>
                  <a:cubicBezTo>
                    <a:pt x="209" y="56"/>
                    <a:pt x="209" y="56"/>
                    <a:pt x="209" y="56"/>
                  </a:cubicBezTo>
                  <a:cubicBezTo>
                    <a:pt x="209" y="56"/>
                    <a:pt x="208" y="56"/>
                    <a:pt x="208" y="56"/>
                  </a:cubicBezTo>
                  <a:cubicBezTo>
                    <a:pt x="208" y="56"/>
                    <a:pt x="208" y="56"/>
                    <a:pt x="208" y="56"/>
                  </a:cubicBezTo>
                  <a:cubicBezTo>
                    <a:pt x="209" y="56"/>
                    <a:pt x="209" y="56"/>
                    <a:pt x="209" y="56"/>
                  </a:cubicBezTo>
                  <a:cubicBezTo>
                    <a:pt x="209" y="56"/>
                    <a:pt x="209" y="56"/>
                    <a:pt x="209" y="56"/>
                  </a:cubicBezTo>
                  <a:cubicBezTo>
                    <a:pt x="209" y="56"/>
                    <a:pt x="209" y="56"/>
                    <a:pt x="209" y="56"/>
                  </a:cubicBezTo>
                  <a:cubicBezTo>
                    <a:pt x="209" y="57"/>
                    <a:pt x="209" y="57"/>
                    <a:pt x="209" y="57"/>
                  </a:cubicBezTo>
                  <a:cubicBezTo>
                    <a:pt x="210" y="56"/>
                    <a:pt x="210" y="56"/>
                    <a:pt x="210" y="56"/>
                  </a:cubicBezTo>
                  <a:cubicBezTo>
                    <a:pt x="210" y="57"/>
                    <a:pt x="210" y="57"/>
                    <a:pt x="210" y="57"/>
                  </a:cubicBezTo>
                  <a:cubicBezTo>
                    <a:pt x="210" y="57"/>
                    <a:pt x="210" y="57"/>
                    <a:pt x="210" y="57"/>
                  </a:cubicBezTo>
                  <a:cubicBezTo>
                    <a:pt x="210" y="57"/>
                    <a:pt x="210" y="57"/>
                    <a:pt x="210" y="57"/>
                  </a:cubicBezTo>
                  <a:cubicBezTo>
                    <a:pt x="211" y="57"/>
                    <a:pt x="211" y="57"/>
                    <a:pt x="211" y="57"/>
                  </a:cubicBezTo>
                  <a:cubicBezTo>
                    <a:pt x="211" y="57"/>
                    <a:pt x="211" y="57"/>
                    <a:pt x="211" y="57"/>
                  </a:cubicBezTo>
                  <a:cubicBezTo>
                    <a:pt x="211" y="57"/>
                    <a:pt x="211" y="57"/>
                    <a:pt x="211" y="57"/>
                  </a:cubicBezTo>
                  <a:cubicBezTo>
                    <a:pt x="211" y="57"/>
                    <a:pt x="211" y="57"/>
                    <a:pt x="211" y="57"/>
                  </a:cubicBezTo>
                  <a:cubicBezTo>
                    <a:pt x="212" y="57"/>
                    <a:pt x="212" y="57"/>
                    <a:pt x="212" y="57"/>
                  </a:cubicBezTo>
                  <a:cubicBezTo>
                    <a:pt x="212" y="57"/>
                    <a:pt x="212" y="57"/>
                    <a:pt x="212" y="57"/>
                  </a:cubicBezTo>
                  <a:cubicBezTo>
                    <a:pt x="212" y="57"/>
                    <a:pt x="212" y="57"/>
                    <a:pt x="212" y="57"/>
                  </a:cubicBezTo>
                  <a:cubicBezTo>
                    <a:pt x="212" y="58"/>
                    <a:pt x="212" y="58"/>
                    <a:pt x="212" y="58"/>
                  </a:cubicBezTo>
                  <a:cubicBezTo>
                    <a:pt x="212" y="58"/>
                    <a:pt x="212" y="58"/>
                    <a:pt x="212" y="58"/>
                  </a:cubicBezTo>
                  <a:cubicBezTo>
                    <a:pt x="212" y="58"/>
                    <a:pt x="212" y="58"/>
                    <a:pt x="212" y="58"/>
                  </a:cubicBezTo>
                  <a:cubicBezTo>
                    <a:pt x="212" y="58"/>
                    <a:pt x="212" y="58"/>
                    <a:pt x="212" y="58"/>
                  </a:cubicBezTo>
                  <a:cubicBezTo>
                    <a:pt x="212" y="59"/>
                    <a:pt x="211" y="59"/>
                    <a:pt x="211" y="59"/>
                  </a:cubicBezTo>
                  <a:cubicBezTo>
                    <a:pt x="211" y="60"/>
                    <a:pt x="211" y="60"/>
                    <a:pt x="211" y="61"/>
                  </a:cubicBezTo>
                  <a:cubicBezTo>
                    <a:pt x="211" y="61"/>
                    <a:pt x="211" y="61"/>
                    <a:pt x="211" y="61"/>
                  </a:cubicBezTo>
                  <a:cubicBezTo>
                    <a:pt x="210" y="61"/>
                    <a:pt x="210" y="61"/>
                    <a:pt x="210" y="61"/>
                  </a:cubicBezTo>
                  <a:cubicBezTo>
                    <a:pt x="211" y="61"/>
                    <a:pt x="211" y="61"/>
                    <a:pt x="211" y="61"/>
                  </a:cubicBezTo>
                  <a:cubicBezTo>
                    <a:pt x="210" y="61"/>
                    <a:pt x="210" y="61"/>
                    <a:pt x="210" y="61"/>
                  </a:cubicBezTo>
                  <a:cubicBezTo>
                    <a:pt x="211" y="61"/>
                    <a:pt x="211" y="61"/>
                    <a:pt x="211" y="61"/>
                  </a:cubicBezTo>
                  <a:cubicBezTo>
                    <a:pt x="210" y="62"/>
                    <a:pt x="210" y="62"/>
                    <a:pt x="210" y="62"/>
                  </a:cubicBezTo>
                  <a:cubicBezTo>
                    <a:pt x="210" y="62"/>
                    <a:pt x="210" y="62"/>
                    <a:pt x="210"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4"/>
                    <a:pt x="211" y="64"/>
                    <a:pt x="211" y="64"/>
                  </a:cubicBezTo>
                  <a:cubicBezTo>
                    <a:pt x="211" y="64"/>
                    <a:pt x="211" y="64"/>
                    <a:pt x="211" y="64"/>
                  </a:cubicBezTo>
                  <a:cubicBezTo>
                    <a:pt x="212" y="64"/>
                    <a:pt x="212" y="64"/>
                    <a:pt x="212" y="64"/>
                  </a:cubicBezTo>
                  <a:cubicBezTo>
                    <a:pt x="211" y="64"/>
                    <a:pt x="211" y="64"/>
                    <a:pt x="211" y="64"/>
                  </a:cubicBezTo>
                  <a:cubicBezTo>
                    <a:pt x="212" y="65"/>
                    <a:pt x="212" y="65"/>
                    <a:pt x="212" y="66"/>
                  </a:cubicBezTo>
                  <a:cubicBezTo>
                    <a:pt x="212" y="66"/>
                    <a:pt x="212" y="66"/>
                    <a:pt x="213" y="66"/>
                  </a:cubicBezTo>
                  <a:cubicBezTo>
                    <a:pt x="213" y="66"/>
                    <a:pt x="213" y="66"/>
                    <a:pt x="213" y="66"/>
                  </a:cubicBezTo>
                  <a:cubicBezTo>
                    <a:pt x="213" y="67"/>
                    <a:pt x="213" y="67"/>
                    <a:pt x="213" y="67"/>
                  </a:cubicBezTo>
                  <a:cubicBezTo>
                    <a:pt x="213" y="67"/>
                    <a:pt x="213" y="67"/>
                    <a:pt x="213" y="67"/>
                  </a:cubicBezTo>
                  <a:cubicBezTo>
                    <a:pt x="213" y="67"/>
                    <a:pt x="213" y="67"/>
                    <a:pt x="213" y="67"/>
                  </a:cubicBezTo>
                  <a:cubicBezTo>
                    <a:pt x="213" y="67"/>
                    <a:pt x="213" y="67"/>
                    <a:pt x="213" y="67"/>
                  </a:cubicBezTo>
                  <a:cubicBezTo>
                    <a:pt x="214" y="68"/>
                    <a:pt x="214" y="68"/>
                    <a:pt x="214" y="68"/>
                  </a:cubicBezTo>
                  <a:cubicBezTo>
                    <a:pt x="214" y="68"/>
                    <a:pt x="214" y="68"/>
                    <a:pt x="214" y="68"/>
                  </a:cubicBezTo>
                  <a:cubicBezTo>
                    <a:pt x="214" y="68"/>
                    <a:pt x="214" y="68"/>
                    <a:pt x="214" y="68"/>
                  </a:cubicBezTo>
                  <a:cubicBezTo>
                    <a:pt x="214" y="68"/>
                    <a:pt x="214" y="68"/>
                    <a:pt x="214" y="68"/>
                  </a:cubicBezTo>
                  <a:cubicBezTo>
                    <a:pt x="215" y="68"/>
                    <a:pt x="215" y="68"/>
                    <a:pt x="215" y="68"/>
                  </a:cubicBezTo>
                  <a:cubicBezTo>
                    <a:pt x="215" y="68"/>
                    <a:pt x="215" y="68"/>
                    <a:pt x="215" y="68"/>
                  </a:cubicBezTo>
                  <a:cubicBezTo>
                    <a:pt x="215" y="69"/>
                    <a:pt x="215" y="69"/>
                    <a:pt x="215" y="69"/>
                  </a:cubicBezTo>
                  <a:cubicBezTo>
                    <a:pt x="215" y="68"/>
                    <a:pt x="215" y="68"/>
                    <a:pt x="215" y="68"/>
                  </a:cubicBezTo>
                  <a:cubicBezTo>
                    <a:pt x="216" y="69"/>
                    <a:pt x="216" y="69"/>
                    <a:pt x="216" y="69"/>
                  </a:cubicBezTo>
                  <a:cubicBezTo>
                    <a:pt x="216" y="69"/>
                    <a:pt x="216" y="69"/>
                    <a:pt x="216" y="69"/>
                  </a:cubicBezTo>
                  <a:cubicBezTo>
                    <a:pt x="216" y="69"/>
                    <a:pt x="216" y="69"/>
                    <a:pt x="216" y="69"/>
                  </a:cubicBezTo>
                  <a:cubicBezTo>
                    <a:pt x="216" y="69"/>
                    <a:pt x="216" y="69"/>
                    <a:pt x="216" y="69"/>
                  </a:cubicBezTo>
                  <a:cubicBezTo>
                    <a:pt x="217" y="70"/>
                    <a:pt x="217" y="70"/>
                    <a:pt x="217" y="70"/>
                  </a:cubicBezTo>
                  <a:cubicBezTo>
                    <a:pt x="217" y="70"/>
                    <a:pt x="217" y="70"/>
                    <a:pt x="217" y="70"/>
                  </a:cubicBezTo>
                  <a:cubicBezTo>
                    <a:pt x="218" y="71"/>
                    <a:pt x="218" y="71"/>
                    <a:pt x="218" y="71"/>
                  </a:cubicBezTo>
                  <a:cubicBezTo>
                    <a:pt x="218" y="71"/>
                    <a:pt x="218" y="71"/>
                    <a:pt x="218"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20" y="71"/>
                  </a:cubicBezTo>
                  <a:cubicBezTo>
                    <a:pt x="220" y="72"/>
                    <a:pt x="220" y="72"/>
                    <a:pt x="220" y="72"/>
                  </a:cubicBezTo>
                  <a:cubicBezTo>
                    <a:pt x="220" y="72"/>
                    <a:pt x="220" y="72"/>
                    <a:pt x="220" y="72"/>
                  </a:cubicBezTo>
                  <a:cubicBezTo>
                    <a:pt x="221" y="72"/>
                    <a:pt x="221" y="72"/>
                    <a:pt x="221"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3" y="72"/>
                    <a:pt x="223" y="72"/>
                    <a:pt x="223" y="72"/>
                  </a:cubicBezTo>
                  <a:cubicBezTo>
                    <a:pt x="223" y="72"/>
                    <a:pt x="223" y="72"/>
                    <a:pt x="223" y="72"/>
                  </a:cubicBezTo>
                  <a:cubicBezTo>
                    <a:pt x="223" y="73"/>
                    <a:pt x="223" y="73"/>
                    <a:pt x="223" y="73"/>
                  </a:cubicBezTo>
                  <a:cubicBezTo>
                    <a:pt x="223" y="73"/>
                    <a:pt x="223" y="73"/>
                    <a:pt x="224" y="73"/>
                  </a:cubicBezTo>
                  <a:cubicBezTo>
                    <a:pt x="224" y="73"/>
                    <a:pt x="224" y="73"/>
                    <a:pt x="224" y="73"/>
                  </a:cubicBezTo>
                  <a:cubicBezTo>
                    <a:pt x="224" y="74"/>
                    <a:pt x="224" y="74"/>
                    <a:pt x="224" y="74"/>
                  </a:cubicBezTo>
                  <a:cubicBezTo>
                    <a:pt x="224" y="74"/>
                    <a:pt x="224" y="74"/>
                    <a:pt x="224" y="74"/>
                  </a:cubicBezTo>
                  <a:cubicBezTo>
                    <a:pt x="224" y="74"/>
                    <a:pt x="224" y="74"/>
                    <a:pt x="224" y="74"/>
                  </a:cubicBezTo>
                  <a:cubicBezTo>
                    <a:pt x="224" y="74"/>
                    <a:pt x="225" y="75"/>
                    <a:pt x="225" y="75"/>
                  </a:cubicBezTo>
                  <a:cubicBezTo>
                    <a:pt x="225" y="75"/>
                    <a:pt x="225" y="75"/>
                    <a:pt x="225" y="75"/>
                  </a:cubicBezTo>
                  <a:cubicBezTo>
                    <a:pt x="225" y="75"/>
                    <a:pt x="225" y="75"/>
                    <a:pt x="225" y="75"/>
                  </a:cubicBezTo>
                  <a:cubicBezTo>
                    <a:pt x="225" y="75"/>
                    <a:pt x="225" y="75"/>
                    <a:pt x="225" y="75"/>
                  </a:cubicBezTo>
                  <a:cubicBezTo>
                    <a:pt x="226" y="76"/>
                    <a:pt x="226" y="76"/>
                    <a:pt x="226" y="76"/>
                  </a:cubicBezTo>
                  <a:cubicBezTo>
                    <a:pt x="226" y="76"/>
                    <a:pt x="226" y="76"/>
                    <a:pt x="226" y="76"/>
                  </a:cubicBezTo>
                  <a:cubicBezTo>
                    <a:pt x="226" y="76"/>
                    <a:pt x="226" y="76"/>
                    <a:pt x="226" y="76"/>
                  </a:cubicBezTo>
                  <a:cubicBezTo>
                    <a:pt x="226" y="76"/>
                    <a:pt x="226" y="76"/>
                    <a:pt x="226" y="76"/>
                  </a:cubicBezTo>
                  <a:cubicBezTo>
                    <a:pt x="226" y="76"/>
                    <a:pt x="226" y="76"/>
                    <a:pt x="227" y="76"/>
                  </a:cubicBezTo>
                  <a:cubicBezTo>
                    <a:pt x="227" y="76"/>
                    <a:pt x="227" y="76"/>
                    <a:pt x="227" y="76"/>
                  </a:cubicBezTo>
                  <a:cubicBezTo>
                    <a:pt x="228" y="76"/>
                    <a:pt x="228" y="76"/>
                    <a:pt x="228" y="76"/>
                  </a:cubicBezTo>
                  <a:cubicBezTo>
                    <a:pt x="227" y="77"/>
                    <a:pt x="227" y="77"/>
                    <a:pt x="227" y="77"/>
                  </a:cubicBezTo>
                  <a:cubicBezTo>
                    <a:pt x="228" y="77"/>
                    <a:pt x="228" y="77"/>
                    <a:pt x="228" y="77"/>
                  </a:cubicBezTo>
                  <a:cubicBezTo>
                    <a:pt x="228" y="77"/>
                    <a:pt x="228" y="77"/>
                    <a:pt x="228" y="77"/>
                  </a:cubicBezTo>
                  <a:cubicBezTo>
                    <a:pt x="228" y="77"/>
                    <a:pt x="228" y="77"/>
                    <a:pt x="228" y="77"/>
                  </a:cubicBezTo>
                  <a:cubicBezTo>
                    <a:pt x="229" y="77"/>
                    <a:pt x="229" y="77"/>
                    <a:pt x="229" y="77"/>
                  </a:cubicBezTo>
                  <a:cubicBezTo>
                    <a:pt x="229" y="77"/>
                    <a:pt x="229" y="77"/>
                    <a:pt x="229" y="77"/>
                  </a:cubicBezTo>
                  <a:cubicBezTo>
                    <a:pt x="229" y="77"/>
                    <a:pt x="229" y="77"/>
                    <a:pt x="229" y="77"/>
                  </a:cubicBezTo>
                  <a:cubicBezTo>
                    <a:pt x="230" y="77"/>
                    <a:pt x="230" y="77"/>
                    <a:pt x="230" y="77"/>
                  </a:cubicBezTo>
                  <a:cubicBezTo>
                    <a:pt x="230" y="77"/>
                    <a:pt x="230" y="77"/>
                    <a:pt x="230" y="77"/>
                  </a:cubicBezTo>
                  <a:cubicBezTo>
                    <a:pt x="230" y="77"/>
                    <a:pt x="230" y="77"/>
                    <a:pt x="230" y="77"/>
                  </a:cubicBezTo>
                  <a:cubicBezTo>
                    <a:pt x="230" y="78"/>
                    <a:pt x="230" y="78"/>
                    <a:pt x="230" y="78"/>
                  </a:cubicBezTo>
                  <a:cubicBezTo>
                    <a:pt x="230" y="78"/>
                    <a:pt x="230" y="78"/>
                    <a:pt x="230" y="78"/>
                  </a:cubicBezTo>
                  <a:cubicBezTo>
                    <a:pt x="230" y="78"/>
                    <a:pt x="230" y="78"/>
                    <a:pt x="230" y="78"/>
                  </a:cubicBezTo>
                  <a:cubicBezTo>
                    <a:pt x="230" y="78"/>
                    <a:pt x="230" y="78"/>
                    <a:pt x="230" y="78"/>
                  </a:cubicBezTo>
                  <a:cubicBezTo>
                    <a:pt x="230" y="79"/>
                    <a:pt x="230" y="79"/>
                    <a:pt x="230" y="79"/>
                  </a:cubicBezTo>
                  <a:cubicBezTo>
                    <a:pt x="231" y="79"/>
                    <a:pt x="231" y="79"/>
                    <a:pt x="231" y="79"/>
                  </a:cubicBezTo>
                  <a:cubicBezTo>
                    <a:pt x="231" y="79"/>
                    <a:pt x="231" y="79"/>
                    <a:pt x="231" y="79"/>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1"/>
                    <a:pt x="231" y="81"/>
                    <a:pt x="231" y="81"/>
                  </a:cubicBezTo>
                  <a:cubicBezTo>
                    <a:pt x="230" y="82"/>
                    <a:pt x="230" y="82"/>
                    <a:pt x="230" y="82"/>
                  </a:cubicBezTo>
                  <a:cubicBezTo>
                    <a:pt x="230" y="82"/>
                    <a:pt x="230" y="82"/>
                    <a:pt x="230" y="82"/>
                  </a:cubicBezTo>
                  <a:cubicBezTo>
                    <a:pt x="230" y="82"/>
                    <a:pt x="230" y="82"/>
                    <a:pt x="230" y="82"/>
                  </a:cubicBezTo>
                  <a:cubicBezTo>
                    <a:pt x="230" y="81"/>
                    <a:pt x="230" y="81"/>
                    <a:pt x="230" y="81"/>
                  </a:cubicBezTo>
                  <a:cubicBezTo>
                    <a:pt x="230" y="81"/>
                    <a:pt x="230" y="81"/>
                    <a:pt x="230" y="81"/>
                  </a:cubicBezTo>
                  <a:cubicBezTo>
                    <a:pt x="229" y="82"/>
                    <a:pt x="229" y="82"/>
                    <a:pt x="229" y="82"/>
                  </a:cubicBezTo>
                  <a:cubicBezTo>
                    <a:pt x="229" y="82"/>
                    <a:pt x="229" y="82"/>
                    <a:pt x="229" y="82"/>
                  </a:cubicBezTo>
                  <a:cubicBezTo>
                    <a:pt x="228" y="82"/>
                    <a:pt x="228" y="82"/>
                    <a:pt x="228" y="82"/>
                  </a:cubicBezTo>
                  <a:cubicBezTo>
                    <a:pt x="228" y="82"/>
                    <a:pt x="228" y="82"/>
                    <a:pt x="228" y="82"/>
                  </a:cubicBezTo>
                  <a:cubicBezTo>
                    <a:pt x="228" y="82"/>
                    <a:pt x="228" y="82"/>
                    <a:pt x="228" y="82"/>
                  </a:cubicBezTo>
                  <a:cubicBezTo>
                    <a:pt x="228" y="82"/>
                    <a:pt x="228" y="82"/>
                    <a:pt x="228" y="82"/>
                  </a:cubicBezTo>
                  <a:cubicBezTo>
                    <a:pt x="227" y="83"/>
                    <a:pt x="228" y="83"/>
                    <a:pt x="227" y="83"/>
                  </a:cubicBezTo>
                  <a:cubicBezTo>
                    <a:pt x="227" y="83"/>
                    <a:pt x="227" y="83"/>
                    <a:pt x="227" y="83"/>
                  </a:cubicBezTo>
                  <a:cubicBezTo>
                    <a:pt x="227" y="83"/>
                    <a:pt x="227" y="83"/>
                    <a:pt x="227" y="83"/>
                  </a:cubicBezTo>
                  <a:cubicBezTo>
                    <a:pt x="227" y="83"/>
                    <a:pt x="227" y="83"/>
                    <a:pt x="227" y="83"/>
                  </a:cubicBezTo>
                  <a:cubicBezTo>
                    <a:pt x="226" y="84"/>
                    <a:pt x="226" y="84"/>
                    <a:pt x="226" y="84"/>
                  </a:cubicBezTo>
                  <a:cubicBezTo>
                    <a:pt x="226" y="84"/>
                    <a:pt x="226" y="84"/>
                    <a:pt x="226" y="84"/>
                  </a:cubicBezTo>
                  <a:cubicBezTo>
                    <a:pt x="226" y="84"/>
                    <a:pt x="226" y="84"/>
                    <a:pt x="226" y="84"/>
                  </a:cubicBezTo>
                  <a:cubicBezTo>
                    <a:pt x="225" y="85"/>
                    <a:pt x="225" y="85"/>
                    <a:pt x="225" y="85"/>
                  </a:cubicBezTo>
                  <a:cubicBezTo>
                    <a:pt x="226" y="85"/>
                    <a:pt x="226" y="85"/>
                    <a:pt x="226" y="85"/>
                  </a:cubicBezTo>
                  <a:cubicBezTo>
                    <a:pt x="225" y="86"/>
                    <a:pt x="225" y="86"/>
                    <a:pt x="225" y="86"/>
                  </a:cubicBezTo>
                  <a:cubicBezTo>
                    <a:pt x="225" y="86"/>
                    <a:pt x="225" y="86"/>
                    <a:pt x="225" y="86"/>
                  </a:cubicBezTo>
                  <a:cubicBezTo>
                    <a:pt x="225" y="86"/>
                    <a:pt x="225" y="86"/>
                    <a:pt x="225" y="86"/>
                  </a:cubicBezTo>
                  <a:cubicBezTo>
                    <a:pt x="225" y="86"/>
                    <a:pt x="225" y="86"/>
                    <a:pt x="225" y="86"/>
                  </a:cubicBezTo>
                  <a:cubicBezTo>
                    <a:pt x="224" y="87"/>
                    <a:pt x="224" y="86"/>
                    <a:pt x="224" y="87"/>
                  </a:cubicBezTo>
                  <a:cubicBezTo>
                    <a:pt x="224" y="87"/>
                    <a:pt x="224" y="87"/>
                    <a:pt x="224" y="87"/>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9"/>
                    <a:pt x="223" y="89"/>
                    <a:pt x="223" y="89"/>
                  </a:cubicBezTo>
                  <a:cubicBezTo>
                    <a:pt x="223" y="89"/>
                    <a:pt x="223" y="89"/>
                    <a:pt x="223" y="89"/>
                  </a:cubicBezTo>
                  <a:cubicBezTo>
                    <a:pt x="222" y="90"/>
                    <a:pt x="222" y="90"/>
                    <a:pt x="222" y="90"/>
                  </a:cubicBezTo>
                  <a:cubicBezTo>
                    <a:pt x="222" y="90"/>
                    <a:pt x="222" y="90"/>
                    <a:pt x="222" y="90"/>
                  </a:cubicBezTo>
                  <a:cubicBezTo>
                    <a:pt x="222" y="90"/>
                    <a:pt x="222" y="90"/>
                    <a:pt x="222" y="90"/>
                  </a:cubicBezTo>
                  <a:cubicBezTo>
                    <a:pt x="222" y="91"/>
                    <a:pt x="222" y="91"/>
                    <a:pt x="222" y="91"/>
                  </a:cubicBezTo>
                  <a:cubicBezTo>
                    <a:pt x="222" y="91"/>
                    <a:pt x="222" y="91"/>
                    <a:pt x="222" y="91"/>
                  </a:cubicBezTo>
                  <a:cubicBezTo>
                    <a:pt x="222" y="91"/>
                    <a:pt x="222" y="91"/>
                    <a:pt x="222" y="91"/>
                  </a:cubicBezTo>
                  <a:cubicBezTo>
                    <a:pt x="222" y="92"/>
                    <a:pt x="222" y="92"/>
                    <a:pt x="222" y="92"/>
                  </a:cubicBezTo>
                  <a:cubicBezTo>
                    <a:pt x="221" y="92"/>
                    <a:pt x="221" y="92"/>
                    <a:pt x="221" y="92"/>
                  </a:cubicBezTo>
                  <a:cubicBezTo>
                    <a:pt x="222" y="92"/>
                    <a:pt x="222" y="92"/>
                    <a:pt x="222" y="92"/>
                  </a:cubicBezTo>
                  <a:cubicBezTo>
                    <a:pt x="221" y="93"/>
                    <a:pt x="221" y="93"/>
                    <a:pt x="221" y="93"/>
                  </a:cubicBezTo>
                  <a:cubicBezTo>
                    <a:pt x="220" y="93"/>
                    <a:pt x="220" y="93"/>
                    <a:pt x="220" y="93"/>
                  </a:cubicBezTo>
                  <a:cubicBezTo>
                    <a:pt x="221" y="93"/>
                    <a:pt x="221" y="93"/>
                    <a:pt x="221" y="93"/>
                  </a:cubicBezTo>
                  <a:cubicBezTo>
                    <a:pt x="221" y="92"/>
                    <a:pt x="221" y="92"/>
                    <a:pt x="221" y="92"/>
                  </a:cubicBezTo>
                  <a:cubicBezTo>
                    <a:pt x="221" y="92"/>
                    <a:pt x="221" y="92"/>
                    <a:pt x="221" y="92"/>
                  </a:cubicBezTo>
                  <a:cubicBezTo>
                    <a:pt x="221" y="92"/>
                    <a:pt x="221" y="92"/>
                    <a:pt x="221" y="92"/>
                  </a:cubicBezTo>
                  <a:cubicBezTo>
                    <a:pt x="221" y="91"/>
                    <a:pt x="221" y="91"/>
                    <a:pt x="221" y="91"/>
                  </a:cubicBezTo>
                  <a:cubicBezTo>
                    <a:pt x="221" y="92"/>
                    <a:pt x="221" y="92"/>
                    <a:pt x="221" y="92"/>
                  </a:cubicBezTo>
                  <a:cubicBezTo>
                    <a:pt x="221" y="92"/>
                    <a:pt x="221" y="92"/>
                    <a:pt x="221" y="92"/>
                  </a:cubicBezTo>
                  <a:cubicBezTo>
                    <a:pt x="221" y="92"/>
                    <a:pt x="221" y="92"/>
                    <a:pt x="221" y="92"/>
                  </a:cubicBezTo>
                  <a:cubicBezTo>
                    <a:pt x="221" y="92"/>
                    <a:pt x="221" y="92"/>
                    <a:pt x="221" y="92"/>
                  </a:cubicBezTo>
                  <a:cubicBezTo>
                    <a:pt x="220" y="93"/>
                    <a:pt x="220" y="93"/>
                    <a:pt x="220" y="93"/>
                  </a:cubicBezTo>
                  <a:cubicBezTo>
                    <a:pt x="220" y="93"/>
                    <a:pt x="220" y="93"/>
                    <a:pt x="220" y="93"/>
                  </a:cubicBezTo>
                  <a:cubicBezTo>
                    <a:pt x="220" y="92"/>
                    <a:pt x="220" y="92"/>
                    <a:pt x="220" y="92"/>
                  </a:cubicBezTo>
                  <a:cubicBezTo>
                    <a:pt x="220" y="92"/>
                    <a:pt x="220" y="92"/>
                    <a:pt x="220" y="92"/>
                  </a:cubicBezTo>
                  <a:cubicBezTo>
                    <a:pt x="220" y="92"/>
                    <a:pt x="219" y="93"/>
                    <a:pt x="219" y="93"/>
                  </a:cubicBezTo>
                  <a:cubicBezTo>
                    <a:pt x="219" y="93"/>
                    <a:pt x="219" y="93"/>
                    <a:pt x="219" y="93"/>
                  </a:cubicBezTo>
                  <a:cubicBezTo>
                    <a:pt x="219" y="93"/>
                    <a:pt x="219" y="93"/>
                    <a:pt x="219" y="93"/>
                  </a:cubicBezTo>
                  <a:cubicBezTo>
                    <a:pt x="219" y="94"/>
                    <a:pt x="218" y="94"/>
                    <a:pt x="218" y="94"/>
                  </a:cubicBezTo>
                  <a:cubicBezTo>
                    <a:pt x="218" y="95"/>
                    <a:pt x="218" y="95"/>
                    <a:pt x="218" y="95"/>
                  </a:cubicBezTo>
                  <a:cubicBezTo>
                    <a:pt x="218" y="95"/>
                    <a:pt x="218" y="95"/>
                    <a:pt x="218" y="95"/>
                  </a:cubicBezTo>
                  <a:cubicBezTo>
                    <a:pt x="218" y="95"/>
                    <a:pt x="218" y="95"/>
                    <a:pt x="218" y="95"/>
                  </a:cubicBezTo>
                  <a:cubicBezTo>
                    <a:pt x="218" y="95"/>
                    <a:pt x="218" y="95"/>
                    <a:pt x="218" y="95"/>
                  </a:cubicBezTo>
                  <a:cubicBezTo>
                    <a:pt x="217" y="95"/>
                    <a:pt x="217" y="95"/>
                    <a:pt x="217" y="95"/>
                  </a:cubicBezTo>
                  <a:cubicBezTo>
                    <a:pt x="217" y="95"/>
                    <a:pt x="217" y="95"/>
                    <a:pt x="217" y="95"/>
                  </a:cubicBezTo>
                  <a:cubicBezTo>
                    <a:pt x="216" y="95"/>
                    <a:pt x="216" y="95"/>
                    <a:pt x="216" y="95"/>
                  </a:cubicBezTo>
                  <a:cubicBezTo>
                    <a:pt x="216" y="96"/>
                    <a:pt x="216" y="95"/>
                    <a:pt x="216" y="96"/>
                  </a:cubicBezTo>
                  <a:cubicBezTo>
                    <a:pt x="216" y="96"/>
                    <a:pt x="216" y="96"/>
                    <a:pt x="216" y="96"/>
                  </a:cubicBezTo>
                  <a:cubicBezTo>
                    <a:pt x="216" y="96"/>
                    <a:pt x="216" y="96"/>
                    <a:pt x="216" y="96"/>
                  </a:cubicBezTo>
                  <a:cubicBezTo>
                    <a:pt x="215" y="97"/>
                    <a:pt x="215" y="97"/>
                    <a:pt x="215" y="97"/>
                  </a:cubicBezTo>
                  <a:cubicBezTo>
                    <a:pt x="215" y="96"/>
                    <a:pt x="215" y="96"/>
                    <a:pt x="215" y="96"/>
                  </a:cubicBezTo>
                  <a:cubicBezTo>
                    <a:pt x="215" y="97"/>
                    <a:pt x="215" y="97"/>
                    <a:pt x="215" y="97"/>
                  </a:cubicBezTo>
                  <a:cubicBezTo>
                    <a:pt x="215" y="97"/>
                    <a:pt x="215" y="97"/>
                    <a:pt x="215" y="97"/>
                  </a:cubicBezTo>
                  <a:cubicBezTo>
                    <a:pt x="215" y="97"/>
                    <a:pt x="215" y="97"/>
                    <a:pt x="215" y="97"/>
                  </a:cubicBezTo>
                  <a:cubicBezTo>
                    <a:pt x="215" y="97"/>
                    <a:pt x="215" y="97"/>
                    <a:pt x="215" y="97"/>
                  </a:cubicBezTo>
                  <a:cubicBezTo>
                    <a:pt x="214" y="97"/>
                    <a:pt x="214" y="97"/>
                    <a:pt x="214" y="97"/>
                  </a:cubicBezTo>
                  <a:cubicBezTo>
                    <a:pt x="214" y="97"/>
                    <a:pt x="214" y="97"/>
                    <a:pt x="214" y="97"/>
                  </a:cubicBezTo>
                  <a:cubicBezTo>
                    <a:pt x="214" y="97"/>
                    <a:pt x="214" y="97"/>
                    <a:pt x="214" y="97"/>
                  </a:cubicBezTo>
                  <a:cubicBezTo>
                    <a:pt x="214" y="97"/>
                    <a:pt x="214" y="97"/>
                    <a:pt x="214" y="97"/>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4" y="96"/>
                    <a:pt x="214" y="96"/>
                    <a:pt x="214" y="96"/>
                  </a:cubicBezTo>
                  <a:cubicBezTo>
                    <a:pt x="214" y="96"/>
                    <a:pt x="214" y="96"/>
                    <a:pt x="214" y="96"/>
                  </a:cubicBezTo>
                  <a:cubicBezTo>
                    <a:pt x="214" y="96"/>
                    <a:pt x="214" y="96"/>
                    <a:pt x="214" y="96"/>
                  </a:cubicBezTo>
                  <a:cubicBezTo>
                    <a:pt x="214" y="96"/>
                    <a:pt x="214" y="96"/>
                    <a:pt x="214" y="96"/>
                  </a:cubicBezTo>
                  <a:cubicBezTo>
                    <a:pt x="213" y="96"/>
                    <a:pt x="213" y="96"/>
                    <a:pt x="213" y="96"/>
                  </a:cubicBezTo>
                  <a:cubicBezTo>
                    <a:pt x="213" y="96"/>
                    <a:pt x="213" y="96"/>
                    <a:pt x="213" y="96"/>
                  </a:cubicBezTo>
                  <a:cubicBezTo>
                    <a:pt x="212" y="95"/>
                    <a:pt x="212" y="95"/>
                    <a:pt x="212" y="95"/>
                  </a:cubicBezTo>
                  <a:cubicBezTo>
                    <a:pt x="212" y="96"/>
                    <a:pt x="212" y="96"/>
                    <a:pt x="212" y="96"/>
                  </a:cubicBezTo>
                  <a:cubicBezTo>
                    <a:pt x="212" y="95"/>
                    <a:pt x="212" y="95"/>
                    <a:pt x="212" y="95"/>
                  </a:cubicBezTo>
                  <a:cubicBezTo>
                    <a:pt x="211" y="95"/>
                    <a:pt x="211" y="95"/>
                    <a:pt x="211" y="95"/>
                  </a:cubicBezTo>
                  <a:cubicBezTo>
                    <a:pt x="210" y="95"/>
                    <a:pt x="210" y="95"/>
                    <a:pt x="210" y="95"/>
                  </a:cubicBezTo>
                  <a:cubicBezTo>
                    <a:pt x="210" y="95"/>
                    <a:pt x="210" y="95"/>
                    <a:pt x="210" y="95"/>
                  </a:cubicBezTo>
                  <a:cubicBezTo>
                    <a:pt x="209" y="95"/>
                    <a:pt x="209" y="95"/>
                    <a:pt x="209" y="95"/>
                  </a:cubicBezTo>
                  <a:cubicBezTo>
                    <a:pt x="209" y="95"/>
                    <a:pt x="209" y="95"/>
                    <a:pt x="209" y="95"/>
                  </a:cubicBezTo>
                  <a:cubicBezTo>
                    <a:pt x="209" y="94"/>
                    <a:pt x="209" y="94"/>
                    <a:pt x="209" y="94"/>
                  </a:cubicBezTo>
                  <a:cubicBezTo>
                    <a:pt x="208" y="94"/>
                    <a:pt x="208" y="94"/>
                    <a:pt x="208" y="94"/>
                  </a:cubicBezTo>
                  <a:cubicBezTo>
                    <a:pt x="208" y="93"/>
                    <a:pt x="208" y="93"/>
                    <a:pt x="208" y="93"/>
                  </a:cubicBezTo>
                  <a:cubicBezTo>
                    <a:pt x="208" y="93"/>
                    <a:pt x="208" y="93"/>
                    <a:pt x="208" y="93"/>
                  </a:cubicBezTo>
                  <a:cubicBezTo>
                    <a:pt x="207" y="93"/>
                    <a:pt x="207" y="93"/>
                    <a:pt x="207" y="93"/>
                  </a:cubicBezTo>
                  <a:cubicBezTo>
                    <a:pt x="207" y="93"/>
                    <a:pt x="207" y="93"/>
                    <a:pt x="207" y="93"/>
                  </a:cubicBezTo>
                  <a:cubicBezTo>
                    <a:pt x="206" y="93"/>
                    <a:pt x="206" y="93"/>
                    <a:pt x="206" y="93"/>
                  </a:cubicBezTo>
                  <a:cubicBezTo>
                    <a:pt x="206" y="93"/>
                    <a:pt x="206" y="93"/>
                    <a:pt x="206" y="93"/>
                  </a:cubicBezTo>
                  <a:cubicBezTo>
                    <a:pt x="206" y="93"/>
                    <a:pt x="206" y="93"/>
                    <a:pt x="206" y="93"/>
                  </a:cubicBezTo>
                  <a:cubicBezTo>
                    <a:pt x="205" y="92"/>
                    <a:pt x="205" y="92"/>
                    <a:pt x="205" y="92"/>
                  </a:cubicBezTo>
                  <a:cubicBezTo>
                    <a:pt x="205" y="92"/>
                    <a:pt x="205" y="92"/>
                    <a:pt x="205" y="92"/>
                  </a:cubicBezTo>
                  <a:cubicBezTo>
                    <a:pt x="205" y="92"/>
                    <a:pt x="205" y="92"/>
                    <a:pt x="205" y="92"/>
                  </a:cubicBezTo>
                  <a:cubicBezTo>
                    <a:pt x="205" y="92"/>
                    <a:pt x="205" y="92"/>
                    <a:pt x="205" y="92"/>
                  </a:cubicBezTo>
                  <a:cubicBezTo>
                    <a:pt x="204" y="92"/>
                    <a:pt x="204" y="92"/>
                    <a:pt x="204" y="92"/>
                  </a:cubicBezTo>
                  <a:cubicBezTo>
                    <a:pt x="204" y="92"/>
                    <a:pt x="204" y="92"/>
                    <a:pt x="204" y="92"/>
                  </a:cubicBezTo>
                  <a:cubicBezTo>
                    <a:pt x="204" y="91"/>
                    <a:pt x="204" y="91"/>
                    <a:pt x="204" y="91"/>
                  </a:cubicBezTo>
                  <a:cubicBezTo>
                    <a:pt x="204" y="91"/>
                    <a:pt x="204" y="91"/>
                    <a:pt x="204" y="91"/>
                  </a:cubicBezTo>
                  <a:cubicBezTo>
                    <a:pt x="204" y="91"/>
                    <a:pt x="204" y="91"/>
                    <a:pt x="204" y="91"/>
                  </a:cubicBezTo>
                  <a:cubicBezTo>
                    <a:pt x="203" y="91"/>
                    <a:pt x="203" y="91"/>
                    <a:pt x="203" y="91"/>
                  </a:cubicBezTo>
                  <a:cubicBezTo>
                    <a:pt x="203" y="91"/>
                    <a:pt x="203" y="91"/>
                    <a:pt x="203" y="91"/>
                  </a:cubicBezTo>
                  <a:cubicBezTo>
                    <a:pt x="203" y="91"/>
                    <a:pt x="203" y="91"/>
                    <a:pt x="203" y="91"/>
                  </a:cubicBezTo>
                  <a:cubicBezTo>
                    <a:pt x="202" y="91"/>
                    <a:pt x="202" y="91"/>
                    <a:pt x="202" y="91"/>
                  </a:cubicBezTo>
                  <a:cubicBezTo>
                    <a:pt x="202" y="91"/>
                    <a:pt x="202" y="91"/>
                    <a:pt x="202" y="91"/>
                  </a:cubicBezTo>
                  <a:cubicBezTo>
                    <a:pt x="202" y="91"/>
                    <a:pt x="202" y="91"/>
                    <a:pt x="202" y="91"/>
                  </a:cubicBezTo>
                  <a:cubicBezTo>
                    <a:pt x="201" y="91"/>
                    <a:pt x="201" y="91"/>
                    <a:pt x="201" y="91"/>
                  </a:cubicBezTo>
                  <a:cubicBezTo>
                    <a:pt x="201" y="91"/>
                    <a:pt x="201" y="91"/>
                    <a:pt x="201" y="91"/>
                  </a:cubicBezTo>
                  <a:cubicBezTo>
                    <a:pt x="201" y="91"/>
                    <a:pt x="201" y="91"/>
                    <a:pt x="201" y="91"/>
                  </a:cubicBezTo>
                  <a:cubicBezTo>
                    <a:pt x="201" y="92"/>
                    <a:pt x="201" y="92"/>
                    <a:pt x="201" y="92"/>
                  </a:cubicBezTo>
                  <a:cubicBezTo>
                    <a:pt x="201" y="92"/>
                    <a:pt x="201" y="92"/>
                    <a:pt x="201" y="92"/>
                  </a:cubicBezTo>
                  <a:cubicBezTo>
                    <a:pt x="200" y="92"/>
                    <a:pt x="200" y="92"/>
                    <a:pt x="200" y="92"/>
                  </a:cubicBezTo>
                  <a:cubicBezTo>
                    <a:pt x="200" y="92"/>
                    <a:pt x="200" y="92"/>
                    <a:pt x="200" y="92"/>
                  </a:cubicBezTo>
                  <a:cubicBezTo>
                    <a:pt x="200" y="92"/>
                    <a:pt x="200" y="92"/>
                    <a:pt x="200" y="92"/>
                  </a:cubicBezTo>
                  <a:cubicBezTo>
                    <a:pt x="199" y="92"/>
                    <a:pt x="199" y="92"/>
                    <a:pt x="199" y="92"/>
                  </a:cubicBezTo>
                  <a:cubicBezTo>
                    <a:pt x="199" y="92"/>
                    <a:pt x="199" y="92"/>
                    <a:pt x="199" y="92"/>
                  </a:cubicBezTo>
                  <a:cubicBezTo>
                    <a:pt x="199" y="93"/>
                    <a:pt x="199" y="93"/>
                    <a:pt x="199" y="93"/>
                  </a:cubicBezTo>
                  <a:cubicBezTo>
                    <a:pt x="199" y="92"/>
                    <a:pt x="199" y="92"/>
                    <a:pt x="199" y="92"/>
                  </a:cubicBezTo>
                  <a:cubicBezTo>
                    <a:pt x="198" y="92"/>
                    <a:pt x="198" y="92"/>
                    <a:pt x="198" y="92"/>
                  </a:cubicBezTo>
                  <a:cubicBezTo>
                    <a:pt x="198" y="93"/>
                    <a:pt x="198" y="93"/>
                    <a:pt x="198" y="93"/>
                  </a:cubicBezTo>
                  <a:cubicBezTo>
                    <a:pt x="198" y="92"/>
                    <a:pt x="198" y="92"/>
                    <a:pt x="198" y="92"/>
                  </a:cubicBezTo>
                  <a:cubicBezTo>
                    <a:pt x="198" y="92"/>
                    <a:pt x="198" y="92"/>
                    <a:pt x="198" y="92"/>
                  </a:cubicBezTo>
                  <a:cubicBezTo>
                    <a:pt x="198" y="91"/>
                    <a:pt x="198" y="91"/>
                    <a:pt x="198" y="91"/>
                  </a:cubicBezTo>
                  <a:cubicBezTo>
                    <a:pt x="199" y="91"/>
                    <a:pt x="199" y="91"/>
                    <a:pt x="199" y="91"/>
                  </a:cubicBezTo>
                  <a:cubicBezTo>
                    <a:pt x="199" y="91"/>
                    <a:pt x="199" y="91"/>
                    <a:pt x="199" y="91"/>
                  </a:cubicBezTo>
                  <a:cubicBezTo>
                    <a:pt x="199" y="91"/>
                    <a:pt x="199" y="91"/>
                    <a:pt x="199" y="91"/>
                  </a:cubicBezTo>
                  <a:cubicBezTo>
                    <a:pt x="199" y="91"/>
                    <a:pt x="199" y="91"/>
                    <a:pt x="199"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7" y="92"/>
                    <a:pt x="197" y="92"/>
                  </a:cubicBezTo>
                  <a:cubicBezTo>
                    <a:pt x="196" y="92"/>
                    <a:pt x="196" y="92"/>
                    <a:pt x="196" y="92"/>
                  </a:cubicBezTo>
                  <a:cubicBezTo>
                    <a:pt x="197" y="91"/>
                    <a:pt x="197" y="91"/>
                    <a:pt x="197"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5" y="91"/>
                    <a:pt x="195" y="91"/>
                    <a:pt x="195" y="92"/>
                  </a:cubicBezTo>
                  <a:cubicBezTo>
                    <a:pt x="195" y="91"/>
                    <a:pt x="195" y="91"/>
                    <a:pt x="195" y="91"/>
                  </a:cubicBezTo>
                  <a:cubicBezTo>
                    <a:pt x="195" y="91"/>
                    <a:pt x="195" y="91"/>
                    <a:pt x="195"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3" y="91"/>
                    <a:pt x="193" y="91"/>
                    <a:pt x="193" y="91"/>
                  </a:cubicBezTo>
                  <a:cubicBezTo>
                    <a:pt x="193" y="91"/>
                    <a:pt x="193" y="91"/>
                    <a:pt x="193" y="91"/>
                  </a:cubicBezTo>
                  <a:cubicBezTo>
                    <a:pt x="193" y="92"/>
                    <a:pt x="193" y="92"/>
                    <a:pt x="193" y="92"/>
                  </a:cubicBezTo>
                  <a:cubicBezTo>
                    <a:pt x="193" y="91"/>
                    <a:pt x="193" y="91"/>
                    <a:pt x="193" y="91"/>
                  </a:cubicBezTo>
                  <a:cubicBezTo>
                    <a:pt x="193" y="91"/>
                    <a:pt x="193" y="91"/>
                    <a:pt x="193" y="91"/>
                  </a:cubicBezTo>
                  <a:cubicBezTo>
                    <a:pt x="193" y="91"/>
                    <a:pt x="193" y="91"/>
                    <a:pt x="193" y="91"/>
                  </a:cubicBezTo>
                  <a:cubicBezTo>
                    <a:pt x="193" y="91"/>
                    <a:pt x="193" y="91"/>
                    <a:pt x="193" y="91"/>
                  </a:cubicBezTo>
                  <a:cubicBezTo>
                    <a:pt x="193" y="92"/>
                    <a:pt x="193" y="92"/>
                    <a:pt x="193" y="92"/>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1" y="91"/>
                    <a:pt x="191" y="91"/>
                    <a:pt x="191" y="91"/>
                  </a:cubicBezTo>
                  <a:cubicBezTo>
                    <a:pt x="192" y="91"/>
                    <a:pt x="192" y="91"/>
                    <a:pt x="192" y="91"/>
                  </a:cubicBezTo>
                  <a:cubicBezTo>
                    <a:pt x="191" y="91"/>
                    <a:pt x="191" y="91"/>
                    <a:pt x="191" y="91"/>
                  </a:cubicBezTo>
                  <a:cubicBezTo>
                    <a:pt x="191" y="91"/>
                    <a:pt x="191" y="91"/>
                    <a:pt x="191" y="91"/>
                  </a:cubicBezTo>
                  <a:cubicBezTo>
                    <a:pt x="191" y="91"/>
                    <a:pt x="191" y="91"/>
                    <a:pt x="191" y="91"/>
                  </a:cubicBezTo>
                  <a:cubicBezTo>
                    <a:pt x="190" y="90"/>
                    <a:pt x="190" y="90"/>
                    <a:pt x="190" y="90"/>
                  </a:cubicBezTo>
                  <a:cubicBezTo>
                    <a:pt x="191" y="89"/>
                    <a:pt x="191" y="89"/>
                    <a:pt x="191" y="89"/>
                  </a:cubicBezTo>
                  <a:cubicBezTo>
                    <a:pt x="191" y="89"/>
                    <a:pt x="191" y="89"/>
                    <a:pt x="191" y="89"/>
                  </a:cubicBezTo>
                  <a:cubicBezTo>
                    <a:pt x="191" y="88"/>
                    <a:pt x="191" y="88"/>
                    <a:pt x="191" y="88"/>
                  </a:cubicBezTo>
                  <a:cubicBezTo>
                    <a:pt x="191" y="88"/>
                    <a:pt x="191" y="88"/>
                    <a:pt x="192" y="88"/>
                  </a:cubicBezTo>
                  <a:cubicBezTo>
                    <a:pt x="192" y="87"/>
                    <a:pt x="192" y="87"/>
                    <a:pt x="192" y="87"/>
                  </a:cubicBezTo>
                  <a:cubicBezTo>
                    <a:pt x="191" y="88"/>
                    <a:pt x="191" y="88"/>
                    <a:pt x="191" y="88"/>
                  </a:cubicBezTo>
                  <a:cubicBezTo>
                    <a:pt x="190" y="88"/>
                    <a:pt x="190" y="88"/>
                    <a:pt x="190" y="88"/>
                  </a:cubicBezTo>
                  <a:cubicBezTo>
                    <a:pt x="191" y="87"/>
                    <a:pt x="190" y="87"/>
                    <a:pt x="190" y="87"/>
                  </a:cubicBezTo>
                  <a:cubicBezTo>
                    <a:pt x="190" y="87"/>
                    <a:pt x="190" y="87"/>
                    <a:pt x="190" y="87"/>
                  </a:cubicBezTo>
                  <a:cubicBezTo>
                    <a:pt x="190" y="86"/>
                    <a:pt x="190" y="86"/>
                    <a:pt x="190" y="86"/>
                  </a:cubicBezTo>
                  <a:cubicBezTo>
                    <a:pt x="190" y="86"/>
                    <a:pt x="190" y="86"/>
                    <a:pt x="190" y="86"/>
                  </a:cubicBezTo>
                  <a:cubicBezTo>
                    <a:pt x="190" y="86"/>
                    <a:pt x="190" y="86"/>
                    <a:pt x="190" y="86"/>
                  </a:cubicBezTo>
                  <a:cubicBezTo>
                    <a:pt x="189" y="86"/>
                    <a:pt x="189" y="86"/>
                    <a:pt x="189" y="86"/>
                  </a:cubicBezTo>
                  <a:cubicBezTo>
                    <a:pt x="190" y="87"/>
                    <a:pt x="189" y="87"/>
                    <a:pt x="189" y="87"/>
                  </a:cubicBezTo>
                  <a:cubicBezTo>
                    <a:pt x="189" y="87"/>
                    <a:pt x="189" y="87"/>
                    <a:pt x="189" y="87"/>
                  </a:cubicBezTo>
                  <a:cubicBezTo>
                    <a:pt x="189" y="87"/>
                    <a:pt x="189" y="87"/>
                    <a:pt x="189" y="87"/>
                  </a:cubicBezTo>
                  <a:cubicBezTo>
                    <a:pt x="188" y="87"/>
                    <a:pt x="188" y="87"/>
                    <a:pt x="188" y="87"/>
                  </a:cubicBezTo>
                  <a:cubicBezTo>
                    <a:pt x="188" y="87"/>
                    <a:pt x="188" y="87"/>
                    <a:pt x="188" y="87"/>
                  </a:cubicBezTo>
                  <a:cubicBezTo>
                    <a:pt x="188" y="87"/>
                    <a:pt x="188" y="88"/>
                    <a:pt x="187" y="88"/>
                  </a:cubicBezTo>
                  <a:cubicBezTo>
                    <a:pt x="187" y="87"/>
                    <a:pt x="187" y="87"/>
                    <a:pt x="187" y="87"/>
                  </a:cubicBezTo>
                  <a:cubicBezTo>
                    <a:pt x="187" y="88"/>
                    <a:pt x="187" y="88"/>
                    <a:pt x="187" y="88"/>
                  </a:cubicBezTo>
                  <a:cubicBezTo>
                    <a:pt x="187" y="87"/>
                    <a:pt x="187" y="87"/>
                    <a:pt x="187" y="87"/>
                  </a:cubicBezTo>
                  <a:cubicBezTo>
                    <a:pt x="187" y="87"/>
                    <a:pt x="187" y="87"/>
                    <a:pt x="187" y="87"/>
                  </a:cubicBezTo>
                  <a:cubicBezTo>
                    <a:pt x="187" y="87"/>
                    <a:pt x="187" y="87"/>
                    <a:pt x="187" y="87"/>
                  </a:cubicBezTo>
                  <a:cubicBezTo>
                    <a:pt x="186" y="88"/>
                    <a:pt x="186" y="88"/>
                    <a:pt x="186" y="88"/>
                  </a:cubicBezTo>
                  <a:cubicBezTo>
                    <a:pt x="185" y="88"/>
                    <a:pt x="185" y="88"/>
                    <a:pt x="185" y="88"/>
                  </a:cubicBezTo>
                  <a:cubicBezTo>
                    <a:pt x="186" y="88"/>
                    <a:pt x="186" y="88"/>
                    <a:pt x="186" y="88"/>
                  </a:cubicBezTo>
                  <a:cubicBezTo>
                    <a:pt x="185" y="88"/>
                    <a:pt x="185" y="88"/>
                    <a:pt x="185" y="88"/>
                  </a:cubicBezTo>
                  <a:cubicBezTo>
                    <a:pt x="185" y="88"/>
                    <a:pt x="185" y="88"/>
                    <a:pt x="185" y="88"/>
                  </a:cubicBezTo>
                  <a:cubicBezTo>
                    <a:pt x="185" y="87"/>
                    <a:pt x="185" y="87"/>
                    <a:pt x="185" y="87"/>
                  </a:cubicBezTo>
                  <a:cubicBezTo>
                    <a:pt x="185" y="87"/>
                    <a:pt x="185" y="87"/>
                    <a:pt x="185" y="87"/>
                  </a:cubicBezTo>
                  <a:cubicBezTo>
                    <a:pt x="184" y="87"/>
                    <a:pt x="184" y="87"/>
                    <a:pt x="184" y="87"/>
                  </a:cubicBezTo>
                  <a:cubicBezTo>
                    <a:pt x="185" y="87"/>
                    <a:pt x="185" y="87"/>
                    <a:pt x="185" y="87"/>
                  </a:cubicBezTo>
                  <a:cubicBezTo>
                    <a:pt x="184" y="87"/>
                    <a:pt x="184" y="87"/>
                    <a:pt x="184" y="87"/>
                  </a:cubicBezTo>
                  <a:cubicBezTo>
                    <a:pt x="184" y="87"/>
                    <a:pt x="184" y="86"/>
                    <a:pt x="184" y="86"/>
                  </a:cubicBezTo>
                  <a:cubicBezTo>
                    <a:pt x="184" y="86"/>
                    <a:pt x="184" y="86"/>
                    <a:pt x="184" y="86"/>
                  </a:cubicBezTo>
                  <a:cubicBezTo>
                    <a:pt x="184" y="85"/>
                    <a:pt x="184" y="85"/>
                    <a:pt x="184" y="85"/>
                  </a:cubicBezTo>
                  <a:cubicBezTo>
                    <a:pt x="183" y="85"/>
                    <a:pt x="183" y="85"/>
                    <a:pt x="183" y="85"/>
                  </a:cubicBezTo>
                  <a:cubicBezTo>
                    <a:pt x="183" y="85"/>
                    <a:pt x="183" y="85"/>
                    <a:pt x="183" y="85"/>
                  </a:cubicBezTo>
                  <a:cubicBezTo>
                    <a:pt x="182" y="86"/>
                    <a:pt x="182" y="86"/>
                    <a:pt x="182" y="86"/>
                  </a:cubicBezTo>
                  <a:cubicBezTo>
                    <a:pt x="183" y="87"/>
                    <a:pt x="183" y="87"/>
                    <a:pt x="183" y="88"/>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1" y="85"/>
                    <a:pt x="181" y="85"/>
                    <a:pt x="181" y="85"/>
                  </a:cubicBezTo>
                  <a:cubicBezTo>
                    <a:pt x="182" y="85"/>
                    <a:pt x="182" y="85"/>
                    <a:pt x="182" y="85"/>
                  </a:cubicBezTo>
                  <a:cubicBezTo>
                    <a:pt x="182" y="85"/>
                    <a:pt x="182" y="85"/>
                    <a:pt x="182" y="85"/>
                  </a:cubicBezTo>
                  <a:cubicBezTo>
                    <a:pt x="182" y="85"/>
                    <a:pt x="182" y="85"/>
                    <a:pt x="182" y="85"/>
                  </a:cubicBezTo>
                  <a:cubicBezTo>
                    <a:pt x="181" y="84"/>
                    <a:pt x="181" y="84"/>
                    <a:pt x="181" y="84"/>
                  </a:cubicBezTo>
                  <a:cubicBezTo>
                    <a:pt x="181" y="84"/>
                    <a:pt x="181" y="84"/>
                    <a:pt x="181" y="84"/>
                  </a:cubicBezTo>
                  <a:cubicBezTo>
                    <a:pt x="181" y="83"/>
                    <a:pt x="181" y="83"/>
                    <a:pt x="181" y="83"/>
                  </a:cubicBezTo>
                  <a:cubicBezTo>
                    <a:pt x="181" y="83"/>
                    <a:pt x="181" y="83"/>
                    <a:pt x="181" y="83"/>
                  </a:cubicBezTo>
                  <a:cubicBezTo>
                    <a:pt x="181" y="83"/>
                    <a:pt x="180" y="83"/>
                    <a:pt x="180" y="83"/>
                  </a:cubicBezTo>
                  <a:cubicBezTo>
                    <a:pt x="180" y="82"/>
                    <a:pt x="180" y="82"/>
                    <a:pt x="180" y="82"/>
                  </a:cubicBezTo>
                  <a:cubicBezTo>
                    <a:pt x="180" y="81"/>
                    <a:pt x="180" y="81"/>
                    <a:pt x="180" y="81"/>
                  </a:cubicBezTo>
                  <a:cubicBezTo>
                    <a:pt x="180" y="82"/>
                    <a:pt x="180" y="82"/>
                    <a:pt x="180" y="82"/>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0"/>
                    <a:pt x="179" y="80"/>
                    <a:pt x="179" y="80"/>
                  </a:cubicBezTo>
                  <a:cubicBezTo>
                    <a:pt x="180" y="80"/>
                    <a:pt x="180" y="80"/>
                    <a:pt x="180" y="80"/>
                  </a:cubicBezTo>
                  <a:cubicBezTo>
                    <a:pt x="180" y="80"/>
                    <a:pt x="180" y="80"/>
                    <a:pt x="180" y="80"/>
                  </a:cubicBezTo>
                  <a:cubicBezTo>
                    <a:pt x="180" y="81"/>
                    <a:pt x="180" y="81"/>
                    <a:pt x="180" y="81"/>
                  </a:cubicBezTo>
                  <a:cubicBezTo>
                    <a:pt x="181" y="81"/>
                    <a:pt x="181" y="81"/>
                    <a:pt x="181" y="81"/>
                  </a:cubicBezTo>
                  <a:cubicBezTo>
                    <a:pt x="180" y="80"/>
                    <a:pt x="181" y="80"/>
                    <a:pt x="181" y="80"/>
                  </a:cubicBezTo>
                  <a:cubicBezTo>
                    <a:pt x="181" y="80"/>
                    <a:pt x="181" y="80"/>
                    <a:pt x="181" y="81"/>
                  </a:cubicBezTo>
                  <a:cubicBezTo>
                    <a:pt x="182" y="80"/>
                    <a:pt x="182" y="80"/>
                    <a:pt x="182" y="80"/>
                  </a:cubicBezTo>
                  <a:cubicBezTo>
                    <a:pt x="182" y="80"/>
                    <a:pt x="182" y="80"/>
                    <a:pt x="182" y="80"/>
                  </a:cubicBezTo>
                  <a:cubicBezTo>
                    <a:pt x="183" y="80"/>
                    <a:pt x="183" y="80"/>
                    <a:pt x="183" y="80"/>
                  </a:cubicBezTo>
                  <a:cubicBezTo>
                    <a:pt x="183" y="80"/>
                    <a:pt x="183" y="80"/>
                    <a:pt x="183" y="80"/>
                  </a:cubicBezTo>
                  <a:cubicBezTo>
                    <a:pt x="183" y="80"/>
                    <a:pt x="184" y="80"/>
                    <a:pt x="184" y="79"/>
                  </a:cubicBezTo>
                  <a:cubicBezTo>
                    <a:pt x="184" y="79"/>
                    <a:pt x="184" y="79"/>
                    <a:pt x="184" y="79"/>
                  </a:cubicBezTo>
                  <a:cubicBezTo>
                    <a:pt x="184" y="79"/>
                    <a:pt x="184" y="79"/>
                    <a:pt x="184" y="79"/>
                  </a:cubicBezTo>
                  <a:cubicBezTo>
                    <a:pt x="184" y="78"/>
                    <a:pt x="184" y="78"/>
                    <a:pt x="184" y="78"/>
                  </a:cubicBezTo>
                  <a:cubicBezTo>
                    <a:pt x="184" y="78"/>
                    <a:pt x="184" y="78"/>
                    <a:pt x="184" y="78"/>
                  </a:cubicBezTo>
                  <a:cubicBezTo>
                    <a:pt x="184" y="78"/>
                    <a:pt x="184" y="78"/>
                    <a:pt x="184" y="78"/>
                  </a:cubicBezTo>
                  <a:cubicBezTo>
                    <a:pt x="184" y="78"/>
                    <a:pt x="184" y="78"/>
                    <a:pt x="184" y="78"/>
                  </a:cubicBezTo>
                  <a:cubicBezTo>
                    <a:pt x="184" y="77"/>
                    <a:pt x="184" y="77"/>
                    <a:pt x="184" y="77"/>
                  </a:cubicBezTo>
                  <a:cubicBezTo>
                    <a:pt x="184" y="77"/>
                    <a:pt x="184" y="77"/>
                    <a:pt x="184" y="77"/>
                  </a:cubicBezTo>
                  <a:cubicBezTo>
                    <a:pt x="184" y="77"/>
                    <a:pt x="184" y="77"/>
                    <a:pt x="184" y="77"/>
                  </a:cubicBezTo>
                  <a:cubicBezTo>
                    <a:pt x="184" y="76"/>
                    <a:pt x="184" y="76"/>
                    <a:pt x="184" y="76"/>
                  </a:cubicBezTo>
                  <a:cubicBezTo>
                    <a:pt x="184" y="76"/>
                    <a:pt x="184" y="76"/>
                    <a:pt x="184" y="76"/>
                  </a:cubicBezTo>
                  <a:cubicBezTo>
                    <a:pt x="183" y="75"/>
                    <a:pt x="183" y="75"/>
                    <a:pt x="183" y="75"/>
                  </a:cubicBezTo>
                  <a:cubicBezTo>
                    <a:pt x="184" y="75"/>
                    <a:pt x="184" y="75"/>
                    <a:pt x="184" y="75"/>
                  </a:cubicBezTo>
                  <a:cubicBezTo>
                    <a:pt x="183" y="75"/>
                    <a:pt x="183" y="75"/>
                    <a:pt x="183" y="75"/>
                  </a:cubicBezTo>
                  <a:cubicBezTo>
                    <a:pt x="184" y="75"/>
                    <a:pt x="184" y="75"/>
                    <a:pt x="184" y="75"/>
                  </a:cubicBezTo>
                  <a:cubicBezTo>
                    <a:pt x="184" y="74"/>
                    <a:pt x="184" y="74"/>
                    <a:pt x="184" y="74"/>
                  </a:cubicBezTo>
                  <a:cubicBezTo>
                    <a:pt x="184" y="74"/>
                    <a:pt x="184" y="73"/>
                    <a:pt x="183" y="73"/>
                  </a:cubicBezTo>
                  <a:cubicBezTo>
                    <a:pt x="184" y="72"/>
                    <a:pt x="184" y="72"/>
                    <a:pt x="184" y="72"/>
                  </a:cubicBezTo>
                  <a:cubicBezTo>
                    <a:pt x="184" y="72"/>
                    <a:pt x="184" y="72"/>
                    <a:pt x="184" y="72"/>
                  </a:cubicBezTo>
                  <a:cubicBezTo>
                    <a:pt x="184" y="72"/>
                    <a:pt x="184" y="72"/>
                    <a:pt x="184" y="72"/>
                  </a:cubicBezTo>
                  <a:cubicBezTo>
                    <a:pt x="184" y="72"/>
                    <a:pt x="184" y="72"/>
                    <a:pt x="184" y="72"/>
                  </a:cubicBezTo>
                  <a:cubicBezTo>
                    <a:pt x="184" y="71"/>
                    <a:pt x="184" y="71"/>
                    <a:pt x="184" y="71"/>
                  </a:cubicBezTo>
                  <a:cubicBezTo>
                    <a:pt x="184" y="71"/>
                    <a:pt x="183" y="70"/>
                    <a:pt x="183" y="70"/>
                  </a:cubicBezTo>
                  <a:cubicBezTo>
                    <a:pt x="182" y="70"/>
                    <a:pt x="182" y="71"/>
                    <a:pt x="182" y="71"/>
                  </a:cubicBezTo>
                  <a:cubicBezTo>
                    <a:pt x="181" y="71"/>
                    <a:pt x="181" y="71"/>
                    <a:pt x="181" y="71"/>
                  </a:cubicBezTo>
                  <a:cubicBezTo>
                    <a:pt x="181" y="71"/>
                    <a:pt x="181" y="71"/>
                    <a:pt x="181" y="71"/>
                  </a:cubicBezTo>
                  <a:cubicBezTo>
                    <a:pt x="181" y="71"/>
                    <a:pt x="181" y="71"/>
                    <a:pt x="181" y="71"/>
                  </a:cubicBezTo>
                  <a:cubicBezTo>
                    <a:pt x="181" y="71"/>
                    <a:pt x="181" y="71"/>
                    <a:pt x="181"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79" y="72"/>
                    <a:pt x="179" y="72"/>
                    <a:pt x="179" y="72"/>
                  </a:cubicBezTo>
                  <a:cubicBezTo>
                    <a:pt x="179" y="72"/>
                    <a:pt x="179" y="72"/>
                    <a:pt x="179" y="72"/>
                  </a:cubicBezTo>
                  <a:cubicBezTo>
                    <a:pt x="179" y="72"/>
                    <a:pt x="179" y="72"/>
                    <a:pt x="179" y="72"/>
                  </a:cubicBezTo>
                  <a:cubicBezTo>
                    <a:pt x="179" y="72"/>
                    <a:pt x="179" y="72"/>
                    <a:pt x="179" y="72"/>
                  </a:cubicBezTo>
                  <a:cubicBezTo>
                    <a:pt x="178" y="72"/>
                    <a:pt x="178" y="72"/>
                    <a:pt x="178" y="72"/>
                  </a:cubicBezTo>
                  <a:cubicBezTo>
                    <a:pt x="179" y="72"/>
                    <a:pt x="179" y="72"/>
                    <a:pt x="179" y="72"/>
                  </a:cubicBezTo>
                  <a:cubicBezTo>
                    <a:pt x="178" y="72"/>
                    <a:pt x="178" y="72"/>
                    <a:pt x="178" y="72"/>
                  </a:cubicBezTo>
                  <a:cubicBezTo>
                    <a:pt x="178" y="72"/>
                    <a:pt x="178" y="72"/>
                    <a:pt x="178" y="72"/>
                  </a:cubicBezTo>
                  <a:cubicBezTo>
                    <a:pt x="178" y="73"/>
                    <a:pt x="177" y="73"/>
                    <a:pt x="177" y="74"/>
                  </a:cubicBezTo>
                  <a:cubicBezTo>
                    <a:pt x="177" y="74"/>
                    <a:pt x="177" y="74"/>
                    <a:pt x="177" y="74"/>
                  </a:cubicBezTo>
                  <a:cubicBezTo>
                    <a:pt x="177" y="74"/>
                    <a:pt x="177" y="74"/>
                    <a:pt x="177"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5" y="75"/>
                    <a:pt x="175" y="75"/>
                    <a:pt x="175" y="75"/>
                  </a:cubicBezTo>
                  <a:cubicBezTo>
                    <a:pt x="175" y="75"/>
                    <a:pt x="175" y="75"/>
                    <a:pt x="175" y="75"/>
                  </a:cubicBezTo>
                  <a:cubicBezTo>
                    <a:pt x="175" y="75"/>
                    <a:pt x="175" y="75"/>
                    <a:pt x="175" y="75"/>
                  </a:cubicBezTo>
                  <a:cubicBezTo>
                    <a:pt x="174" y="75"/>
                    <a:pt x="174" y="75"/>
                    <a:pt x="174" y="75"/>
                  </a:cubicBezTo>
                  <a:cubicBezTo>
                    <a:pt x="174" y="75"/>
                    <a:pt x="174" y="75"/>
                    <a:pt x="174" y="75"/>
                  </a:cubicBezTo>
                  <a:cubicBezTo>
                    <a:pt x="173" y="76"/>
                    <a:pt x="173" y="76"/>
                    <a:pt x="173" y="76"/>
                  </a:cubicBezTo>
                  <a:lnTo>
                    <a:pt x="172" y="76"/>
                  </a:lnTo>
                  <a:close/>
                  <a:moveTo>
                    <a:pt x="208" y="61"/>
                  </a:moveTo>
                  <a:cubicBezTo>
                    <a:pt x="208" y="61"/>
                    <a:pt x="208" y="61"/>
                    <a:pt x="208" y="61"/>
                  </a:cubicBezTo>
                  <a:cubicBezTo>
                    <a:pt x="208" y="61"/>
                    <a:pt x="208" y="61"/>
                    <a:pt x="208" y="61"/>
                  </a:cubicBezTo>
                  <a:cubicBezTo>
                    <a:pt x="208" y="61"/>
                    <a:pt x="208" y="61"/>
                    <a:pt x="208" y="61"/>
                  </a:cubicBezTo>
                  <a:close/>
                  <a:moveTo>
                    <a:pt x="207" y="61"/>
                  </a:moveTo>
                  <a:cubicBezTo>
                    <a:pt x="207" y="61"/>
                    <a:pt x="207" y="61"/>
                    <a:pt x="207" y="61"/>
                  </a:cubicBezTo>
                  <a:cubicBezTo>
                    <a:pt x="207" y="60"/>
                    <a:pt x="208" y="60"/>
                    <a:pt x="208" y="60"/>
                  </a:cubicBezTo>
                  <a:cubicBezTo>
                    <a:pt x="208" y="59"/>
                    <a:pt x="208" y="59"/>
                    <a:pt x="208" y="59"/>
                  </a:cubicBezTo>
                  <a:cubicBezTo>
                    <a:pt x="208" y="59"/>
                    <a:pt x="208" y="59"/>
                    <a:pt x="208" y="59"/>
                  </a:cubicBezTo>
                  <a:cubicBezTo>
                    <a:pt x="208" y="59"/>
                    <a:pt x="208" y="59"/>
                    <a:pt x="208" y="59"/>
                  </a:cubicBezTo>
                  <a:cubicBezTo>
                    <a:pt x="207" y="60"/>
                    <a:pt x="207" y="60"/>
                    <a:pt x="207" y="60"/>
                  </a:cubicBezTo>
                  <a:cubicBezTo>
                    <a:pt x="207" y="60"/>
                    <a:pt x="207" y="60"/>
                    <a:pt x="207" y="61"/>
                  </a:cubicBezTo>
                  <a:close/>
                  <a:moveTo>
                    <a:pt x="205" y="59"/>
                  </a:moveTo>
                  <a:cubicBezTo>
                    <a:pt x="205" y="60"/>
                    <a:pt x="205" y="60"/>
                    <a:pt x="205" y="60"/>
                  </a:cubicBezTo>
                  <a:cubicBezTo>
                    <a:pt x="205" y="59"/>
                    <a:pt x="205" y="59"/>
                    <a:pt x="205" y="58"/>
                  </a:cubicBezTo>
                  <a:cubicBezTo>
                    <a:pt x="205" y="58"/>
                    <a:pt x="205" y="58"/>
                    <a:pt x="205" y="58"/>
                  </a:cubicBezTo>
                  <a:cubicBezTo>
                    <a:pt x="205" y="59"/>
                    <a:pt x="205" y="59"/>
                    <a:pt x="205" y="59"/>
                  </a:cubicBezTo>
                  <a:cubicBezTo>
                    <a:pt x="205" y="59"/>
                    <a:pt x="205" y="59"/>
                    <a:pt x="205" y="59"/>
                  </a:cubicBezTo>
                  <a:close/>
                  <a:moveTo>
                    <a:pt x="192" y="138"/>
                  </a:moveTo>
                  <a:cubicBezTo>
                    <a:pt x="192" y="138"/>
                    <a:pt x="192" y="138"/>
                    <a:pt x="192" y="138"/>
                  </a:cubicBezTo>
                  <a:cubicBezTo>
                    <a:pt x="192" y="138"/>
                    <a:pt x="192" y="138"/>
                    <a:pt x="192" y="138"/>
                  </a:cubicBezTo>
                  <a:cubicBezTo>
                    <a:pt x="192" y="138"/>
                    <a:pt x="192" y="138"/>
                    <a:pt x="192" y="138"/>
                  </a:cubicBezTo>
                  <a:cubicBezTo>
                    <a:pt x="192" y="138"/>
                    <a:pt x="192" y="138"/>
                    <a:pt x="192" y="138"/>
                  </a:cubicBezTo>
                  <a:cubicBezTo>
                    <a:pt x="192" y="138"/>
                    <a:pt x="192" y="138"/>
                    <a:pt x="192" y="138"/>
                  </a:cubicBezTo>
                  <a:close/>
                  <a:moveTo>
                    <a:pt x="193" y="110"/>
                  </a:moveTo>
                  <a:cubicBezTo>
                    <a:pt x="194" y="109"/>
                    <a:pt x="194" y="109"/>
                    <a:pt x="194" y="109"/>
                  </a:cubicBezTo>
                  <a:cubicBezTo>
                    <a:pt x="193" y="109"/>
                    <a:pt x="193" y="109"/>
                    <a:pt x="193" y="109"/>
                  </a:cubicBezTo>
                  <a:cubicBezTo>
                    <a:pt x="193" y="109"/>
                    <a:pt x="193" y="109"/>
                    <a:pt x="193" y="109"/>
                  </a:cubicBezTo>
                  <a:cubicBezTo>
                    <a:pt x="193" y="109"/>
                    <a:pt x="193" y="109"/>
                    <a:pt x="193" y="109"/>
                  </a:cubicBezTo>
                  <a:cubicBezTo>
                    <a:pt x="192" y="109"/>
                    <a:pt x="192" y="109"/>
                    <a:pt x="192" y="109"/>
                  </a:cubicBezTo>
                  <a:cubicBezTo>
                    <a:pt x="192" y="109"/>
                    <a:pt x="192" y="109"/>
                    <a:pt x="192" y="109"/>
                  </a:cubicBezTo>
                  <a:cubicBezTo>
                    <a:pt x="192" y="109"/>
                    <a:pt x="192" y="109"/>
                    <a:pt x="192" y="109"/>
                  </a:cubicBezTo>
                  <a:lnTo>
                    <a:pt x="193" y="110"/>
                  </a:lnTo>
                  <a:close/>
                  <a:moveTo>
                    <a:pt x="194" y="125"/>
                  </a:moveTo>
                  <a:cubicBezTo>
                    <a:pt x="194" y="125"/>
                    <a:pt x="194" y="125"/>
                    <a:pt x="194" y="125"/>
                  </a:cubicBezTo>
                  <a:cubicBezTo>
                    <a:pt x="193" y="125"/>
                    <a:pt x="193" y="125"/>
                    <a:pt x="192" y="125"/>
                  </a:cubicBezTo>
                  <a:cubicBezTo>
                    <a:pt x="193" y="125"/>
                    <a:pt x="193" y="125"/>
                    <a:pt x="193" y="125"/>
                  </a:cubicBezTo>
                  <a:cubicBezTo>
                    <a:pt x="192" y="125"/>
                    <a:pt x="192" y="125"/>
                    <a:pt x="192" y="125"/>
                  </a:cubicBezTo>
                  <a:cubicBezTo>
                    <a:pt x="193" y="126"/>
                    <a:pt x="193" y="126"/>
                    <a:pt x="193" y="126"/>
                  </a:cubicBezTo>
                  <a:cubicBezTo>
                    <a:pt x="193" y="126"/>
                    <a:pt x="193" y="126"/>
                    <a:pt x="193" y="126"/>
                  </a:cubicBezTo>
                  <a:cubicBezTo>
                    <a:pt x="194" y="126"/>
                    <a:pt x="194" y="126"/>
                    <a:pt x="194" y="126"/>
                  </a:cubicBezTo>
                  <a:cubicBezTo>
                    <a:pt x="194" y="125"/>
                    <a:pt x="194" y="125"/>
                    <a:pt x="194" y="125"/>
                  </a:cubicBezTo>
                  <a:cubicBezTo>
                    <a:pt x="194" y="125"/>
                    <a:pt x="194" y="125"/>
                    <a:pt x="194" y="125"/>
                  </a:cubicBezTo>
                  <a:close/>
                  <a:moveTo>
                    <a:pt x="192" y="153"/>
                  </a:moveTo>
                  <a:cubicBezTo>
                    <a:pt x="192" y="153"/>
                    <a:pt x="192" y="153"/>
                    <a:pt x="192" y="153"/>
                  </a:cubicBezTo>
                  <a:cubicBezTo>
                    <a:pt x="192" y="153"/>
                    <a:pt x="192" y="153"/>
                    <a:pt x="192" y="153"/>
                  </a:cubicBezTo>
                  <a:cubicBezTo>
                    <a:pt x="192" y="153"/>
                    <a:pt x="192" y="153"/>
                    <a:pt x="192" y="153"/>
                  </a:cubicBezTo>
                  <a:close/>
                  <a:moveTo>
                    <a:pt x="200" y="135"/>
                  </a:moveTo>
                  <a:cubicBezTo>
                    <a:pt x="200" y="134"/>
                    <a:pt x="200" y="134"/>
                    <a:pt x="200" y="134"/>
                  </a:cubicBezTo>
                  <a:cubicBezTo>
                    <a:pt x="200" y="135"/>
                    <a:pt x="200" y="135"/>
                    <a:pt x="200" y="135"/>
                  </a:cubicBezTo>
                  <a:cubicBezTo>
                    <a:pt x="200" y="135"/>
                    <a:pt x="200" y="135"/>
                    <a:pt x="200" y="135"/>
                  </a:cubicBezTo>
                  <a:cubicBezTo>
                    <a:pt x="200" y="135"/>
                    <a:pt x="200" y="135"/>
                    <a:pt x="200" y="135"/>
                  </a:cubicBezTo>
                  <a:close/>
                  <a:moveTo>
                    <a:pt x="192" y="136"/>
                  </a:moveTo>
                  <a:cubicBezTo>
                    <a:pt x="192" y="137"/>
                    <a:pt x="192" y="137"/>
                    <a:pt x="192" y="137"/>
                  </a:cubicBezTo>
                  <a:cubicBezTo>
                    <a:pt x="193" y="136"/>
                    <a:pt x="193" y="136"/>
                    <a:pt x="193" y="136"/>
                  </a:cubicBezTo>
                  <a:cubicBezTo>
                    <a:pt x="193" y="136"/>
                    <a:pt x="193" y="136"/>
                    <a:pt x="193" y="136"/>
                  </a:cubicBezTo>
                  <a:cubicBezTo>
                    <a:pt x="193" y="136"/>
                    <a:pt x="193" y="136"/>
                    <a:pt x="193" y="136"/>
                  </a:cubicBezTo>
                  <a:lnTo>
                    <a:pt x="192" y="136"/>
                  </a:lnTo>
                  <a:close/>
                  <a:moveTo>
                    <a:pt x="199" y="138"/>
                  </a:moveTo>
                  <a:cubicBezTo>
                    <a:pt x="200" y="137"/>
                    <a:pt x="200" y="137"/>
                    <a:pt x="200" y="137"/>
                  </a:cubicBezTo>
                  <a:cubicBezTo>
                    <a:pt x="200" y="137"/>
                    <a:pt x="200" y="137"/>
                    <a:pt x="200" y="137"/>
                  </a:cubicBezTo>
                  <a:cubicBezTo>
                    <a:pt x="200" y="136"/>
                    <a:pt x="200" y="136"/>
                    <a:pt x="200" y="136"/>
                  </a:cubicBezTo>
                  <a:cubicBezTo>
                    <a:pt x="199" y="137"/>
                    <a:pt x="199" y="137"/>
                    <a:pt x="199" y="138"/>
                  </a:cubicBezTo>
                  <a:close/>
                  <a:moveTo>
                    <a:pt x="192" y="136"/>
                  </a:moveTo>
                  <a:cubicBezTo>
                    <a:pt x="191" y="137"/>
                    <a:pt x="192" y="137"/>
                    <a:pt x="192" y="137"/>
                  </a:cubicBezTo>
                  <a:cubicBezTo>
                    <a:pt x="192" y="137"/>
                    <a:pt x="192" y="137"/>
                    <a:pt x="192" y="137"/>
                  </a:cubicBezTo>
                  <a:cubicBezTo>
                    <a:pt x="192" y="136"/>
                    <a:pt x="192" y="136"/>
                    <a:pt x="192" y="136"/>
                  </a:cubicBezTo>
                  <a:close/>
                  <a:moveTo>
                    <a:pt x="192" y="103"/>
                  </a:moveTo>
                  <a:cubicBezTo>
                    <a:pt x="191" y="103"/>
                    <a:pt x="191" y="103"/>
                    <a:pt x="191" y="103"/>
                  </a:cubicBezTo>
                  <a:cubicBezTo>
                    <a:pt x="192" y="104"/>
                    <a:pt x="192" y="104"/>
                    <a:pt x="192" y="104"/>
                  </a:cubicBezTo>
                  <a:cubicBezTo>
                    <a:pt x="193" y="104"/>
                    <a:pt x="193" y="104"/>
                    <a:pt x="193" y="104"/>
                  </a:cubicBezTo>
                  <a:cubicBezTo>
                    <a:pt x="192" y="104"/>
                    <a:pt x="192" y="103"/>
                    <a:pt x="192" y="103"/>
                  </a:cubicBezTo>
                  <a:cubicBezTo>
                    <a:pt x="192" y="103"/>
                    <a:pt x="192" y="103"/>
                    <a:pt x="192" y="103"/>
                  </a:cubicBezTo>
                  <a:cubicBezTo>
                    <a:pt x="192" y="102"/>
                    <a:pt x="192" y="102"/>
                    <a:pt x="192" y="102"/>
                  </a:cubicBezTo>
                  <a:cubicBezTo>
                    <a:pt x="191" y="102"/>
                    <a:pt x="191" y="102"/>
                    <a:pt x="191" y="102"/>
                  </a:cubicBezTo>
                  <a:cubicBezTo>
                    <a:pt x="191" y="102"/>
                    <a:pt x="191" y="102"/>
                    <a:pt x="191" y="102"/>
                  </a:cubicBezTo>
                  <a:cubicBezTo>
                    <a:pt x="191" y="102"/>
                    <a:pt x="191" y="102"/>
                    <a:pt x="191" y="102"/>
                  </a:cubicBezTo>
                  <a:lnTo>
                    <a:pt x="192" y="103"/>
                  </a:lnTo>
                  <a:close/>
                  <a:moveTo>
                    <a:pt x="194" y="110"/>
                  </a:moveTo>
                  <a:cubicBezTo>
                    <a:pt x="194" y="110"/>
                    <a:pt x="194" y="110"/>
                    <a:pt x="194" y="110"/>
                  </a:cubicBezTo>
                  <a:cubicBezTo>
                    <a:pt x="193" y="110"/>
                    <a:pt x="193" y="110"/>
                    <a:pt x="193" y="110"/>
                  </a:cubicBezTo>
                  <a:cubicBezTo>
                    <a:pt x="193" y="111"/>
                    <a:pt x="193" y="111"/>
                    <a:pt x="193" y="111"/>
                  </a:cubicBezTo>
                  <a:cubicBezTo>
                    <a:pt x="193" y="111"/>
                    <a:pt x="193" y="111"/>
                    <a:pt x="193" y="111"/>
                  </a:cubicBezTo>
                  <a:cubicBezTo>
                    <a:pt x="193" y="112"/>
                    <a:pt x="193" y="112"/>
                    <a:pt x="193" y="112"/>
                  </a:cubicBezTo>
                  <a:cubicBezTo>
                    <a:pt x="194" y="111"/>
                    <a:pt x="194" y="111"/>
                    <a:pt x="194" y="111"/>
                  </a:cubicBezTo>
                  <a:cubicBezTo>
                    <a:pt x="194" y="111"/>
                    <a:pt x="194" y="111"/>
                    <a:pt x="194" y="111"/>
                  </a:cubicBezTo>
                  <a:cubicBezTo>
                    <a:pt x="194" y="111"/>
                    <a:pt x="194" y="111"/>
                    <a:pt x="194" y="111"/>
                  </a:cubicBezTo>
                  <a:cubicBezTo>
                    <a:pt x="194" y="111"/>
                    <a:pt x="194" y="111"/>
                    <a:pt x="194" y="111"/>
                  </a:cubicBezTo>
                  <a:cubicBezTo>
                    <a:pt x="194" y="110"/>
                    <a:pt x="194" y="110"/>
                    <a:pt x="194" y="110"/>
                  </a:cubicBezTo>
                  <a:close/>
                  <a:moveTo>
                    <a:pt x="191" y="108"/>
                  </a:moveTo>
                  <a:cubicBezTo>
                    <a:pt x="192" y="108"/>
                    <a:pt x="192" y="108"/>
                    <a:pt x="192" y="108"/>
                  </a:cubicBezTo>
                  <a:cubicBezTo>
                    <a:pt x="192" y="107"/>
                    <a:pt x="192" y="107"/>
                    <a:pt x="192" y="107"/>
                  </a:cubicBezTo>
                  <a:cubicBezTo>
                    <a:pt x="192" y="107"/>
                    <a:pt x="192" y="107"/>
                    <a:pt x="192" y="107"/>
                  </a:cubicBezTo>
                  <a:cubicBezTo>
                    <a:pt x="192" y="107"/>
                    <a:pt x="192" y="107"/>
                    <a:pt x="192" y="107"/>
                  </a:cubicBezTo>
                  <a:cubicBezTo>
                    <a:pt x="192" y="107"/>
                    <a:pt x="192" y="107"/>
                    <a:pt x="192" y="107"/>
                  </a:cubicBezTo>
                  <a:cubicBezTo>
                    <a:pt x="193" y="108"/>
                    <a:pt x="193" y="108"/>
                    <a:pt x="193" y="108"/>
                  </a:cubicBezTo>
                  <a:cubicBezTo>
                    <a:pt x="192" y="108"/>
                    <a:pt x="192" y="108"/>
                    <a:pt x="192" y="108"/>
                  </a:cubicBezTo>
                  <a:cubicBezTo>
                    <a:pt x="192" y="108"/>
                    <a:pt x="192" y="108"/>
                    <a:pt x="192" y="108"/>
                  </a:cubicBezTo>
                  <a:cubicBezTo>
                    <a:pt x="193" y="108"/>
                    <a:pt x="193" y="108"/>
                    <a:pt x="193" y="108"/>
                  </a:cubicBezTo>
                  <a:cubicBezTo>
                    <a:pt x="193" y="108"/>
                    <a:pt x="193" y="108"/>
                    <a:pt x="193" y="108"/>
                  </a:cubicBezTo>
                  <a:cubicBezTo>
                    <a:pt x="194" y="108"/>
                    <a:pt x="194" y="108"/>
                    <a:pt x="194" y="108"/>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2" y="106"/>
                    <a:pt x="192" y="106"/>
                    <a:pt x="192" y="106"/>
                  </a:cubicBezTo>
                  <a:cubicBezTo>
                    <a:pt x="192" y="106"/>
                    <a:pt x="192" y="106"/>
                    <a:pt x="192" y="106"/>
                  </a:cubicBezTo>
                  <a:cubicBezTo>
                    <a:pt x="192" y="106"/>
                    <a:pt x="192" y="106"/>
                    <a:pt x="191" y="105"/>
                  </a:cubicBezTo>
                  <a:cubicBezTo>
                    <a:pt x="191" y="106"/>
                    <a:pt x="191" y="106"/>
                    <a:pt x="191" y="106"/>
                  </a:cubicBezTo>
                  <a:cubicBezTo>
                    <a:pt x="191" y="105"/>
                    <a:pt x="191" y="105"/>
                    <a:pt x="191" y="105"/>
                  </a:cubicBezTo>
                  <a:cubicBezTo>
                    <a:pt x="191" y="106"/>
                    <a:pt x="191" y="106"/>
                    <a:pt x="191" y="106"/>
                  </a:cubicBezTo>
                  <a:cubicBezTo>
                    <a:pt x="191" y="107"/>
                    <a:pt x="191" y="107"/>
                    <a:pt x="191" y="107"/>
                  </a:cubicBezTo>
                  <a:cubicBezTo>
                    <a:pt x="191" y="107"/>
                    <a:pt x="191" y="107"/>
                    <a:pt x="191" y="107"/>
                  </a:cubicBezTo>
                  <a:lnTo>
                    <a:pt x="191" y="108"/>
                  </a:lnTo>
                  <a:close/>
                  <a:moveTo>
                    <a:pt x="193" y="133"/>
                  </a:moveTo>
                  <a:cubicBezTo>
                    <a:pt x="193" y="133"/>
                    <a:pt x="193" y="133"/>
                    <a:pt x="193" y="133"/>
                  </a:cubicBezTo>
                  <a:cubicBezTo>
                    <a:pt x="194" y="133"/>
                    <a:pt x="194" y="133"/>
                    <a:pt x="194" y="133"/>
                  </a:cubicBezTo>
                  <a:cubicBezTo>
                    <a:pt x="194" y="133"/>
                    <a:pt x="194" y="133"/>
                    <a:pt x="194" y="133"/>
                  </a:cubicBezTo>
                  <a:cubicBezTo>
                    <a:pt x="193" y="133"/>
                    <a:pt x="193" y="133"/>
                    <a:pt x="193" y="133"/>
                  </a:cubicBezTo>
                  <a:cubicBezTo>
                    <a:pt x="193" y="133"/>
                    <a:pt x="193" y="133"/>
                    <a:pt x="193" y="133"/>
                  </a:cubicBezTo>
                  <a:close/>
                  <a:moveTo>
                    <a:pt x="195" y="127"/>
                  </a:moveTo>
                  <a:cubicBezTo>
                    <a:pt x="194" y="127"/>
                    <a:pt x="194" y="127"/>
                    <a:pt x="194" y="127"/>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4" y="128"/>
                    <a:pt x="194" y="128"/>
                    <a:pt x="194" y="128"/>
                  </a:cubicBezTo>
                  <a:cubicBezTo>
                    <a:pt x="193" y="128"/>
                    <a:pt x="193" y="128"/>
                    <a:pt x="193" y="128"/>
                  </a:cubicBezTo>
                  <a:cubicBezTo>
                    <a:pt x="193" y="128"/>
                    <a:pt x="193" y="128"/>
                    <a:pt x="193" y="128"/>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4" y="129"/>
                    <a:pt x="194" y="129"/>
                    <a:pt x="194" y="129"/>
                  </a:cubicBezTo>
                  <a:cubicBezTo>
                    <a:pt x="194" y="129"/>
                    <a:pt x="194" y="129"/>
                    <a:pt x="194" y="129"/>
                  </a:cubicBezTo>
                  <a:cubicBezTo>
                    <a:pt x="194" y="129"/>
                    <a:pt x="194" y="129"/>
                    <a:pt x="194" y="129"/>
                  </a:cubicBezTo>
                  <a:cubicBezTo>
                    <a:pt x="194" y="129"/>
                    <a:pt x="194" y="129"/>
                    <a:pt x="194" y="129"/>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5" y="128"/>
                    <a:pt x="195" y="128"/>
                    <a:pt x="195" y="128"/>
                  </a:cubicBezTo>
                  <a:cubicBezTo>
                    <a:pt x="194" y="127"/>
                    <a:pt x="194" y="127"/>
                    <a:pt x="194" y="127"/>
                  </a:cubicBezTo>
                  <a:cubicBezTo>
                    <a:pt x="195" y="127"/>
                    <a:pt x="195" y="127"/>
                    <a:pt x="195" y="127"/>
                  </a:cubicBezTo>
                  <a:close/>
                  <a:moveTo>
                    <a:pt x="192" y="114"/>
                  </a:moveTo>
                  <a:cubicBezTo>
                    <a:pt x="192" y="114"/>
                    <a:pt x="192" y="114"/>
                    <a:pt x="192" y="114"/>
                  </a:cubicBezTo>
                  <a:cubicBezTo>
                    <a:pt x="192" y="114"/>
                    <a:pt x="192" y="114"/>
                    <a:pt x="192" y="114"/>
                  </a:cubicBezTo>
                  <a:cubicBezTo>
                    <a:pt x="192" y="114"/>
                    <a:pt x="192" y="114"/>
                    <a:pt x="192" y="114"/>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4"/>
                    <a:pt x="192" y="114"/>
                  </a:cubicBezTo>
                  <a:close/>
                  <a:moveTo>
                    <a:pt x="209" y="36"/>
                  </a:moveTo>
                  <a:cubicBezTo>
                    <a:pt x="209" y="36"/>
                    <a:pt x="209" y="36"/>
                    <a:pt x="209" y="36"/>
                  </a:cubicBezTo>
                  <a:cubicBezTo>
                    <a:pt x="210" y="36"/>
                    <a:pt x="210" y="36"/>
                    <a:pt x="210" y="36"/>
                  </a:cubicBezTo>
                  <a:cubicBezTo>
                    <a:pt x="210" y="36"/>
                    <a:pt x="210" y="36"/>
                    <a:pt x="210" y="36"/>
                  </a:cubicBezTo>
                  <a:cubicBezTo>
                    <a:pt x="210" y="35"/>
                    <a:pt x="210" y="35"/>
                    <a:pt x="210" y="35"/>
                  </a:cubicBezTo>
                  <a:cubicBezTo>
                    <a:pt x="210" y="35"/>
                    <a:pt x="210" y="35"/>
                    <a:pt x="210" y="35"/>
                  </a:cubicBezTo>
                  <a:cubicBezTo>
                    <a:pt x="209" y="35"/>
                    <a:pt x="209" y="35"/>
                    <a:pt x="209" y="35"/>
                  </a:cubicBezTo>
                  <a:cubicBezTo>
                    <a:pt x="209" y="35"/>
                    <a:pt x="209" y="35"/>
                    <a:pt x="209" y="35"/>
                  </a:cubicBezTo>
                  <a:cubicBezTo>
                    <a:pt x="209" y="35"/>
                    <a:pt x="209" y="35"/>
                    <a:pt x="209" y="35"/>
                  </a:cubicBezTo>
                  <a:cubicBezTo>
                    <a:pt x="209" y="36"/>
                    <a:pt x="209" y="36"/>
                    <a:pt x="209" y="36"/>
                  </a:cubicBezTo>
                  <a:close/>
                  <a:moveTo>
                    <a:pt x="435" y="265"/>
                  </a:moveTo>
                  <a:cubicBezTo>
                    <a:pt x="435" y="265"/>
                    <a:pt x="435" y="265"/>
                    <a:pt x="435" y="265"/>
                  </a:cubicBezTo>
                  <a:cubicBezTo>
                    <a:pt x="436" y="266"/>
                    <a:pt x="436" y="266"/>
                    <a:pt x="436" y="266"/>
                  </a:cubicBezTo>
                  <a:cubicBezTo>
                    <a:pt x="436" y="266"/>
                    <a:pt x="436" y="266"/>
                    <a:pt x="436" y="266"/>
                  </a:cubicBezTo>
                  <a:cubicBezTo>
                    <a:pt x="435" y="265"/>
                    <a:pt x="435" y="265"/>
                    <a:pt x="435" y="265"/>
                  </a:cubicBezTo>
                  <a:cubicBezTo>
                    <a:pt x="435" y="265"/>
                    <a:pt x="435" y="265"/>
                    <a:pt x="435" y="265"/>
                  </a:cubicBezTo>
                  <a:cubicBezTo>
                    <a:pt x="435" y="265"/>
                    <a:pt x="435" y="265"/>
                    <a:pt x="435" y="265"/>
                  </a:cubicBezTo>
                  <a:cubicBezTo>
                    <a:pt x="435" y="265"/>
                    <a:pt x="435" y="265"/>
                    <a:pt x="435" y="265"/>
                  </a:cubicBezTo>
                  <a:cubicBezTo>
                    <a:pt x="435" y="265"/>
                    <a:pt x="435" y="265"/>
                    <a:pt x="435" y="265"/>
                  </a:cubicBezTo>
                  <a:close/>
                  <a:moveTo>
                    <a:pt x="441" y="268"/>
                  </a:moveTo>
                  <a:cubicBezTo>
                    <a:pt x="440" y="267"/>
                    <a:pt x="440" y="267"/>
                    <a:pt x="440" y="267"/>
                  </a:cubicBezTo>
                  <a:cubicBezTo>
                    <a:pt x="440" y="267"/>
                    <a:pt x="440" y="267"/>
                    <a:pt x="440" y="267"/>
                  </a:cubicBezTo>
                  <a:cubicBezTo>
                    <a:pt x="440" y="268"/>
                    <a:pt x="440" y="268"/>
                    <a:pt x="440" y="268"/>
                  </a:cubicBezTo>
                  <a:lnTo>
                    <a:pt x="441" y="268"/>
                  </a:lnTo>
                  <a:close/>
                  <a:moveTo>
                    <a:pt x="336" y="367"/>
                  </a:moveTo>
                  <a:cubicBezTo>
                    <a:pt x="335" y="367"/>
                    <a:pt x="335" y="366"/>
                    <a:pt x="335" y="366"/>
                  </a:cubicBezTo>
                  <a:cubicBezTo>
                    <a:pt x="335" y="366"/>
                    <a:pt x="335" y="366"/>
                    <a:pt x="335" y="366"/>
                  </a:cubicBezTo>
                  <a:cubicBezTo>
                    <a:pt x="334" y="366"/>
                    <a:pt x="334" y="366"/>
                    <a:pt x="334" y="366"/>
                  </a:cubicBezTo>
                  <a:cubicBezTo>
                    <a:pt x="334" y="366"/>
                    <a:pt x="334" y="366"/>
                    <a:pt x="334" y="366"/>
                  </a:cubicBezTo>
                  <a:cubicBezTo>
                    <a:pt x="334" y="365"/>
                    <a:pt x="334" y="365"/>
                    <a:pt x="334" y="365"/>
                  </a:cubicBezTo>
                  <a:cubicBezTo>
                    <a:pt x="334" y="365"/>
                    <a:pt x="334" y="365"/>
                    <a:pt x="334" y="365"/>
                  </a:cubicBezTo>
                  <a:cubicBezTo>
                    <a:pt x="333" y="366"/>
                    <a:pt x="333" y="366"/>
                    <a:pt x="333" y="366"/>
                  </a:cubicBezTo>
                  <a:cubicBezTo>
                    <a:pt x="334" y="366"/>
                    <a:pt x="334" y="366"/>
                    <a:pt x="334" y="366"/>
                  </a:cubicBezTo>
                  <a:cubicBezTo>
                    <a:pt x="333" y="366"/>
                    <a:pt x="334" y="367"/>
                    <a:pt x="334" y="367"/>
                  </a:cubicBezTo>
                  <a:cubicBezTo>
                    <a:pt x="334" y="367"/>
                    <a:pt x="334" y="367"/>
                    <a:pt x="334" y="367"/>
                  </a:cubicBezTo>
                  <a:cubicBezTo>
                    <a:pt x="334" y="368"/>
                    <a:pt x="334" y="368"/>
                    <a:pt x="334" y="368"/>
                  </a:cubicBezTo>
                  <a:cubicBezTo>
                    <a:pt x="334" y="368"/>
                    <a:pt x="334" y="368"/>
                    <a:pt x="334" y="368"/>
                  </a:cubicBezTo>
                  <a:cubicBezTo>
                    <a:pt x="334" y="368"/>
                    <a:pt x="334" y="368"/>
                    <a:pt x="334" y="368"/>
                  </a:cubicBezTo>
                  <a:cubicBezTo>
                    <a:pt x="334" y="369"/>
                    <a:pt x="334" y="368"/>
                    <a:pt x="334" y="369"/>
                  </a:cubicBezTo>
                  <a:cubicBezTo>
                    <a:pt x="335" y="369"/>
                    <a:pt x="334" y="369"/>
                    <a:pt x="334" y="369"/>
                  </a:cubicBezTo>
                  <a:cubicBezTo>
                    <a:pt x="334" y="370"/>
                    <a:pt x="334" y="370"/>
                    <a:pt x="334" y="370"/>
                  </a:cubicBezTo>
                  <a:cubicBezTo>
                    <a:pt x="334" y="370"/>
                    <a:pt x="334" y="370"/>
                    <a:pt x="334" y="370"/>
                  </a:cubicBezTo>
                  <a:cubicBezTo>
                    <a:pt x="335" y="370"/>
                    <a:pt x="335" y="370"/>
                    <a:pt x="335" y="370"/>
                  </a:cubicBezTo>
                  <a:cubicBezTo>
                    <a:pt x="334" y="371"/>
                    <a:pt x="334" y="371"/>
                    <a:pt x="334" y="371"/>
                  </a:cubicBezTo>
                  <a:cubicBezTo>
                    <a:pt x="335" y="371"/>
                    <a:pt x="335" y="371"/>
                    <a:pt x="335" y="371"/>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3"/>
                    <a:pt x="335" y="373"/>
                    <a:pt x="335" y="373"/>
                  </a:cubicBezTo>
                  <a:cubicBezTo>
                    <a:pt x="335" y="373"/>
                    <a:pt x="335" y="373"/>
                    <a:pt x="335" y="373"/>
                  </a:cubicBezTo>
                  <a:cubicBezTo>
                    <a:pt x="335" y="373"/>
                    <a:pt x="335" y="373"/>
                    <a:pt x="335" y="373"/>
                  </a:cubicBezTo>
                  <a:cubicBezTo>
                    <a:pt x="335" y="373"/>
                    <a:pt x="335" y="373"/>
                    <a:pt x="335" y="373"/>
                  </a:cubicBezTo>
                  <a:cubicBezTo>
                    <a:pt x="335" y="374"/>
                    <a:pt x="335" y="374"/>
                    <a:pt x="335" y="374"/>
                  </a:cubicBezTo>
                  <a:cubicBezTo>
                    <a:pt x="335" y="374"/>
                    <a:pt x="335" y="374"/>
                    <a:pt x="335" y="374"/>
                  </a:cubicBezTo>
                  <a:cubicBezTo>
                    <a:pt x="335" y="374"/>
                    <a:pt x="335" y="374"/>
                    <a:pt x="335" y="374"/>
                  </a:cubicBezTo>
                  <a:cubicBezTo>
                    <a:pt x="335" y="375"/>
                    <a:pt x="335" y="375"/>
                    <a:pt x="335" y="375"/>
                  </a:cubicBezTo>
                  <a:cubicBezTo>
                    <a:pt x="335" y="376"/>
                    <a:pt x="335" y="376"/>
                    <a:pt x="335" y="376"/>
                  </a:cubicBezTo>
                  <a:cubicBezTo>
                    <a:pt x="336" y="376"/>
                    <a:pt x="336" y="376"/>
                    <a:pt x="336" y="376"/>
                  </a:cubicBezTo>
                  <a:cubicBezTo>
                    <a:pt x="336" y="376"/>
                    <a:pt x="336" y="376"/>
                    <a:pt x="336" y="376"/>
                  </a:cubicBezTo>
                  <a:cubicBezTo>
                    <a:pt x="336" y="377"/>
                    <a:pt x="336" y="377"/>
                    <a:pt x="336" y="377"/>
                  </a:cubicBezTo>
                  <a:cubicBezTo>
                    <a:pt x="336" y="377"/>
                    <a:pt x="336" y="377"/>
                    <a:pt x="336" y="377"/>
                  </a:cubicBezTo>
                  <a:cubicBezTo>
                    <a:pt x="337" y="377"/>
                    <a:pt x="337" y="377"/>
                    <a:pt x="337" y="377"/>
                  </a:cubicBezTo>
                  <a:cubicBezTo>
                    <a:pt x="337" y="377"/>
                    <a:pt x="337" y="377"/>
                    <a:pt x="337" y="377"/>
                  </a:cubicBezTo>
                  <a:cubicBezTo>
                    <a:pt x="337" y="378"/>
                    <a:pt x="337" y="378"/>
                    <a:pt x="337" y="378"/>
                  </a:cubicBezTo>
                  <a:cubicBezTo>
                    <a:pt x="337" y="378"/>
                    <a:pt x="337" y="378"/>
                    <a:pt x="337" y="378"/>
                  </a:cubicBezTo>
                  <a:cubicBezTo>
                    <a:pt x="337" y="378"/>
                    <a:pt x="337" y="378"/>
                    <a:pt x="337" y="378"/>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9" y="379"/>
                    <a:pt x="339" y="379"/>
                    <a:pt x="339" y="379"/>
                  </a:cubicBezTo>
                  <a:cubicBezTo>
                    <a:pt x="339" y="379"/>
                    <a:pt x="339" y="379"/>
                    <a:pt x="339" y="379"/>
                  </a:cubicBezTo>
                  <a:cubicBezTo>
                    <a:pt x="339" y="379"/>
                    <a:pt x="339" y="379"/>
                    <a:pt x="339" y="379"/>
                  </a:cubicBezTo>
                  <a:cubicBezTo>
                    <a:pt x="339" y="379"/>
                    <a:pt x="339" y="379"/>
                    <a:pt x="339" y="379"/>
                  </a:cubicBezTo>
                  <a:cubicBezTo>
                    <a:pt x="340" y="380"/>
                    <a:pt x="340" y="380"/>
                    <a:pt x="340" y="380"/>
                  </a:cubicBezTo>
                  <a:cubicBezTo>
                    <a:pt x="340" y="379"/>
                    <a:pt x="340" y="379"/>
                    <a:pt x="340" y="379"/>
                  </a:cubicBezTo>
                  <a:cubicBezTo>
                    <a:pt x="341" y="379"/>
                    <a:pt x="341" y="379"/>
                    <a:pt x="341" y="379"/>
                  </a:cubicBezTo>
                  <a:cubicBezTo>
                    <a:pt x="341" y="379"/>
                    <a:pt x="341" y="379"/>
                    <a:pt x="341" y="379"/>
                  </a:cubicBezTo>
                  <a:cubicBezTo>
                    <a:pt x="341" y="379"/>
                    <a:pt x="341" y="379"/>
                    <a:pt x="341" y="379"/>
                  </a:cubicBezTo>
                  <a:cubicBezTo>
                    <a:pt x="340" y="378"/>
                    <a:pt x="340" y="378"/>
                    <a:pt x="340" y="378"/>
                  </a:cubicBezTo>
                  <a:cubicBezTo>
                    <a:pt x="340" y="379"/>
                    <a:pt x="340" y="379"/>
                    <a:pt x="340" y="379"/>
                  </a:cubicBezTo>
                  <a:cubicBezTo>
                    <a:pt x="339" y="378"/>
                    <a:pt x="339" y="378"/>
                    <a:pt x="339" y="378"/>
                  </a:cubicBezTo>
                  <a:cubicBezTo>
                    <a:pt x="338" y="378"/>
                    <a:pt x="338" y="378"/>
                    <a:pt x="338" y="378"/>
                  </a:cubicBezTo>
                  <a:cubicBezTo>
                    <a:pt x="338" y="378"/>
                    <a:pt x="338" y="378"/>
                    <a:pt x="338" y="378"/>
                  </a:cubicBezTo>
                  <a:cubicBezTo>
                    <a:pt x="338" y="378"/>
                    <a:pt x="338" y="378"/>
                    <a:pt x="338" y="378"/>
                  </a:cubicBezTo>
                  <a:cubicBezTo>
                    <a:pt x="338" y="378"/>
                    <a:pt x="338" y="377"/>
                    <a:pt x="337" y="377"/>
                  </a:cubicBezTo>
                  <a:cubicBezTo>
                    <a:pt x="338" y="377"/>
                    <a:pt x="338" y="377"/>
                    <a:pt x="338" y="377"/>
                  </a:cubicBezTo>
                  <a:cubicBezTo>
                    <a:pt x="337" y="376"/>
                    <a:pt x="337" y="376"/>
                    <a:pt x="337" y="376"/>
                  </a:cubicBezTo>
                  <a:cubicBezTo>
                    <a:pt x="337" y="376"/>
                    <a:pt x="337" y="376"/>
                    <a:pt x="337" y="376"/>
                  </a:cubicBezTo>
                  <a:cubicBezTo>
                    <a:pt x="337" y="376"/>
                    <a:pt x="337" y="376"/>
                    <a:pt x="337" y="376"/>
                  </a:cubicBezTo>
                  <a:cubicBezTo>
                    <a:pt x="337" y="375"/>
                    <a:pt x="337" y="375"/>
                    <a:pt x="337" y="375"/>
                  </a:cubicBezTo>
                  <a:cubicBezTo>
                    <a:pt x="337" y="375"/>
                    <a:pt x="337" y="375"/>
                    <a:pt x="337" y="375"/>
                  </a:cubicBezTo>
                  <a:cubicBezTo>
                    <a:pt x="337" y="375"/>
                    <a:pt x="337" y="375"/>
                    <a:pt x="337" y="375"/>
                  </a:cubicBezTo>
                  <a:cubicBezTo>
                    <a:pt x="337" y="375"/>
                    <a:pt x="337" y="375"/>
                    <a:pt x="337" y="375"/>
                  </a:cubicBezTo>
                  <a:cubicBezTo>
                    <a:pt x="337" y="374"/>
                    <a:pt x="337" y="374"/>
                    <a:pt x="337" y="374"/>
                  </a:cubicBezTo>
                  <a:cubicBezTo>
                    <a:pt x="337" y="374"/>
                    <a:pt x="337" y="374"/>
                    <a:pt x="337" y="374"/>
                  </a:cubicBezTo>
                  <a:cubicBezTo>
                    <a:pt x="337" y="374"/>
                    <a:pt x="337" y="374"/>
                    <a:pt x="337" y="374"/>
                  </a:cubicBezTo>
                  <a:cubicBezTo>
                    <a:pt x="337" y="374"/>
                    <a:pt x="337" y="374"/>
                    <a:pt x="337" y="374"/>
                  </a:cubicBezTo>
                  <a:cubicBezTo>
                    <a:pt x="337" y="373"/>
                    <a:pt x="337" y="373"/>
                    <a:pt x="337" y="373"/>
                  </a:cubicBezTo>
                  <a:cubicBezTo>
                    <a:pt x="337" y="373"/>
                    <a:pt x="336" y="372"/>
                    <a:pt x="336" y="372"/>
                  </a:cubicBezTo>
                  <a:cubicBezTo>
                    <a:pt x="336" y="371"/>
                    <a:pt x="336" y="371"/>
                    <a:pt x="336" y="371"/>
                  </a:cubicBezTo>
                  <a:cubicBezTo>
                    <a:pt x="337" y="371"/>
                    <a:pt x="337" y="371"/>
                    <a:pt x="337" y="371"/>
                  </a:cubicBezTo>
                  <a:cubicBezTo>
                    <a:pt x="337" y="370"/>
                    <a:pt x="337" y="370"/>
                    <a:pt x="337" y="370"/>
                  </a:cubicBezTo>
                  <a:cubicBezTo>
                    <a:pt x="337" y="370"/>
                    <a:pt x="337" y="370"/>
                    <a:pt x="337" y="370"/>
                  </a:cubicBezTo>
                  <a:cubicBezTo>
                    <a:pt x="336" y="370"/>
                    <a:pt x="336" y="369"/>
                    <a:pt x="336" y="369"/>
                  </a:cubicBezTo>
                  <a:cubicBezTo>
                    <a:pt x="337" y="369"/>
                    <a:pt x="337" y="369"/>
                    <a:pt x="337" y="369"/>
                  </a:cubicBezTo>
                  <a:cubicBezTo>
                    <a:pt x="337" y="369"/>
                    <a:pt x="337" y="369"/>
                    <a:pt x="337" y="369"/>
                  </a:cubicBezTo>
                  <a:cubicBezTo>
                    <a:pt x="338" y="369"/>
                    <a:pt x="338" y="369"/>
                    <a:pt x="338" y="369"/>
                  </a:cubicBezTo>
                  <a:cubicBezTo>
                    <a:pt x="337" y="368"/>
                    <a:pt x="337" y="368"/>
                    <a:pt x="336" y="367"/>
                  </a:cubicBezTo>
                  <a:close/>
                  <a:moveTo>
                    <a:pt x="201" y="124"/>
                  </a:moveTo>
                  <a:cubicBezTo>
                    <a:pt x="200" y="124"/>
                    <a:pt x="200" y="124"/>
                    <a:pt x="200" y="124"/>
                  </a:cubicBezTo>
                  <a:cubicBezTo>
                    <a:pt x="200" y="124"/>
                    <a:pt x="200" y="124"/>
                    <a:pt x="200" y="124"/>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2"/>
                    <a:pt x="200" y="123"/>
                    <a:pt x="200" y="122"/>
                  </a:cubicBezTo>
                  <a:cubicBezTo>
                    <a:pt x="200" y="122"/>
                    <a:pt x="200" y="122"/>
                    <a:pt x="200" y="122"/>
                  </a:cubicBezTo>
                  <a:cubicBezTo>
                    <a:pt x="200" y="122"/>
                    <a:pt x="200" y="122"/>
                    <a:pt x="200" y="122"/>
                  </a:cubicBezTo>
                  <a:cubicBezTo>
                    <a:pt x="200" y="122"/>
                    <a:pt x="200" y="122"/>
                    <a:pt x="200" y="122"/>
                  </a:cubicBezTo>
                  <a:cubicBezTo>
                    <a:pt x="199" y="121"/>
                    <a:pt x="199" y="121"/>
                    <a:pt x="199" y="121"/>
                  </a:cubicBezTo>
                  <a:cubicBezTo>
                    <a:pt x="200" y="121"/>
                    <a:pt x="200" y="121"/>
                    <a:pt x="200" y="121"/>
                  </a:cubicBezTo>
                  <a:cubicBezTo>
                    <a:pt x="199" y="121"/>
                    <a:pt x="199" y="121"/>
                    <a:pt x="199" y="121"/>
                  </a:cubicBezTo>
                  <a:cubicBezTo>
                    <a:pt x="199" y="121"/>
                    <a:pt x="199" y="121"/>
                    <a:pt x="199" y="121"/>
                  </a:cubicBezTo>
                  <a:cubicBezTo>
                    <a:pt x="199" y="121"/>
                    <a:pt x="199" y="121"/>
                    <a:pt x="199" y="121"/>
                  </a:cubicBezTo>
                  <a:cubicBezTo>
                    <a:pt x="200" y="121"/>
                    <a:pt x="200" y="121"/>
                    <a:pt x="200" y="121"/>
                  </a:cubicBezTo>
                  <a:cubicBezTo>
                    <a:pt x="199" y="120"/>
                    <a:pt x="199" y="120"/>
                    <a:pt x="199" y="120"/>
                  </a:cubicBezTo>
                  <a:cubicBezTo>
                    <a:pt x="199" y="120"/>
                    <a:pt x="199" y="120"/>
                    <a:pt x="199" y="120"/>
                  </a:cubicBezTo>
                  <a:cubicBezTo>
                    <a:pt x="198" y="119"/>
                    <a:pt x="198" y="119"/>
                    <a:pt x="198" y="119"/>
                  </a:cubicBezTo>
                  <a:cubicBezTo>
                    <a:pt x="198" y="119"/>
                    <a:pt x="198" y="119"/>
                    <a:pt x="198" y="119"/>
                  </a:cubicBezTo>
                  <a:cubicBezTo>
                    <a:pt x="198" y="119"/>
                    <a:pt x="198" y="119"/>
                    <a:pt x="198" y="119"/>
                  </a:cubicBezTo>
                  <a:cubicBezTo>
                    <a:pt x="198" y="119"/>
                    <a:pt x="198" y="119"/>
                    <a:pt x="198" y="119"/>
                  </a:cubicBezTo>
                  <a:cubicBezTo>
                    <a:pt x="198" y="118"/>
                    <a:pt x="198" y="118"/>
                    <a:pt x="198" y="118"/>
                  </a:cubicBezTo>
                  <a:cubicBezTo>
                    <a:pt x="198" y="118"/>
                    <a:pt x="198" y="118"/>
                    <a:pt x="198" y="118"/>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6"/>
                    <a:pt x="197" y="116"/>
                    <a:pt x="197" y="116"/>
                  </a:cubicBezTo>
                  <a:cubicBezTo>
                    <a:pt x="197" y="116"/>
                    <a:pt x="197" y="116"/>
                    <a:pt x="197" y="116"/>
                  </a:cubicBezTo>
                  <a:cubicBezTo>
                    <a:pt x="197" y="116"/>
                    <a:pt x="197" y="116"/>
                    <a:pt x="197" y="116"/>
                  </a:cubicBezTo>
                  <a:cubicBezTo>
                    <a:pt x="197" y="116"/>
                    <a:pt x="197" y="116"/>
                    <a:pt x="197" y="116"/>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4"/>
                    <a:pt x="196" y="114"/>
                    <a:pt x="196" y="114"/>
                  </a:cubicBezTo>
                  <a:cubicBezTo>
                    <a:pt x="196" y="114"/>
                    <a:pt x="196" y="114"/>
                    <a:pt x="196" y="114"/>
                  </a:cubicBezTo>
                  <a:cubicBezTo>
                    <a:pt x="196" y="114"/>
                    <a:pt x="196" y="114"/>
                    <a:pt x="196" y="114"/>
                  </a:cubicBezTo>
                  <a:cubicBezTo>
                    <a:pt x="196" y="114"/>
                    <a:pt x="195" y="114"/>
                    <a:pt x="195" y="113"/>
                  </a:cubicBezTo>
                  <a:cubicBezTo>
                    <a:pt x="195" y="113"/>
                    <a:pt x="195" y="113"/>
                    <a:pt x="195" y="113"/>
                  </a:cubicBezTo>
                  <a:cubicBezTo>
                    <a:pt x="195" y="113"/>
                    <a:pt x="195" y="113"/>
                    <a:pt x="195" y="113"/>
                  </a:cubicBezTo>
                  <a:cubicBezTo>
                    <a:pt x="195" y="112"/>
                    <a:pt x="195" y="112"/>
                    <a:pt x="195" y="112"/>
                  </a:cubicBezTo>
                  <a:cubicBezTo>
                    <a:pt x="195" y="112"/>
                    <a:pt x="195" y="112"/>
                    <a:pt x="195" y="112"/>
                  </a:cubicBezTo>
                  <a:cubicBezTo>
                    <a:pt x="194" y="112"/>
                    <a:pt x="194" y="112"/>
                    <a:pt x="194" y="112"/>
                  </a:cubicBezTo>
                  <a:cubicBezTo>
                    <a:pt x="195" y="111"/>
                    <a:pt x="195" y="111"/>
                    <a:pt x="195" y="111"/>
                  </a:cubicBezTo>
                  <a:cubicBezTo>
                    <a:pt x="194" y="111"/>
                    <a:pt x="194" y="111"/>
                    <a:pt x="194" y="111"/>
                  </a:cubicBezTo>
                  <a:cubicBezTo>
                    <a:pt x="195" y="111"/>
                    <a:pt x="195" y="111"/>
                    <a:pt x="195" y="111"/>
                  </a:cubicBezTo>
                  <a:cubicBezTo>
                    <a:pt x="194" y="111"/>
                    <a:pt x="194" y="111"/>
                    <a:pt x="194" y="111"/>
                  </a:cubicBezTo>
                  <a:cubicBezTo>
                    <a:pt x="194" y="111"/>
                    <a:pt x="194" y="111"/>
                    <a:pt x="194" y="111"/>
                  </a:cubicBezTo>
                  <a:cubicBezTo>
                    <a:pt x="194" y="112"/>
                    <a:pt x="194" y="112"/>
                    <a:pt x="194" y="112"/>
                  </a:cubicBezTo>
                  <a:cubicBezTo>
                    <a:pt x="194" y="112"/>
                    <a:pt x="194" y="112"/>
                    <a:pt x="194" y="112"/>
                  </a:cubicBezTo>
                  <a:cubicBezTo>
                    <a:pt x="194" y="112"/>
                    <a:pt x="194" y="112"/>
                    <a:pt x="194" y="112"/>
                  </a:cubicBezTo>
                  <a:cubicBezTo>
                    <a:pt x="194" y="112"/>
                    <a:pt x="194" y="112"/>
                    <a:pt x="193" y="112"/>
                  </a:cubicBezTo>
                  <a:cubicBezTo>
                    <a:pt x="193" y="113"/>
                    <a:pt x="193" y="113"/>
                    <a:pt x="193" y="113"/>
                  </a:cubicBezTo>
                  <a:cubicBezTo>
                    <a:pt x="193" y="113"/>
                    <a:pt x="193" y="113"/>
                    <a:pt x="193" y="113"/>
                  </a:cubicBezTo>
                  <a:cubicBezTo>
                    <a:pt x="193" y="113"/>
                    <a:pt x="193" y="113"/>
                    <a:pt x="193" y="113"/>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5"/>
                    <a:pt x="194" y="115"/>
                    <a:pt x="194" y="115"/>
                  </a:cubicBezTo>
                  <a:cubicBezTo>
                    <a:pt x="194" y="115"/>
                    <a:pt x="194" y="115"/>
                    <a:pt x="194" y="115"/>
                  </a:cubicBezTo>
                  <a:cubicBezTo>
                    <a:pt x="194" y="115"/>
                    <a:pt x="194" y="115"/>
                    <a:pt x="194" y="115"/>
                  </a:cubicBezTo>
                  <a:cubicBezTo>
                    <a:pt x="194" y="116"/>
                    <a:pt x="194" y="116"/>
                    <a:pt x="194" y="116"/>
                  </a:cubicBezTo>
                  <a:cubicBezTo>
                    <a:pt x="193" y="116"/>
                    <a:pt x="193" y="116"/>
                    <a:pt x="193" y="116"/>
                  </a:cubicBezTo>
                  <a:cubicBezTo>
                    <a:pt x="194" y="117"/>
                    <a:pt x="194" y="117"/>
                    <a:pt x="194" y="117"/>
                  </a:cubicBezTo>
                  <a:cubicBezTo>
                    <a:pt x="194" y="117"/>
                    <a:pt x="194" y="117"/>
                    <a:pt x="194" y="117"/>
                  </a:cubicBezTo>
                  <a:cubicBezTo>
                    <a:pt x="194" y="118"/>
                    <a:pt x="194" y="118"/>
                    <a:pt x="194" y="118"/>
                  </a:cubicBezTo>
                  <a:cubicBezTo>
                    <a:pt x="194" y="118"/>
                    <a:pt x="194" y="118"/>
                    <a:pt x="194" y="118"/>
                  </a:cubicBezTo>
                  <a:cubicBezTo>
                    <a:pt x="194" y="118"/>
                    <a:pt x="195" y="118"/>
                    <a:pt x="194" y="118"/>
                  </a:cubicBezTo>
                  <a:cubicBezTo>
                    <a:pt x="195" y="119"/>
                    <a:pt x="195" y="119"/>
                    <a:pt x="195" y="119"/>
                  </a:cubicBezTo>
                  <a:cubicBezTo>
                    <a:pt x="196" y="120"/>
                    <a:pt x="196" y="120"/>
                    <a:pt x="196" y="120"/>
                  </a:cubicBezTo>
                  <a:cubicBezTo>
                    <a:pt x="196" y="120"/>
                    <a:pt x="196" y="120"/>
                    <a:pt x="196" y="120"/>
                  </a:cubicBezTo>
                  <a:cubicBezTo>
                    <a:pt x="196" y="120"/>
                    <a:pt x="196" y="120"/>
                    <a:pt x="196" y="120"/>
                  </a:cubicBezTo>
                  <a:cubicBezTo>
                    <a:pt x="196" y="120"/>
                    <a:pt x="196" y="120"/>
                    <a:pt x="196" y="120"/>
                  </a:cubicBezTo>
                  <a:cubicBezTo>
                    <a:pt x="196" y="121"/>
                    <a:pt x="197" y="121"/>
                    <a:pt x="197" y="121"/>
                  </a:cubicBezTo>
                  <a:cubicBezTo>
                    <a:pt x="197" y="122"/>
                    <a:pt x="196" y="121"/>
                    <a:pt x="196" y="122"/>
                  </a:cubicBezTo>
                  <a:cubicBezTo>
                    <a:pt x="196" y="122"/>
                    <a:pt x="196" y="122"/>
                    <a:pt x="196" y="122"/>
                  </a:cubicBezTo>
                  <a:cubicBezTo>
                    <a:pt x="197" y="123"/>
                    <a:pt x="197" y="123"/>
                    <a:pt x="197" y="123"/>
                  </a:cubicBezTo>
                  <a:cubicBezTo>
                    <a:pt x="197" y="123"/>
                    <a:pt x="197" y="123"/>
                    <a:pt x="197" y="123"/>
                  </a:cubicBezTo>
                  <a:cubicBezTo>
                    <a:pt x="197" y="123"/>
                    <a:pt x="197" y="123"/>
                    <a:pt x="197" y="123"/>
                  </a:cubicBezTo>
                  <a:cubicBezTo>
                    <a:pt x="198" y="124"/>
                    <a:pt x="198" y="124"/>
                    <a:pt x="198" y="124"/>
                  </a:cubicBezTo>
                  <a:cubicBezTo>
                    <a:pt x="198" y="124"/>
                    <a:pt x="198" y="124"/>
                    <a:pt x="198" y="124"/>
                  </a:cubicBezTo>
                  <a:cubicBezTo>
                    <a:pt x="198" y="124"/>
                    <a:pt x="198" y="125"/>
                    <a:pt x="199" y="125"/>
                  </a:cubicBezTo>
                  <a:cubicBezTo>
                    <a:pt x="199" y="125"/>
                    <a:pt x="200" y="124"/>
                    <a:pt x="201" y="125"/>
                  </a:cubicBezTo>
                  <a:lnTo>
                    <a:pt x="201" y="124"/>
                  </a:lnTo>
                  <a:close/>
                  <a:moveTo>
                    <a:pt x="340" y="377"/>
                  </a:moveTo>
                  <a:cubicBezTo>
                    <a:pt x="340" y="377"/>
                    <a:pt x="340" y="377"/>
                    <a:pt x="340" y="377"/>
                  </a:cubicBezTo>
                  <a:cubicBezTo>
                    <a:pt x="340" y="376"/>
                    <a:pt x="340" y="376"/>
                    <a:pt x="340" y="376"/>
                  </a:cubicBezTo>
                  <a:cubicBezTo>
                    <a:pt x="339" y="377"/>
                    <a:pt x="339" y="377"/>
                    <a:pt x="339" y="377"/>
                  </a:cubicBezTo>
                  <a:cubicBezTo>
                    <a:pt x="339" y="378"/>
                    <a:pt x="339" y="378"/>
                    <a:pt x="339" y="378"/>
                  </a:cubicBezTo>
                  <a:cubicBezTo>
                    <a:pt x="340" y="377"/>
                    <a:pt x="340" y="377"/>
                    <a:pt x="340" y="377"/>
                  </a:cubicBezTo>
                  <a:cubicBezTo>
                    <a:pt x="339" y="377"/>
                    <a:pt x="339" y="377"/>
                    <a:pt x="339" y="377"/>
                  </a:cubicBezTo>
                  <a:lnTo>
                    <a:pt x="340" y="377"/>
                  </a:lnTo>
                  <a:close/>
                  <a:moveTo>
                    <a:pt x="339" y="366"/>
                  </a:moveTo>
                  <a:cubicBezTo>
                    <a:pt x="339" y="365"/>
                    <a:pt x="339" y="365"/>
                    <a:pt x="339" y="365"/>
                  </a:cubicBezTo>
                  <a:cubicBezTo>
                    <a:pt x="339" y="365"/>
                    <a:pt x="339" y="365"/>
                    <a:pt x="339" y="365"/>
                  </a:cubicBezTo>
                  <a:cubicBezTo>
                    <a:pt x="339" y="365"/>
                    <a:pt x="339" y="365"/>
                    <a:pt x="339" y="365"/>
                  </a:cubicBezTo>
                  <a:cubicBezTo>
                    <a:pt x="338" y="365"/>
                    <a:pt x="338" y="365"/>
                    <a:pt x="338" y="365"/>
                  </a:cubicBezTo>
                  <a:cubicBezTo>
                    <a:pt x="339" y="366"/>
                    <a:pt x="339" y="366"/>
                    <a:pt x="339" y="366"/>
                  </a:cubicBezTo>
                  <a:cubicBezTo>
                    <a:pt x="339" y="366"/>
                    <a:pt x="339" y="366"/>
                    <a:pt x="339" y="366"/>
                  </a:cubicBezTo>
                  <a:cubicBezTo>
                    <a:pt x="339" y="367"/>
                    <a:pt x="339" y="367"/>
                    <a:pt x="339" y="367"/>
                  </a:cubicBezTo>
                  <a:cubicBezTo>
                    <a:pt x="339" y="367"/>
                    <a:pt x="339" y="367"/>
                    <a:pt x="339" y="367"/>
                  </a:cubicBezTo>
                  <a:cubicBezTo>
                    <a:pt x="339" y="367"/>
                    <a:pt x="339" y="367"/>
                    <a:pt x="339" y="367"/>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7"/>
                    <a:pt x="340" y="367"/>
                    <a:pt x="340" y="367"/>
                  </a:cubicBezTo>
                  <a:cubicBezTo>
                    <a:pt x="340" y="367"/>
                    <a:pt x="340" y="367"/>
                    <a:pt x="340" y="367"/>
                  </a:cubicBezTo>
                  <a:cubicBezTo>
                    <a:pt x="340" y="367"/>
                    <a:pt x="340" y="367"/>
                    <a:pt x="340" y="367"/>
                  </a:cubicBezTo>
                  <a:cubicBezTo>
                    <a:pt x="340" y="366"/>
                    <a:pt x="340" y="366"/>
                    <a:pt x="340" y="366"/>
                  </a:cubicBezTo>
                  <a:cubicBezTo>
                    <a:pt x="340" y="366"/>
                    <a:pt x="340" y="366"/>
                    <a:pt x="340" y="366"/>
                  </a:cubicBezTo>
                  <a:lnTo>
                    <a:pt x="339" y="366"/>
                  </a:lnTo>
                  <a:close/>
                  <a:moveTo>
                    <a:pt x="337" y="342"/>
                  </a:moveTo>
                  <a:cubicBezTo>
                    <a:pt x="337" y="342"/>
                    <a:pt x="337" y="342"/>
                    <a:pt x="337" y="342"/>
                  </a:cubicBezTo>
                  <a:cubicBezTo>
                    <a:pt x="337" y="342"/>
                    <a:pt x="337" y="342"/>
                    <a:pt x="337" y="342"/>
                  </a:cubicBezTo>
                  <a:cubicBezTo>
                    <a:pt x="337" y="342"/>
                    <a:pt x="337" y="342"/>
                    <a:pt x="337" y="342"/>
                  </a:cubicBezTo>
                  <a:cubicBezTo>
                    <a:pt x="337" y="342"/>
                    <a:pt x="337" y="342"/>
                    <a:pt x="337" y="342"/>
                  </a:cubicBezTo>
                  <a:close/>
                  <a:moveTo>
                    <a:pt x="336" y="395"/>
                  </a:moveTo>
                  <a:cubicBezTo>
                    <a:pt x="336" y="395"/>
                    <a:pt x="336" y="395"/>
                    <a:pt x="336" y="394"/>
                  </a:cubicBezTo>
                  <a:cubicBezTo>
                    <a:pt x="336" y="394"/>
                    <a:pt x="336" y="394"/>
                    <a:pt x="336" y="394"/>
                  </a:cubicBezTo>
                  <a:cubicBezTo>
                    <a:pt x="335" y="394"/>
                    <a:pt x="335" y="394"/>
                    <a:pt x="335" y="394"/>
                  </a:cubicBezTo>
                  <a:cubicBezTo>
                    <a:pt x="336" y="394"/>
                    <a:pt x="336" y="394"/>
                    <a:pt x="336" y="394"/>
                  </a:cubicBezTo>
                  <a:cubicBezTo>
                    <a:pt x="335" y="395"/>
                    <a:pt x="335" y="395"/>
                    <a:pt x="335" y="395"/>
                  </a:cubicBezTo>
                  <a:lnTo>
                    <a:pt x="336" y="395"/>
                  </a:lnTo>
                  <a:close/>
                  <a:moveTo>
                    <a:pt x="388" y="279"/>
                  </a:moveTo>
                  <a:cubicBezTo>
                    <a:pt x="387" y="279"/>
                    <a:pt x="387" y="279"/>
                    <a:pt x="387" y="279"/>
                  </a:cubicBezTo>
                  <a:cubicBezTo>
                    <a:pt x="387" y="279"/>
                    <a:pt x="387" y="279"/>
                    <a:pt x="387" y="279"/>
                  </a:cubicBezTo>
                  <a:cubicBezTo>
                    <a:pt x="387" y="279"/>
                    <a:pt x="387" y="279"/>
                    <a:pt x="388" y="280"/>
                  </a:cubicBezTo>
                  <a:lnTo>
                    <a:pt x="388" y="279"/>
                  </a:lnTo>
                  <a:close/>
                  <a:moveTo>
                    <a:pt x="331" y="358"/>
                  </a:moveTo>
                  <a:cubicBezTo>
                    <a:pt x="331" y="358"/>
                    <a:pt x="331" y="358"/>
                    <a:pt x="331" y="358"/>
                  </a:cubicBezTo>
                  <a:cubicBezTo>
                    <a:pt x="331" y="359"/>
                    <a:pt x="331" y="359"/>
                    <a:pt x="331" y="359"/>
                  </a:cubicBezTo>
                  <a:cubicBezTo>
                    <a:pt x="331" y="359"/>
                    <a:pt x="331" y="359"/>
                    <a:pt x="331" y="359"/>
                  </a:cubicBezTo>
                  <a:cubicBezTo>
                    <a:pt x="331" y="359"/>
                    <a:pt x="331" y="359"/>
                    <a:pt x="331" y="359"/>
                  </a:cubicBezTo>
                  <a:cubicBezTo>
                    <a:pt x="331" y="359"/>
                    <a:pt x="331" y="359"/>
                    <a:pt x="331" y="359"/>
                  </a:cubicBezTo>
                  <a:cubicBezTo>
                    <a:pt x="331" y="360"/>
                    <a:pt x="331" y="360"/>
                    <a:pt x="331" y="360"/>
                  </a:cubicBezTo>
                  <a:cubicBezTo>
                    <a:pt x="331" y="360"/>
                    <a:pt x="331" y="360"/>
                    <a:pt x="331" y="360"/>
                  </a:cubicBezTo>
                  <a:cubicBezTo>
                    <a:pt x="331" y="361"/>
                    <a:pt x="331" y="361"/>
                    <a:pt x="331" y="361"/>
                  </a:cubicBezTo>
                  <a:cubicBezTo>
                    <a:pt x="331" y="361"/>
                    <a:pt x="331" y="361"/>
                    <a:pt x="331" y="361"/>
                  </a:cubicBezTo>
                  <a:cubicBezTo>
                    <a:pt x="331" y="361"/>
                    <a:pt x="331" y="361"/>
                    <a:pt x="331" y="361"/>
                  </a:cubicBezTo>
                  <a:cubicBezTo>
                    <a:pt x="332" y="362"/>
                    <a:pt x="332" y="361"/>
                    <a:pt x="332" y="361"/>
                  </a:cubicBezTo>
                  <a:cubicBezTo>
                    <a:pt x="332" y="362"/>
                    <a:pt x="332" y="362"/>
                    <a:pt x="332" y="362"/>
                  </a:cubicBezTo>
                  <a:cubicBezTo>
                    <a:pt x="332" y="361"/>
                    <a:pt x="332" y="361"/>
                    <a:pt x="332" y="361"/>
                  </a:cubicBezTo>
                  <a:cubicBezTo>
                    <a:pt x="333" y="362"/>
                    <a:pt x="333" y="362"/>
                    <a:pt x="333" y="362"/>
                  </a:cubicBezTo>
                  <a:cubicBezTo>
                    <a:pt x="333" y="362"/>
                    <a:pt x="333" y="362"/>
                    <a:pt x="333" y="362"/>
                  </a:cubicBezTo>
                  <a:cubicBezTo>
                    <a:pt x="333" y="362"/>
                    <a:pt x="333" y="362"/>
                    <a:pt x="333" y="362"/>
                  </a:cubicBezTo>
                  <a:cubicBezTo>
                    <a:pt x="333" y="363"/>
                    <a:pt x="333" y="363"/>
                    <a:pt x="333" y="363"/>
                  </a:cubicBezTo>
                  <a:cubicBezTo>
                    <a:pt x="333" y="363"/>
                    <a:pt x="333" y="363"/>
                    <a:pt x="333" y="363"/>
                  </a:cubicBezTo>
                  <a:cubicBezTo>
                    <a:pt x="333" y="363"/>
                    <a:pt x="333" y="363"/>
                    <a:pt x="333" y="363"/>
                  </a:cubicBezTo>
                  <a:cubicBezTo>
                    <a:pt x="333" y="362"/>
                    <a:pt x="334" y="362"/>
                    <a:pt x="334" y="362"/>
                  </a:cubicBezTo>
                  <a:cubicBezTo>
                    <a:pt x="334" y="362"/>
                    <a:pt x="334" y="362"/>
                    <a:pt x="334" y="362"/>
                  </a:cubicBezTo>
                  <a:cubicBezTo>
                    <a:pt x="334" y="362"/>
                    <a:pt x="334" y="362"/>
                    <a:pt x="334" y="362"/>
                  </a:cubicBezTo>
                  <a:cubicBezTo>
                    <a:pt x="334" y="362"/>
                    <a:pt x="334" y="362"/>
                    <a:pt x="334" y="362"/>
                  </a:cubicBezTo>
                  <a:cubicBezTo>
                    <a:pt x="334" y="361"/>
                    <a:pt x="334" y="361"/>
                    <a:pt x="334" y="361"/>
                  </a:cubicBezTo>
                  <a:cubicBezTo>
                    <a:pt x="334" y="361"/>
                    <a:pt x="334" y="361"/>
                    <a:pt x="334" y="361"/>
                  </a:cubicBezTo>
                  <a:cubicBezTo>
                    <a:pt x="334" y="361"/>
                    <a:pt x="334" y="361"/>
                    <a:pt x="334" y="361"/>
                  </a:cubicBezTo>
                  <a:cubicBezTo>
                    <a:pt x="334" y="361"/>
                    <a:pt x="334" y="361"/>
                    <a:pt x="334" y="361"/>
                  </a:cubicBezTo>
                  <a:cubicBezTo>
                    <a:pt x="335" y="361"/>
                    <a:pt x="335" y="361"/>
                    <a:pt x="335" y="361"/>
                  </a:cubicBezTo>
                  <a:cubicBezTo>
                    <a:pt x="335" y="361"/>
                    <a:pt x="335" y="361"/>
                    <a:pt x="335" y="361"/>
                  </a:cubicBezTo>
                  <a:cubicBezTo>
                    <a:pt x="335" y="362"/>
                    <a:pt x="335" y="362"/>
                    <a:pt x="335" y="362"/>
                  </a:cubicBezTo>
                  <a:cubicBezTo>
                    <a:pt x="335" y="362"/>
                    <a:pt x="335" y="362"/>
                    <a:pt x="335" y="362"/>
                  </a:cubicBezTo>
                  <a:cubicBezTo>
                    <a:pt x="335" y="362"/>
                    <a:pt x="335" y="362"/>
                    <a:pt x="335" y="362"/>
                  </a:cubicBezTo>
                  <a:cubicBezTo>
                    <a:pt x="335" y="362"/>
                    <a:pt x="335" y="362"/>
                    <a:pt x="335" y="362"/>
                  </a:cubicBezTo>
                  <a:cubicBezTo>
                    <a:pt x="336" y="363"/>
                    <a:pt x="336" y="363"/>
                    <a:pt x="336" y="363"/>
                  </a:cubicBezTo>
                  <a:cubicBezTo>
                    <a:pt x="335" y="363"/>
                    <a:pt x="335" y="363"/>
                    <a:pt x="335" y="363"/>
                  </a:cubicBezTo>
                  <a:cubicBezTo>
                    <a:pt x="336" y="363"/>
                    <a:pt x="336" y="363"/>
                    <a:pt x="336" y="363"/>
                  </a:cubicBezTo>
                  <a:cubicBezTo>
                    <a:pt x="336" y="363"/>
                    <a:pt x="336" y="363"/>
                    <a:pt x="336" y="363"/>
                  </a:cubicBezTo>
                  <a:cubicBezTo>
                    <a:pt x="336" y="363"/>
                    <a:pt x="336" y="363"/>
                    <a:pt x="336" y="363"/>
                  </a:cubicBezTo>
                  <a:cubicBezTo>
                    <a:pt x="336" y="363"/>
                    <a:pt x="336" y="363"/>
                    <a:pt x="336" y="363"/>
                  </a:cubicBezTo>
                  <a:cubicBezTo>
                    <a:pt x="336" y="364"/>
                    <a:pt x="336" y="364"/>
                    <a:pt x="336" y="364"/>
                  </a:cubicBezTo>
                  <a:cubicBezTo>
                    <a:pt x="336" y="363"/>
                    <a:pt x="336" y="363"/>
                    <a:pt x="336" y="363"/>
                  </a:cubicBezTo>
                  <a:cubicBezTo>
                    <a:pt x="336" y="363"/>
                    <a:pt x="336" y="363"/>
                    <a:pt x="336" y="363"/>
                  </a:cubicBezTo>
                  <a:cubicBezTo>
                    <a:pt x="336" y="363"/>
                    <a:pt x="336" y="363"/>
                    <a:pt x="336" y="363"/>
                  </a:cubicBezTo>
                  <a:cubicBezTo>
                    <a:pt x="336" y="362"/>
                    <a:pt x="336" y="362"/>
                    <a:pt x="336" y="362"/>
                  </a:cubicBezTo>
                  <a:cubicBezTo>
                    <a:pt x="334" y="360"/>
                    <a:pt x="334" y="360"/>
                    <a:pt x="334" y="360"/>
                  </a:cubicBezTo>
                  <a:cubicBezTo>
                    <a:pt x="334" y="360"/>
                    <a:pt x="334" y="360"/>
                    <a:pt x="334" y="360"/>
                  </a:cubicBezTo>
                  <a:cubicBezTo>
                    <a:pt x="334" y="359"/>
                    <a:pt x="334" y="360"/>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3" y="359"/>
                    <a:pt x="333" y="359"/>
                    <a:pt x="333" y="359"/>
                  </a:cubicBezTo>
                  <a:cubicBezTo>
                    <a:pt x="333" y="359"/>
                    <a:pt x="333" y="359"/>
                    <a:pt x="333" y="359"/>
                  </a:cubicBezTo>
                  <a:cubicBezTo>
                    <a:pt x="333" y="359"/>
                    <a:pt x="333" y="359"/>
                    <a:pt x="333" y="359"/>
                  </a:cubicBezTo>
                  <a:cubicBezTo>
                    <a:pt x="333" y="360"/>
                    <a:pt x="333" y="360"/>
                    <a:pt x="333" y="360"/>
                  </a:cubicBezTo>
                  <a:cubicBezTo>
                    <a:pt x="333" y="359"/>
                    <a:pt x="333" y="358"/>
                    <a:pt x="332" y="358"/>
                  </a:cubicBezTo>
                  <a:cubicBezTo>
                    <a:pt x="332" y="358"/>
                    <a:pt x="332" y="358"/>
                    <a:pt x="332" y="358"/>
                  </a:cubicBezTo>
                  <a:cubicBezTo>
                    <a:pt x="332" y="358"/>
                    <a:pt x="332" y="358"/>
                    <a:pt x="332" y="358"/>
                  </a:cubicBezTo>
                  <a:cubicBezTo>
                    <a:pt x="331" y="357"/>
                    <a:pt x="331" y="357"/>
                    <a:pt x="331" y="357"/>
                  </a:cubicBezTo>
                  <a:cubicBezTo>
                    <a:pt x="331" y="357"/>
                    <a:pt x="331" y="357"/>
                    <a:pt x="331" y="357"/>
                  </a:cubicBezTo>
                  <a:cubicBezTo>
                    <a:pt x="331" y="357"/>
                    <a:pt x="331" y="357"/>
                    <a:pt x="331" y="357"/>
                  </a:cubicBezTo>
                  <a:cubicBezTo>
                    <a:pt x="331" y="357"/>
                    <a:pt x="331" y="357"/>
                    <a:pt x="331" y="357"/>
                  </a:cubicBezTo>
                  <a:cubicBezTo>
                    <a:pt x="330" y="356"/>
                    <a:pt x="330" y="356"/>
                    <a:pt x="330" y="356"/>
                  </a:cubicBezTo>
                  <a:cubicBezTo>
                    <a:pt x="330" y="357"/>
                    <a:pt x="330" y="357"/>
                    <a:pt x="330" y="357"/>
                  </a:cubicBezTo>
                  <a:lnTo>
                    <a:pt x="331" y="358"/>
                  </a:lnTo>
                  <a:close/>
                  <a:moveTo>
                    <a:pt x="427" y="264"/>
                  </a:moveTo>
                  <a:cubicBezTo>
                    <a:pt x="427" y="264"/>
                    <a:pt x="427" y="264"/>
                    <a:pt x="427" y="264"/>
                  </a:cubicBezTo>
                  <a:cubicBezTo>
                    <a:pt x="426" y="264"/>
                    <a:pt x="426" y="264"/>
                    <a:pt x="426" y="264"/>
                  </a:cubicBezTo>
                  <a:cubicBezTo>
                    <a:pt x="426" y="264"/>
                    <a:pt x="426" y="264"/>
                    <a:pt x="426" y="264"/>
                  </a:cubicBezTo>
                  <a:cubicBezTo>
                    <a:pt x="425" y="264"/>
                    <a:pt x="425" y="264"/>
                    <a:pt x="425" y="264"/>
                  </a:cubicBezTo>
                  <a:cubicBezTo>
                    <a:pt x="425" y="264"/>
                    <a:pt x="425" y="264"/>
                    <a:pt x="425" y="264"/>
                  </a:cubicBezTo>
                  <a:cubicBezTo>
                    <a:pt x="425" y="264"/>
                    <a:pt x="426" y="265"/>
                    <a:pt x="426" y="265"/>
                  </a:cubicBezTo>
                  <a:cubicBezTo>
                    <a:pt x="426" y="266"/>
                    <a:pt x="426" y="266"/>
                    <a:pt x="426" y="266"/>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7" y="265"/>
                    <a:pt x="427" y="265"/>
                    <a:pt x="427" y="265"/>
                  </a:cubicBezTo>
                  <a:cubicBezTo>
                    <a:pt x="427" y="264"/>
                    <a:pt x="427" y="264"/>
                    <a:pt x="427" y="264"/>
                  </a:cubicBezTo>
                  <a:close/>
                  <a:moveTo>
                    <a:pt x="331" y="340"/>
                  </a:moveTo>
                  <a:cubicBezTo>
                    <a:pt x="331" y="340"/>
                    <a:pt x="331" y="340"/>
                    <a:pt x="331" y="340"/>
                  </a:cubicBezTo>
                  <a:cubicBezTo>
                    <a:pt x="330" y="340"/>
                    <a:pt x="330" y="340"/>
                    <a:pt x="330" y="340"/>
                  </a:cubicBezTo>
                  <a:cubicBezTo>
                    <a:pt x="330" y="340"/>
                    <a:pt x="330" y="340"/>
                    <a:pt x="330" y="340"/>
                  </a:cubicBezTo>
                  <a:lnTo>
                    <a:pt x="331" y="340"/>
                  </a:lnTo>
                  <a:close/>
                  <a:moveTo>
                    <a:pt x="424" y="263"/>
                  </a:moveTo>
                  <a:cubicBezTo>
                    <a:pt x="425" y="262"/>
                    <a:pt x="425" y="262"/>
                    <a:pt x="425" y="262"/>
                  </a:cubicBezTo>
                  <a:cubicBezTo>
                    <a:pt x="425" y="263"/>
                    <a:pt x="425" y="263"/>
                    <a:pt x="425" y="263"/>
                  </a:cubicBezTo>
                  <a:cubicBezTo>
                    <a:pt x="425" y="263"/>
                    <a:pt x="425" y="263"/>
                    <a:pt x="425" y="263"/>
                  </a:cubicBezTo>
                  <a:cubicBezTo>
                    <a:pt x="424" y="263"/>
                    <a:pt x="424" y="263"/>
                    <a:pt x="424" y="263"/>
                  </a:cubicBezTo>
                  <a:cubicBezTo>
                    <a:pt x="424" y="263"/>
                    <a:pt x="424" y="263"/>
                    <a:pt x="424" y="263"/>
                  </a:cubicBezTo>
                  <a:cubicBezTo>
                    <a:pt x="425" y="264"/>
                    <a:pt x="425" y="264"/>
                    <a:pt x="425" y="264"/>
                  </a:cubicBezTo>
                  <a:cubicBezTo>
                    <a:pt x="426" y="263"/>
                    <a:pt x="426" y="263"/>
                    <a:pt x="426" y="263"/>
                  </a:cubicBezTo>
                  <a:cubicBezTo>
                    <a:pt x="426" y="264"/>
                    <a:pt x="426" y="264"/>
                    <a:pt x="427" y="264"/>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6" y="262"/>
                    <a:pt x="426" y="262"/>
                    <a:pt x="426" y="262"/>
                  </a:cubicBezTo>
                  <a:cubicBezTo>
                    <a:pt x="426" y="263"/>
                    <a:pt x="426" y="263"/>
                    <a:pt x="426" y="263"/>
                  </a:cubicBezTo>
                  <a:cubicBezTo>
                    <a:pt x="425" y="262"/>
                    <a:pt x="426" y="262"/>
                    <a:pt x="425" y="262"/>
                  </a:cubicBezTo>
                  <a:cubicBezTo>
                    <a:pt x="425" y="262"/>
                    <a:pt x="425" y="262"/>
                    <a:pt x="425" y="262"/>
                  </a:cubicBezTo>
                  <a:cubicBezTo>
                    <a:pt x="425" y="262"/>
                    <a:pt x="425" y="262"/>
                    <a:pt x="425" y="262"/>
                  </a:cubicBezTo>
                  <a:cubicBezTo>
                    <a:pt x="425" y="262"/>
                    <a:pt x="425" y="262"/>
                    <a:pt x="425" y="262"/>
                  </a:cubicBezTo>
                  <a:cubicBezTo>
                    <a:pt x="424" y="261"/>
                    <a:pt x="424" y="261"/>
                    <a:pt x="424" y="261"/>
                  </a:cubicBezTo>
                  <a:cubicBezTo>
                    <a:pt x="424" y="262"/>
                    <a:pt x="424" y="262"/>
                    <a:pt x="424" y="262"/>
                  </a:cubicBezTo>
                  <a:cubicBezTo>
                    <a:pt x="424" y="261"/>
                    <a:pt x="424" y="261"/>
                    <a:pt x="424" y="261"/>
                  </a:cubicBezTo>
                  <a:cubicBezTo>
                    <a:pt x="424" y="262"/>
                    <a:pt x="424" y="262"/>
                    <a:pt x="424" y="262"/>
                  </a:cubicBezTo>
                  <a:cubicBezTo>
                    <a:pt x="424" y="262"/>
                    <a:pt x="424" y="262"/>
                    <a:pt x="424" y="262"/>
                  </a:cubicBezTo>
                  <a:cubicBezTo>
                    <a:pt x="424" y="262"/>
                    <a:pt x="424" y="262"/>
                    <a:pt x="424" y="262"/>
                  </a:cubicBezTo>
                  <a:lnTo>
                    <a:pt x="424" y="263"/>
                  </a:lnTo>
                  <a:close/>
                  <a:moveTo>
                    <a:pt x="389" y="280"/>
                  </a:moveTo>
                  <a:cubicBezTo>
                    <a:pt x="388" y="280"/>
                    <a:pt x="388" y="280"/>
                    <a:pt x="388" y="280"/>
                  </a:cubicBezTo>
                  <a:cubicBezTo>
                    <a:pt x="388" y="280"/>
                    <a:pt x="388" y="280"/>
                    <a:pt x="388" y="280"/>
                  </a:cubicBezTo>
                  <a:cubicBezTo>
                    <a:pt x="388" y="280"/>
                    <a:pt x="388" y="280"/>
                    <a:pt x="388" y="280"/>
                  </a:cubicBezTo>
                  <a:cubicBezTo>
                    <a:pt x="388" y="280"/>
                    <a:pt x="388" y="280"/>
                    <a:pt x="388" y="280"/>
                  </a:cubicBezTo>
                  <a:lnTo>
                    <a:pt x="389" y="280"/>
                  </a:lnTo>
                  <a:close/>
                  <a:moveTo>
                    <a:pt x="335" y="339"/>
                  </a:moveTo>
                  <a:cubicBezTo>
                    <a:pt x="335" y="339"/>
                    <a:pt x="336" y="339"/>
                    <a:pt x="336" y="339"/>
                  </a:cubicBezTo>
                  <a:cubicBezTo>
                    <a:pt x="336" y="338"/>
                    <a:pt x="336" y="338"/>
                    <a:pt x="335" y="338"/>
                  </a:cubicBezTo>
                  <a:cubicBezTo>
                    <a:pt x="335" y="338"/>
                    <a:pt x="335" y="338"/>
                    <a:pt x="335" y="338"/>
                  </a:cubicBezTo>
                  <a:cubicBezTo>
                    <a:pt x="335" y="338"/>
                    <a:pt x="335" y="339"/>
                    <a:pt x="335" y="339"/>
                  </a:cubicBezTo>
                  <a:cubicBezTo>
                    <a:pt x="335" y="339"/>
                    <a:pt x="335" y="339"/>
                    <a:pt x="335" y="339"/>
                  </a:cubicBezTo>
                  <a:cubicBezTo>
                    <a:pt x="335" y="339"/>
                    <a:pt x="335" y="339"/>
                    <a:pt x="335" y="339"/>
                  </a:cubicBezTo>
                  <a:cubicBezTo>
                    <a:pt x="335" y="339"/>
                    <a:pt x="335" y="339"/>
                    <a:pt x="335" y="339"/>
                  </a:cubicBezTo>
                  <a:close/>
                  <a:moveTo>
                    <a:pt x="331" y="375"/>
                  </a:moveTo>
                  <a:cubicBezTo>
                    <a:pt x="332" y="375"/>
                    <a:pt x="332" y="375"/>
                    <a:pt x="332" y="375"/>
                  </a:cubicBezTo>
                  <a:cubicBezTo>
                    <a:pt x="332" y="375"/>
                    <a:pt x="332" y="375"/>
                    <a:pt x="331" y="374"/>
                  </a:cubicBezTo>
                  <a:cubicBezTo>
                    <a:pt x="331" y="374"/>
                    <a:pt x="331" y="374"/>
                    <a:pt x="331" y="374"/>
                  </a:cubicBezTo>
                  <a:cubicBezTo>
                    <a:pt x="331" y="375"/>
                    <a:pt x="331" y="375"/>
                    <a:pt x="331" y="375"/>
                  </a:cubicBezTo>
                  <a:cubicBezTo>
                    <a:pt x="331" y="375"/>
                    <a:pt x="331" y="375"/>
                    <a:pt x="331" y="375"/>
                  </a:cubicBezTo>
                  <a:close/>
                  <a:moveTo>
                    <a:pt x="268" y="177"/>
                  </a:moveTo>
                  <a:cubicBezTo>
                    <a:pt x="268" y="177"/>
                    <a:pt x="268" y="177"/>
                    <a:pt x="268" y="177"/>
                  </a:cubicBezTo>
                  <a:cubicBezTo>
                    <a:pt x="268" y="177"/>
                    <a:pt x="268" y="177"/>
                    <a:pt x="268" y="177"/>
                  </a:cubicBezTo>
                  <a:cubicBezTo>
                    <a:pt x="268" y="177"/>
                    <a:pt x="268" y="177"/>
                    <a:pt x="268" y="177"/>
                  </a:cubicBezTo>
                  <a:cubicBezTo>
                    <a:pt x="268" y="177"/>
                    <a:pt x="268" y="177"/>
                    <a:pt x="268" y="177"/>
                  </a:cubicBezTo>
                  <a:close/>
                  <a:moveTo>
                    <a:pt x="263" y="201"/>
                  </a:moveTo>
                  <a:cubicBezTo>
                    <a:pt x="263" y="201"/>
                    <a:pt x="263" y="201"/>
                    <a:pt x="263" y="201"/>
                  </a:cubicBezTo>
                  <a:cubicBezTo>
                    <a:pt x="263" y="201"/>
                    <a:pt x="263" y="201"/>
                    <a:pt x="263" y="201"/>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1"/>
                    <a:pt x="263" y="201"/>
                    <a:pt x="263" y="201"/>
                  </a:cubicBezTo>
                  <a:close/>
                  <a:moveTo>
                    <a:pt x="265" y="165"/>
                  </a:moveTo>
                  <a:cubicBezTo>
                    <a:pt x="266" y="166"/>
                    <a:pt x="266" y="166"/>
                    <a:pt x="266" y="166"/>
                  </a:cubicBezTo>
                  <a:cubicBezTo>
                    <a:pt x="266" y="165"/>
                    <a:pt x="266" y="165"/>
                    <a:pt x="266" y="165"/>
                  </a:cubicBezTo>
                  <a:cubicBezTo>
                    <a:pt x="266" y="165"/>
                    <a:pt x="266" y="165"/>
                    <a:pt x="266" y="165"/>
                  </a:cubicBezTo>
                  <a:cubicBezTo>
                    <a:pt x="266" y="165"/>
                    <a:pt x="266" y="165"/>
                    <a:pt x="266" y="165"/>
                  </a:cubicBezTo>
                  <a:cubicBezTo>
                    <a:pt x="266" y="164"/>
                    <a:pt x="266" y="164"/>
                    <a:pt x="266" y="164"/>
                  </a:cubicBezTo>
                  <a:cubicBezTo>
                    <a:pt x="265" y="165"/>
                    <a:pt x="265" y="165"/>
                    <a:pt x="265" y="165"/>
                  </a:cubicBezTo>
                  <a:close/>
                  <a:moveTo>
                    <a:pt x="211" y="35"/>
                  </a:moveTo>
                  <a:cubicBezTo>
                    <a:pt x="211" y="35"/>
                    <a:pt x="211" y="35"/>
                    <a:pt x="211" y="35"/>
                  </a:cubicBezTo>
                  <a:cubicBezTo>
                    <a:pt x="212" y="35"/>
                    <a:pt x="212" y="35"/>
                    <a:pt x="212" y="35"/>
                  </a:cubicBezTo>
                  <a:cubicBezTo>
                    <a:pt x="213" y="36"/>
                    <a:pt x="213" y="36"/>
                    <a:pt x="213" y="36"/>
                  </a:cubicBezTo>
                  <a:cubicBezTo>
                    <a:pt x="212" y="36"/>
                    <a:pt x="212" y="36"/>
                    <a:pt x="212" y="36"/>
                  </a:cubicBezTo>
                  <a:cubicBezTo>
                    <a:pt x="213" y="36"/>
                    <a:pt x="213" y="36"/>
                    <a:pt x="213" y="36"/>
                  </a:cubicBezTo>
                  <a:cubicBezTo>
                    <a:pt x="213" y="36"/>
                    <a:pt x="213" y="36"/>
                    <a:pt x="213" y="36"/>
                  </a:cubicBezTo>
                  <a:cubicBezTo>
                    <a:pt x="213" y="37"/>
                    <a:pt x="213" y="37"/>
                    <a:pt x="213" y="37"/>
                  </a:cubicBezTo>
                  <a:cubicBezTo>
                    <a:pt x="213" y="37"/>
                    <a:pt x="213" y="37"/>
                    <a:pt x="213" y="37"/>
                  </a:cubicBezTo>
                  <a:cubicBezTo>
                    <a:pt x="213" y="37"/>
                    <a:pt x="213" y="37"/>
                    <a:pt x="213" y="37"/>
                  </a:cubicBezTo>
                  <a:cubicBezTo>
                    <a:pt x="213" y="38"/>
                    <a:pt x="213" y="38"/>
                    <a:pt x="213" y="38"/>
                  </a:cubicBezTo>
                  <a:cubicBezTo>
                    <a:pt x="213" y="38"/>
                    <a:pt x="213" y="38"/>
                    <a:pt x="213" y="38"/>
                  </a:cubicBezTo>
                  <a:cubicBezTo>
                    <a:pt x="213" y="38"/>
                    <a:pt x="213" y="38"/>
                    <a:pt x="213" y="38"/>
                  </a:cubicBezTo>
                  <a:cubicBezTo>
                    <a:pt x="213" y="38"/>
                    <a:pt x="214" y="38"/>
                    <a:pt x="213" y="39"/>
                  </a:cubicBezTo>
                  <a:cubicBezTo>
                    <a:pt x="214" y="39"/>
                    <a:pt x="214" y="39"/>
                    <a:pt x="214" y="39"/>
                  </a:cubicBezTo>
                  <a:cubicBezTo>
                    <a:pt x="215" y="38"/>
                    <a:pt x="215" y="38"/>
                    <a:pt x="215" y="38"/>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6"/>
                    <a:pt x="215" y="36"/>
                    <a:pt x="215" y="36"/>
                  </a:cubicBezTo>
                  <a:cubicBezTo>
                    <a:pt x="215" y="36"/>
                    <a:pt x="215" y="36"/>
                    <a:pt x="215" y="36"/>
                  </a:cubicBezTo>
                  <a:cubicBezTo>
                    <a:pt x="215" y="35"/>
                    <a:pt x="215" y="35"/>
                    <a:pt x="215" y="35"/>
                  </a:cubicBezTo>
                  <a:cubicBezTo>
                    <a:pt x="215" y="36"/>
                    <a:pt x="215" y="36"/>
                    <a:pt x="215" y="36"/>
                  </a:cubicBezTo>
                  <a:cubicBezTo>
                    <a:pt x="216" y="35"/>
                    <a:pt x="216" y="35"/>
                    <a:pt x="216" y="35"/>
                  </a:cubicBezTo>
                  <a:cubicBezTo>
                    <a:pt x="216" y="35"/>
                    <a:pt x="216" y="35"/>
                    <a:pt x="216" y="35"/>
                  </a:cubicBezTo>
                  <a:cubicBezTo>
                    <a:pt x="216" y="35"/>
                    <a:pt x="216" y="35"/>
                    <a:pt x="216" y="35"/>
                  </a:cubicBezTo>
                  <a:cubicBezTo>
                    <a:pt x="216" y="34"/>
                    <a:pt x="216" y="35"/>
                    <a:pt x="216" y="34"/>
                  </a:cubicBezTo>
                  <a:cubicBezTo>
                    <a:pt x="216" y="34"/>
                    <a:pt x="216" y="34"/>
                    <a:pt x="216" y="34"/>
                  </a:cubicBezTo>
                  <a:cubicBezTo>
                    <a:pt x="216" y="34"/>
                    <a:pt x="216" y="34"/>
                    <a:pt x="216" y="34"/>
                  </a:cubicBezTo>
                  <a:cubicBezTo>
                    <a:pt x="216" y="34"/>
                    <a:pt x="216" y="34"/>
                    <a:pt x="216" y="34"/>
                  </a:cubicBezTo>
                  <a:cubicBezTo>
                    <a:pt x="216" y="33"/>
                    <a:pt x="216" y="33"/>
                    <a:pt x="216" y="33"/>
                  </a:cubicBezTo>
                  <a:cubicBezTo>
                    <a:pt x="216" y="33"/>
                    <a:pt x="216" y="33"/>
                    <a:pt x="216" y="33"/>
                  </a:cubicBezTo>
                  <a:cubicBezTo>
                    <a:pt x="216" y="33"/>
                    <a:pt x="216" y="33"/>
                    <a:pt x="216" y="33"/>
                  </a:cubicBezTo>
                  <a:cubicBezTo>
                    <a:pt x="216" y="33"/>
                    <a:pt x="216" y="33"/>
                    <a:pt x="216" y="33"/>
                  </a:cubicBezTo>
                  <a:cubicBezTo>
                    <a:pt x="216" y="32"/>
                    <a:pt x="216" y="32"/>
                    <a:pt x="216" y="32"/>
                  </a:cubicBezTo>
                  <a:cubicBezTo>
                    <a:pt x="216" y="32"/>
                    <a:pt x="216" y="32"/>
                    <a:pt x="216" y="32"/>
                  </a:cubicBezTo>
                  <a:cubicBezTo>
                    <a:pt x="216" y="32"/>
                    <a:pt x="216" y="32"/>
                    <a:pt x="216"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3"/>
                    <a:pt x="215" y="33"/>
                    <a:pt x="215" y="33"/>
                  </a:cubicBezTo>
                  <a:cubicBezTo>
                    <a:pt x="215" y="33"/>
                    <a:pt x="215" y="33"/>
                    <a:pt x="215" y="33"/>
                  </a:cubicBezTo>
                  <a:cubicBezTo>
                    <a:pt x="214" y="33"/>
                    <a:pt x="214" y="33"/>
                    <a:pt x="214" y="33"/>
                  </a:cubicBezTo>
                  <a:cubicBezTo>
                    <a:pt x="214" y="33"/>
                    <a:pt x="214" y="33"/>
                    <a:pt x="214" y="33"/>
                  </a:cubicBezTo>
                  <a:cubicBezTo>
                    <a:pt x="215" y="32"/>
                    <a:pt x="215" y="32"/>
                    <a:pt x="215" y="32"/>
                  </a:cubicBezTo>
                  <a:cubicBezTo>
                    <a:pt x="215" y="32"/>
                    <a:pt x="215" y="32"/>
                    <a:pt x="215" y="32"/>
                  </a:cubicBezTo>
                  <a:cubicBezTo>
                    <a:pt x="214" y="32"/>
                    <a:pt x="214" y="32"/>
                    <a:pt x="214" y="32"/>
                  </a:cubicBezTo>
                  <a:cubicBezTo>
                    <a:pt x="214" y="32"/>
                    <a:pt x="214" y="32"/>
                    <a:pt x="214" y="32"/>
                  </a:cubicBezTo>
                  <a:cubicBezTo>
                    <a:pt x="214" y="32"/>
                    <a:pt x="214" y="32"/>
                    <a:pt x="214" y="32"/>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2" y="33"/>
                    <a:pt x="212" y="33"/>
                    <a:pt x="212" y="33"/>
                  </a:cubicBezTo>
                  <a:cubicBezTo>
                    <a:pt x="212" y="33"/>
                    <a:pt x="211" y="34"/>
                    <a:pt x="211" y="35"/>
                  </a:cubicBezTo>
                  <a:cubicBezTo>
                    <a:pt x="210" y="35"/>
                    <a:pt x="210" y="35"/>
                    <a:pt x="210" y="35"/>
                  </a:cubicBezTo>
                  <a:cubicBezTo>
                    <a:pt x="211" y="35"/>
                    <a:pt x="211" y="35"/>
                    <a:pt x="211" y="35"/>
                  </a:cubicBezTo>
                  <a:close/>
                  <a:moveTo>
                    <a:pt x="213" y="41"/>
                  </a:moveTo>
                  <a:cubicBezTo>
                    <a:pt x="213" y="41"/>
                    <a:pt x="213" y="41"/>
                    <a:pt x="213" y="41"/>
                  </a:cubicBezTo>
                  <a:cubicBezTo>
                    <a:pt x="213" y="40"/>
                    <a:pt x="213" y="40"/>
                    <a:pt x="213" y="40"/>
                  </a:cubicBezTo>
                  <a:cubicBezTo>
                    <a:pt x="213" y="41"/>
                    <a:pt x="213" y="41"/>
                    <a:pt x="213" y="41"/>
                  </a:cubicBezTo>
                  <a:close/>
                  <a:moveTo>
                    <a:pt x="213" y="54"/>
                  </a:moveTo>
                  <a:cubicBezTo>
                    <a:pt x="213" y="54"/>
                    <a:pt x="213" y="54"/>
                    <a:pt x="213" y="54"/>
                  </a:cubicBezTo>
                  <a:cubicBezTo>
                    <a:pt x="213" y="53"/>
                    <a:pt x="213" y="53"/>
                    <a:pt x="212" y="52"/>
                  </a:cubicBezTo>
                  <a:cubicBezTo>
                    <a:pt x="212" y="53"/>
                    <a:pt x="212" y="53"/>
                    <a:pt x="212" y="53"/>
                  </a:cubicBezTo>
                  <a:cubicBezTo>
                    <a:pt x="212" y="53"/>
                    <a:pt x="212" y="53"/>
                    <a:pt x="212" y="53"/>
                  </a:cubicBezTo>
                  <a:cubicBezTo>
                    <a:pt x="212" y="53"/>
                    <a:pt x="212" y="53"/>
                    <a:pt x="212" y="53"/>
                  </a:cubicBezTo>
                  <a:lnTo>
                    <a:pt x="213" y="54"/>
                  </a:lnTo>
                  <a:close/>
                  <a:moveTo>
                    <a:pt x="263" y="184"/>
                  </a:moveTo>
                  <a:cubicBezTo>
                    <a:pt x="263" y="184"/>
                    <a:pt x="263" y="184"/>
                    <a:pt x="263" y="184"/>
                  </a:cubicBezTo>
                  <a:cubicBezTo>
                    <a:pt x="263" y="184"/>
                    <a:pt x="263" y="184"/>
                    <a:pt x="263" y="184"/>
                  </a:cubicBezTo>
                  <a:cubicBezTo>
                    <a:pt x="264" y="183"/>
                    <a:pt x="264" y="183"/>
                    <a:pt x="264" y="183"/>
                  </a:cubicBezTo>
                  <a:cubicBezTo>
                    <a:pt x="264" y="183"/>
                    <a:pt x="264" y="183"/>
                    <a:pt x="264"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7" y="183"/>
                    <a:pt x="267" y="183"/>
                    <a:pt x="267" y="183"/>
                  </a:cubicBezTo>
                  <a:cubicBezTo>
                    <a:pt x="267" y="183"/>
                    <a:pt x="267" y="183"/>
                    <a:pt x="267" y="183"/>
                  </a:cubicBezTo>
                  <a:cubicBezTo>
                    <a:pt x="267" y="182"/>
                    <a:pt x="267" y="182"/>
                    <a:pt x="267" y="182"/>
                  </a:cubicBezTo>
                  <a:cubicBezTo>
                    <a:pt x="267" y="182"/>
                    <a:pt x="267" y="182"/>
                    <a:pt x="267" y="182"/>
                  </a:cubicBezTo>
                  <a:cubicBezTo>
                    <a:pt x="267" y="183"/>
                    <a:pt x="267" y="183"/>
                    <a:pt x="267" y="183"/>
                  </a:cubicBezTo>
                  <a:cubicBezTo>
                    <a:pt x="268" y="182"/>
                    <a:pt x="268" y="182"/>
                    <a:pt x="268" y="182"/>
                  </a:cubicBezTo>
                  <a:cubicBezTo>
                    <a:pt x="268" y="182"/>
                    <a:pt x="268" y="182"/>
                    <a:pt x="268" y="182"/>
                  </a:cubicBezTo>
                  <a:cubicBezTo>
                    <a:pt x="268" y="182"/>
                    <a:pt x="268" y="182"/>
                    <a:pt x="268" y="182"/>
                  </a:cubicBezTo>
                  <a:cubicBezTo>
                    <a:pt x="268" y="183"/>
                    <a:pt x="268" y="183"/>
                    <a:pt x="268" y="183"/>
                  </a:cubicBezTo>
                  <a:cubicBezTo>
                    <a:pt x="268" y="183"/>
                    <a:pt x="268" y="183"/>
                    <a:pt x="268" y="183"/>
                  </a:cubicBezTo>
                  <a:cubicBezTo>
                    <a:pt x="269" y="182"/>
                    <a:pt x="269" y="182"/>
                    <a:pt x="269" y="182"/>
                  </a:cubicBezTo>
                  <a:cubicBezTo>
                    <a:pt x="269" y="183"/>
                    <a:pt x="269" y="183"/>
                    <a:pt x="269" y="183"/>
                  </a:cubicBezTo>
                  <a:cubicBezTo>
                    <a:pt x="269" y="183"/>
                    <a:pt x="269" y="183"/>
                    <a:pt x="269" y="183"/>
                  </a:cubicBezTo>
                  <a:cubicBezTo>
                    <a:pt x="270" y="183"/>
                    <a:pt x="270" y="183"/>
                    <a:pt x="271" y="184"/>
                  </a:cubicBezTo>
                  <a:cubicBezTo>
                    <a:pt x="271" y="184"/>
                    <a:pt x="271" y="184"/>
                    <a:pt x="271" y="184"/>
                  </a:cubicBezTo>
                  <a:cubicBezTo>
                    <a:pt x="271" y="184"/>
                    <a:pt x="272" y="184"/>
                    <a:pt x="272" y="185"/>
                  </a:cubicBezTo>
                  <a:cubicBezTo>
                    <a:pt x="273" y="184"/>
                    <a:pt x="273" y="184"/>
                    <a:pt x="273" y="184"/>
                  </a:cubicBezTo>
                  <a:cubicBezTo>
                    <a:pt x="273" y="185"/>
                    <a:pt x="273" y="185"/>
                    <a:pt x="273" y="185"/>
                  </a:cubicBezTo>
                  <a:cubicBezTo>
                    <a:pt x="273" y="185"/>
                    <a:pt x="273" y="185"/>
                    <a:pt x="273" y="185"/>
                  </a:cubicBezTo>
                  <a:cubicBezTo>
                    <a:pt x="274" y="184"/>
                    <a:pt x="274" y="184"/>
                    <a:pt x="274" y="184"/>
                  </a:cubicBezTo>
                  <a:cubicBezTo>
                    <a:pt x="274" y="185"/>
                    <a:pt x="274" y="185"/>
                    <a:pt x="274" y="185"/>
                  </a:cubicBezTo>
                  <a:cubicBezTo>
                    <a:pt x="274" y="184"/>
                    <a:pt x="274" y="184"/>
                    <a:pt x="274" y="184"/>
                  </a:cubicBezTo>
                  <a:cubicBezTo>
                    <a:pt x="274" y="185"/>
                    <a:pt x="274" y="185"/>
                    <a:pt x="274" y="185"/>
                  </a:cubicBezTo>
                  <a:cubicBezTo>
                    <a:pt x="275" y="184"/>
                    <a:pt x="275" y="184"/>
                    <a:pt x="275" y="184"/>
                  </a:cubicBezTo>
                  <a:cubicBezTo>
                    <a:pt x="276" y="183"/>
                    <a:pt x="276" y="183"/>
                    <a:pt x="276" y="183"/>
                  </a:cubicBezTo>
                  <a:cubicBezTo>
                    <a:pt x="276" y="183"/>
                    <a:pt x="276" y="183"/>
                    <a:pt x="276" y="183"/>
                  </a:cubicBezTo>
                  <a:cubicBezTo>
                    <a:pt x="276" y="183"/>
                    <a:pt x="276" y="183"/>
                    <a:pt x="276" y="183"/>
                  </a:cubicBezTo>
                  <a:cubicBezTo>
                    <a:pt x="276" y="183"/>
                    <a:pt x="276" y="183"/>
                    <a:pt x="276" y="183"/>
                  </a:cubicBezTo>
                  <a:cubicBezTo>
                    <a:pt x="276" y="182"/>
                    <a:pt x="276" y="182"/>
                    <a:pt x="276" y="182"/>
                  </a:cubicBezTo>
                  <a:cubicBezTo>
                    <a:pt x="276" y="182"/>
                    <a:pt x="276" y="182"/>
                    <a:pt x="276" y="182"/>
                  </a:cubicBezTo>
                  <a:cubicBezTo>
                    <a:pt x="277" y="182"/>
                    <a:pt x="277" y="182"/>
                    <a:pt x="277" y="182"/>
                  </a:cubicBezTo>
                  <a:cubicBezTo>
                    <a:pt x="277" y="182"/>
                    <a:pt x="277" y="182"/>
                    <a:pt x="277" y="182"/>
                  </a:cubicBezTo>
                  <a:cubicBezTo>
                    <a:pt x="277" y="181"/>
                    <a:pt x="277" y="181"/>
                    <a:pt x="277" y="181"/>
                  </a:cubicBezTo>
                  <a:cubicBezTo>
                    <a:pt x="278" y="181"/>
                    <a:pt x="278" y="181"/>
                    <a:pt x="278" y="181"/>
                  </a:cubicBezTo>
                  <a:cubicBezTo>
                    <a:pt x="278" y="181"/>
                    <a:pt x="278" y="181"/>
                    <a:pt x="278" y="181"/>
                  </a:cubicBezTo>
                  <a:cubicBezTo>
                    <a:pt x="278" y="181"/>
                    <a:pt x="278" y="181"/>
                    <a:pt x="278" y="181"/>
                  </a:cubicBezTo>
                  <a:cubicBezTo>
                    <a:pt x="279" y="181"/>
                    <a:pt x="279" y="181"/>
                    <a:pt x="279" y="181"/>
                  </a:cubicBezTo>
                  <a:cubicBezTo>
                    <a:pt x="280" y="181"/>
                    <a:pt x="280" y="181"/>
                    <a:pt x="280" y="181"/>
                  </a:cubicBezTo>
                  <a:cubicBezTo>
                    <a:pt x="280" y="181"/>
                    <a:pt x="280" y="181"/>
                    <a:pt x="280" y="181"/>
                  </a:cubicBezTo>
                  <a:cubicBezTo>
                    <a:pt x="280" y="180"/>
                    <a:pt x="280" y="181"/>
                    <a:pt x="281" y="181"/>
                  </a:cubicBezTo>
                  <a:cubicBezTo>
                    <a:pt x="281" y="181"/>
                    <a:pt x="281" y="181"/>
                    <a:pt x="281" y="181"/>
                  </a:cubicBezTo>
                  <a:cubicBezTo>
                    <a:pt x="281" y="180"/>
                    <a:pt x="281" y="180"/>
                    <a:pt x="281" y="180"/>
                  </a:cubicBezTo>
                  <a:cubicBezTo>
                    <a:pt x="282" y="180"/>
                    <a:pt x="282" y="180"/>
                    <a:pt x="282" y="180"/>
                  </a:cubicBezTo>
                  <a:cubicBezTo>
                    <a:pt x="282" y="180"/>
                    <a:pt x="282" y="180"/>
                    <a:pt x="282" y="180"/>
                  </a:cubicBezTo>
                  <a:cubicBezTo>
                    <a:pt x="282" y="180"/>
                    <a:pt x="282" y="180"/>
                    <a:pt x="282" y="180"/>
                  </a:cubicBezTo>
                  <a:cubicBezTo>
                    <a:pt x="282" y="180"/>
                    <a:pt x="282" y="180"/>
                    <a:pt x="282" y="180"/>
                  </a:cubicBezTo>
                  <a:cubicBezTo>
                    <a:pt x="283" y="180"/>
                    <a:pt x="283" y="180"/>
                    <a:pt x="283" y="180"/>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4" y="178"/>
                    <a:pt x="284" y="178"/>
                    <a:pt x="284" y="178"/>
                  </a:cubicBezTo>
                  <a:cubicBezTo>
                    <a:pt x="283" y="178"/>
                    <a:pt x="283" y="178"/>
                    <a:pt x="283" y="178"/>
                  </a:cubicBezTo>
                  <a:cubicBezTo>
                    <a:pt x="284" y="178"/>
                    <a:pt x="284" y="178"/>
                    <a:pt x="284" y="178"/>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5" y="177"/>
                    <a:pt x="285" y="177"/>
                    <a:pt x="285" y="177"/>
                  </a:cubicBezTo>
                  <a:cubicBezTo>
                    <a:pt x="284" y="177"/>
                    <a:pt x="284" y="177"/>
                    <a:pt x="284" y="177"/>
                  </a:cubicBezTo>
                  <a:cubicBezTo>
                    <a:pt x="285" y="176"/>
                    <a:pt x="285" y="176"/>
                    <a:pt x="285" y="176"/>
                  </a:cubicBezTo>
                  <a:cubicBezTo>
                    <a:pt x="285" y="176"/>
                    <a:pt x="285" y="176"/>
                    <a:pt x="285" y="176"/>
                  </a:cubicBezTo>
                  <a:cubicBezTo>
                    <a:pt x="285" y="176"/>
                    <a:pt x="285" y="176"/>
                    <a:pt x="285" y="176"/>
                  </a:cubicBezTo>
                  <a:cubicBezTo>
                    <a:pt x="285" y="175"/>
                    <a:pt x="285" y="175"/>
                    <a:pt x="285" y="175"/>
                  </a:cubicBezTo>
                  <a:cubicBezTo>
                    <a:pt x="285" y="175"/>
                    <a:pt x="285" y="175"/>
                    <a:pt x="285" y="175"/>
                  </a:cubicBezTo>
                  <a:cubicBezTo>
                    <a:pt x="285" y="175"/>
                    <a:pt x="285" y="175"/>
                    <a:pt x="285" y="175"/>
                  </a:cubicBezTo>
                  <a:cubicBezTo>
                    <a:pt x="285" y="175"/>
                    <a:pt x="285" y="175"/>
                    <a:pt x="285" y="175"/>
                  </a:cubicBezTo>
                  <a:cubicBezTo>
                    <a:pt x="285" y="174"/>
                    <a:pt x="285" y="174"/>
                    <a:pt x="285" y="174"/>
                  </a:cubicBezTo>
                  <a:cubicBezTo>
                    <a:pt x="285" y="174"/>
                    <a:pt x="285" y="174"/>
                    <a:pt x="285" y="174"/>
                  </a:cubicBezTo>
                  <a:cubicBezTo>
                    <a:pt x="285" y="173"/>
                    <a:pt x="285" y="173"/>
                    <a:pt x="285" y="173"/>
                  </a:cubicBezTo>
                  <a:cubicBezTo>
                    <a:pt x="284" y="173"/>
                    <a:pt x="284" y="173"/>
                    <a:pt x="284" y="173"/>
                  </a:cubicBezTo>
                  <a:cubicBezTo>
                    <a:pt x="284" y="173"/>
                    <a:pt x="284" y="173"/>
                    <a:pt x="284" y="173"/>
                  </a:cubicBezTo>
                  <a:cubicBezTo>
                    <a:pt x="284" y="173"/>
                    <a:pt x="284" y="173"/>
                    <a:pt x="284" y="173"/>
                  </a:cubicBezTo>
                  <a:cubicBezTo>
                    <a:pt x="283" y="173"/>
                    <a:pt x="283" y="173"/>
                    <a:pt x="283" y="173"/>
                  </a:cubicBezTo>
                  <a:cubicBezTo>
                    <a:pt x="283" y="172"/>
                    <a:pt x="283" y="172"/>
                    <a:pt x="283" y="172"/>
                  </a:cubicBezTo>
                  <a:cubicBezTo>
                    <a:pt x="283" y="172"/>
                    <a:pt x="283" y="172"/>
                    <a:pt x="283" y="172"/>
                  </a:cubicBezTo>
                  <a:cubicBezTo>
                    <a:pt x="282" y="172"/>
                    <a:pt x="282" y="172"/>
                    <a:pt x="282" y="172"/>
                  </a:cubicBezTo>
                  <a:cubicBezTo>
                    <a:pt x="282" y="172"/>
                    <a:pt x="282" y="172"/>
                    <a:pt x="282" y="172"/>
                  </a:cubicBezTo>
                  <a:cubicBezTo>
                    <a:pt x="282" y="172"/>
                    <a:pt x="282" y="172"/>
                    <a:pt x="282" y="172"/>
                  </a:cubicBezTo>
                  <a:cubicBezTo>
                    <a:pt x="282" y="172"/>
                    <a:pt x="282" y="172"/>
                    <a:pt x="282" y="172"/>
                  </a:cubicBezTo>
                  <a:cubicBezTo>
                    <a:pt x="281" y="172"/>
                    <a:pt x="281" y="172"/>
                    <a:pt x="281" y="172"/>
                  </a:cubicBezTo>
                  <a:cubicBezTo>
                    <a:pt x="281" y="173"/>
                    <a:pt x="281" y="173"/>
                    <a:pt x="281" y="173"/>
                  </a:cubicBezTo>
                  <a:cubicBezTo>
                    <a:pt x="281" y="172"/>
                    <a:pt x="281" y="172"/>
                    <a:pt x="281" y="172"/>
                  </a:cubicBezTo>
                  <a:cubicBezTo>
                    <a:pt x="281" y="173"/>
                    <a:pt x="281" y="173"/>
                    <a:pt x="281" y="173"/>
                  </a:cubicBezTo>
                  <a:cubicBezTo>
                    <a:pt x="281" y="173"/>
                    <a:pt x="281" y="173"/>
                    <a:pt x="281" y="173"/>
                  </a:cubicBezTo>
                  <a:cubicBezTo>
                    <a:pt x="281" y="173"/>
                    <a:pt x="281" y="173"/>
                    <a:pt x="281" y="173"/>
                  </a:cubicBezTo>
                  <a:cubicBezTo>
                    <a:pt x="280" y="173"/>
                    <a:pt x="280" y="173"/>
                    <a:pt x="280" y="173"/>
                  </a:cubicBezTo>
                  <a:cubicBezTo>
                    <a:pt x="280" y="173"/>
                    <a:pt x="280" y="173"/>
                    <a:pt x="280" y="173"/>
                  </a:cubicBezTo>
                  <a:cubicBezTo>
                    <a:pt x="279" y="173"/>
                    <a:pt x="279" y="173"/>
                    <a:pt x="279" y="173"/>
                  </a:cubicBezTo>
                  <a:cubicBezTo>
                    <a:pt x="279" y="173"/>
                    <a:pt x="279" y="173"/>
                    <a:pt x="279" y="173"/>
                  </a:cubicBezTo>
                  <a:cubicBezTo>
                    <a:pt x="279" y="173"/>
                    <a:pt x="279" y="173"/>
                    <a:pt x="279" y="173"/>
                  </a:cubicBezTo>
                  <a:cubicBezTo>
                    <a:pt x="279" y="174"/>
                    <a:pt x="279" y="174"/>
                    <a:pt x="279" y="174"/>
                  </a:cubicBezTo>
                  <a:cubicBezTo>
                    <a:pt x="279" y="173"/>
                    <a:pt x="279" y="173"/>
                    <a:pt x="279" y="173"/>
                  </a:cubicBezTo>
                  <a:cubicBezTo>
                    <a:pt x="278" y="174"/>
                    <a:pt x="278" y="174"/>
                    <a:pt x="278" y="174"/>
                  </a:cubicBezTo>
                  <a:cubicBezTo>
                    <a:pt x="278" y="173"/>
                    <a:pt x="278" y="173"/>
                    <a:pt x="278" y="173"/>
                  </a:cubicBezTo>
                  <a:cubicBezTo>
                    <a:pt x="278" y="174"/>
                    <a:pt x="278"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6" y="175"/>
                    <a:pt x="276" y="175"/>
                    <a:pt x="276" y="175"/>
                  </a:cubicBezTo>
                  <a:cubicBezTo>
                    <a:pt x="276" y="174"/>
                    <a:pt x="276" y="174"/>
                    <a:pt x="276" y="174"/>
                  </a:cubicBezTo>
                  <a:cubicBezTo>
                    <a:pt x="276" y="175"/>
                    <a:pt x="276" y="175"/>
                    <a:pt x="276" y="175"/>
                  </a:cubicBezTo>
                  <a:cubicBezTo>
                    <a:pt x="276" y="175"/>
                    <a:pt x="276" y="175"/>
                    <a:pt x="276" y="175"/>
                  </a:cubicBezTo>
                  <a:cubicBezTo>
                    <a:pt x="275" y="175"/>
                    <a:pt x="275" y="175"/>
                    <a:pt x="275" y="175"/>
                  </a:cubicBezTo>
                  <a:cubicBezTo>
                    <a:pt x="275" y="175"/>
                    <a:pt x="275" y="175"/>
                    <a:pt x="275" y="175"/>
                  </a:cubicBezTo>
                  <a:cubicBezTo>
                    <a:pt x="275" y="175"/>
                    <a:pt x="275" y="175"/>
                    <a:pt x="275" y="175"/>
                  </a:cubicBezTo>
                  <a:cubicBezTo>
                    <a:pt x="275" y="175"/>
                    <a:pt x="275" y="175"/>
                    <a:pt x="275" y="175"/>
                  </a:cubicBezTo>
                  <a:cubicBezTo>
                    <a:pt x="274" y="175"/>
                    <a:pt x="274" y="175"/>
                    <a:pt x="274" y="175"/>
                  </a:cubicBezTo>
                  <a:cubicBezTo>
                    <a:pt x="274" y="175"/>
                    <a:pt x="274" y="175"/>
                    <a:pt x="274" y="175"/>
                  </a:cubicBezTo>
                  <a:cubicBezTo>
                    <a:pt x="273" y="176"/>
                    <a:pt x="273" y="176"/>
                    <a:pt x="273" y="176"/>
                  </a:cubicBezTo>
                  <a:cubicBezTo>
                    <a:pt x="273" y="176"/>
                    <a:pt x="273" y="176"/>
                    <a:pt x="273" y="176"/>
                  </a:cubicBezTo>
                  <a:cubicBezTo>
                    <a:pt x="273" y="176"/>
                    <a:pt x="273" y="176"/>
                    <a:pt x="273" y="176"/>
                  </a:cubicBezTo>
                  <a:cubicBezTo>
                    <a:pt x="273" y="176"/>
                    <a:pt x="273" y="176"/>
                    <a:pt x="273" y="176"/>
                  </a:cubicBezTo>
                  <a:cubicBezTo>
                    <a:pt x="272" y="176"/>
                    <a:pt x="272" y="176"/>
                    <a:pt x="272" y="176"/>
                  </a:cubicBezTo>
                  <a:cubicBezTo>
                    <a:pt x="272" y="176"/>
                    <a:pt x="272" y="176"/>
                    <a:pt x="272" y="176"/>
                  </a:cubicBezTo>
                  <a:cubicBezTo>
                    <a:pt x="272" y="176"/>
                    <a:pt x="272" y="176"/>
                    <a:pt x="272" y="176"/>
                  </a:cubicBezTo>
                  <a:cubicBezTo>
                    <a:pt x="271" y="176"/>
                    <a:pt x="271" y="176"/>
                    <a:pt x="271" y="176"/>
                  </a:cubicBezTo>
                  <a:cubicBezTo>
                    <a:pt x="271" y="177"/>
                    <a:pt x="271" y="177"/>
                    <a:pt x="271" y="177"/>
                  </a:cubicBezTo>
                  <a:cubicBezTo>
                    <a:pt x="271" y="177"/>
                    <a:pt x="271" y="177"/>
                    <a:pt x="271"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69" y="178"/>
                    <a:pt x="269" y="178"/>
                    <a:pt x="269" y="178"/>
                  </a:cubicBezTo>
                  <a:cubicBezTo>
                    <a:pt x="269" y="177"/>
                    <a:pt x="269" y="177"/>
                    <a:pt x="269" y="177"/>
                  </a:cubicBezTo>
                  <a:cubicBezTo>
                    <a:pt x="268" y="178"/>
                    <a:pt x="268" y="178"/>
                    <a:pt x="268" y="178"/>
                  </a:cubicBezTo>
                  <a:cubicBezTo>
                    <a:pt x="268" y="178"/>
                    <a:pt x="268" y="178"/>
                    <a:pt x="268" y="178"/>
                  </a:cubicBezTo>
                  <a:cubicBezTo>
                    <a:pt x="268" y="178"/>
                    <a:pt x="268" y="178"/>
                    <a:pt x="268" y="178"/>
                  </a:cubicBezTo>
                  <a:cubicBezTo>
                    <a:pt x="268" y="178"/>
                    <a:pt x="268" y="178"/>
                    <a:pt x="268" y="178"/>
                  </a:cubicBezTo>
                  <a:cubicBezTo>
                    <a:pt x="267" y="178"/>
                    <a:pt x="267" y="178"/>
                    <a:pt x="267" y="178"/>
                  </a:cubicBezTo>
                  <a:cubicBezTo>
                    <a:pt x="267" y="179"/>
                    <a:pt x="267" y="179"/>
                    <a:pt x="267" y="179"/>
                  </a:cubicBezTo>
                  <a:cubicBezTo>
                    <a:pt x="267" y="179"/>
                    <a:pt x="267" y="179"/>
                    <a:pt x="267" y="179"/>
                  </a:cubicBezTo>
                  <a:cubicBezTo>
                    <a:pt x="267" y="179"/>
                    <a:pt x="267" y="179"/>
                    <a:pt x="267" y="179"/>
                  </a:cubicBezTo>
                  <a:cubicBezTo>
                    <a:pt x="266" y="180"/>
                    <a:pt x="266" y="180"/>
                    <a:pt x="266" y="180"/>
                  </a:cubicBezTo>
                  <a:cubicBezTo>
                    <a:pt x="266" y="179"/>
                    <a:pt x="266" y="179"/>
                    <a:pt x="266" y="179"/>
                  </a:cubicBezTo>
                  <a:cubicBezTo>
                    <a:pt x="266" y="179"/>
                    <a:pt x="266" y="179"/>
                    <a:pt x="266" y="179"/>
                  </a:cubicBezTo>
                  <a:cubicBezTo>
                    <a:pt x="266" y="179"/>
                    <a:pt x="266" y="179"/>
                    <a:pt x="266" y="179"/>
                  </a:cubicBezTo>
                  <a:cubicBezTo>
                    <a:pt x="267" y="178"/>
                    <a:pt x="267" y="178"/>
                    <a:pt x="267" y="178"/>
                  </a:cubicBezTo>
                  <a:cubicBezTo>
                    <a:pt x="266" y="178"/>
                    <a:pt x="266" y="178"/>
                    <a:pt x="266" y="178"/>
                  </a:cubicBezTo>
                  <a:cubicBezTo>
                    <a:pt x="266" y="178"/>
                    <a:pt x="265" y="179"/>
                    <a:pt x="264" y="179"/>
                  </a:cubicBezTo>
                  <a:cubicBezTo>
                    <a:pt x="265" y="179"/>
                    <a:pt x="265" y="179"/>
                    <a:pt x="265" y="179"/>
                  </a:cubicBezTo>
                  <a:cubicBezTo>
                    <a:pt x="264" y="180"/>
                    <a:pt x="264" y="180"/>
                    <a:pt x="264" y="180"/>
                  </a:cubicBezTo>
                  <a:cubicBezTo>
                    <a:pt x="264" y="180"/>
                    <a:pt x="264" y="180"/>
                    <a:pt x="264" y="180"/>
                  </a:cubicBezTo>
                  <a:cubicBezTo>
                    <a:pt x="264" y="180"/>
                    <a:pt x="264" y="180"/>
                    <a:pt x="264" y="180"/>
                  </a:cubicBezTo>
                  <a:cubicBezTo>
                    <a:pt x="264" y="180"/>
                    <a:pt x="264" y="180"/>
                    <a:pt x="264" y="180"/>
                  </a:cubicBezTo>
                  <a:cubicBezTo>
                    <a:pt x="264" y="181"/>
                    <a:pt x="264" y="181"/>
                    <a:pt x="264" y="181"/>
                  </a:cubicBezTo>
                  <a:cubicBezTo>
                    <a:pt x="264" y="181"/>
                    <a:pt x="264" y="181"/>
                    <a:pt x="264" y="181"/>
                  </a:cubicBezTo>
                  <a:cubicBezTo>
                    <a:pt x="263" y="181"/>
                    <a:pt x="263" y="181"/>
                    <a:pt x="263" y="181"/>
                  </a:cubicBezTo>
                  <a:cubicBezTo>
                    <a:pt x="263" y="181"/>
                    <a:pt x="263" y="181"/>
                    <a:pt x="263" y="181"/>
                  </a:cubicBezTo>
                  <a:cubicBezTo>
                    <a:pt x="262" y="182"/>
                    <a:pt x="262" y="182"/>
                    <a:pt x="262" y="182"/>
                  </a:cubicBezTo>
                  <a:cubicBezTo>
                    <a:pt x="263" y="182"/>
                    <a:pt x="263" y="182"/>
                    <a:pt x="263" y="182"/>
                  </a:cubicBezTo>
                  <a:cubicBezTo>
                    <a:pt x="263" y="183"/>
                    <a:pt x="263" y="183"/>
                    <a:pt x="263" y="183"/>
                  </a:cubicBezTo>
                  <a:cubicBezTo>
                    <a:pt x="263" y="183"/>
                    <a:pt x="263" y="183"/>
                    <a:pt x="263" y="183"/>
                  </a:cubicBezTo>
                  <a:cubicBezTo>
                    <a:pt x="263" y="183"/>
                    <a:pt x="263" y="183"/>
                    <a:pt x="263" y="183"/>
                  </a:cubicBezTo>
                  <a:cubicBezTo>
                    <a:pt x="262" y="183"/>
                    <a:pt x="262" y="183"/>
                    <a:pt x="262" y="183"/>
                  </a:cubicBezTo>
                  <a:cubicBezTo>
                    <a:pt x="262" y="184"/>
                    <a:pt x="262" y="184"/>
                    <a:pt x="262" y="184"/>
                  </a:cubicBezTo>
                  <a:cubicBezTo>
                    <a:pt x="262" y="184"/>
                    <a:pt x="262" y="184"/>
                    <a:pt x="262" y="184"/>
                  </a:cubicBezTo>
                  <a:lnTo>
                    <a:pt x="263" y="184"/>
                  </a:lnTo>
                  <a:close/>
                  <a:moveTo>
                    <a:pt x="269" y="167"/>
                  </a:moveTo>
                  <a:cubicBezTo>
                    <a:pt x="269" y="167"/>
                    <a:pt x="269" y="167"/>
                    <a:pt x="269" y="167"/>
                  </a:cubicBezTo>
                  <a:cubicBezTo>
                    <a:pt x="269" y="166"/>
                    <a:pt x="269" y="166"/>
                    <a:pt x="269" y="166"/>
                  </a:cubicBezTo>
                  <a:cubicBezTo>
                    <a:pt x="269" y="166"/>
                    <a:pt x="269" y="166"/>
                    <a:pt x="269" y="166"/>
                  </a:cubicBezTo>
                  <a:cubicBezTo>
                    <a:pt x="269" y="166"/>
                    <a:pt x="269" y="166"/>
                    <a:pt x="268" y="166"/>
                  </a:cubicBezTo>
                  <a:cubicBezTo>
                    <a:pt x="269" y="167"/>
                    <a:pt x="269" y="167"/>
                    <a:pt x="269" y="167"/>
                  </a:cubicBezTo>
                  <a:close/>
                  <a:moveTo>
                    <a:pt x="329" y="345"/>
                  </a:moveTo>
                  <a:cubicBezTo>
                    <a:pt x="329" y="344"/>
                    <a:pt x="329" y="344"/>
                    <a:pt x="329" y="344"/>
                  </a:cubicBezTo>
                  <a:cubicBezTo>
                    <a:pt x="329" y="344"/>
                    <a:pt x="329" y="344"/>
                    <a:pt x="329" y="344"/>
                  </a:cubicBezTo>
                  <a:cubicBezTo>
                    <a:pt x="329" y="344"/>
                    <a:pt x="329" y="344"/>
                    <a:pt x="329" y="344"/>
                  </a:cubicBezTo>
                  <a:cubicBezTo>
                    <a:pt x="329" y="345"/>
                    <a:pt x="329" y="345"/>
                    <a:pt x="329" y="345"/>
                  </a:cubicBezTo>
                  <a:close/>
                  <a:moveTo>
                    <a:pt x="332" y="365"/>
                  </a:moveTo>
                  <a:cubicBezTo>
                    <a:pt x="332" y="365"/>
                    <a:pt x="332" y="365"/>
                    <a:pt x="332" y="365"/>
                  </a:cubicBezTo>
                  <a:cubicBezTo>
                    <a:pt x="332" y="365"/>
                    <a:pt x="332" y="365"/>
                    <a:pt x="332" y="365"/>
                  </a:cubicBezTo>
                  <a:close/>
                  <a:moveTo>
                    <a:pt x="330" y="343"/>
                  </a:moveTo>
                  <a:cubicBezTo>
                    <a:pt x="329" y="343"/>
                    <a:pt x="329" y="343"/>
                    <a:pt x="329" y="343"/>
                  </a:cubicBezTo>
                  <a:cubicBezTo>
                    <a:pt x="329" y="343"/>
                    <a:pt x="329" y="343"/>
                    <a:pt x="329" y="343"/>
                  </a:cubicBezTo>
                  <a:cubicBezTo>
                    <a:pt x="330" y="343"/>
                    <a:pt x="330" y="343"/>
                    <a:pt x="330" y="343"/>
                  </a:cubicBezTo>
                  <a:close/>
                  <a:moveTo>
                    <a:pt x="328" y="353"/>
                  </a:moveTo>
                  <a:cubicBezTo>
                    <a:pt x="328" y="353"/>
                    <a:pt x="328" y="353"/>
                    <a:pt x="328" y="353"/>
                  </a:cubicBezTo>
                  <a:cubicBezTo>
                    <a:pt x="329" y="354"/>
                    <a:pt x="329" y="354"/>
                    <a:pt x="329" y="354"/>
                  </a:cubicBezTo>
                  <a:cubicBezTo>
                    <a:pt x="329" y="354"/>
                    <a:pt x="329" y="354"/>
                    <a:pt x="329" y="354"/>
                  </a:cubicBezTo>
                  <a:cubicBezTo>
                    <a:pt x="329" y="355"/>
                    <a:pt x="329" y="355"/>
                    <a:pt x="329" y="355"/>
                  </a:cubicBezTo>
                  <a:cubicBezTo>
                    <a:pt x="330" y="354"/>
                    <a:pt x="330" y="354"/>
                    <a:pt x="330" y="354"/>
                  </a:cubicBezTo>
                  <a:cubicBezTo>
                    <a:pt x="329" y="353"/>
                    <a:pt x="329" y="353"/>
                    <a:pt x="329" y="353"/>
                  </a:cubicBezTo>
                  <a:cubicBezTo>
                    <a:pt x="329" y="353"/>
                    <a:pt x="329" y="353"/>
                    <a:pt x="329" y="353"/>
                  </a:cubicBezTo>
                  <a:cubicBezTo>
                    <a:pt x="329" y="353"/>
                    <a:pt x="329" y="353"/>
                    <a:pt x="328" y="353"/>
                  </a:cubicBezTo>
                  <a:cubicBezTo>
                    <a:pt x="328" y="353"/>
                    <a:pt x="328" y="353"/>
                    <a:pt x="328" y="353"/>
                  </a:cubicBezTo>
                  <a:close/>
                  <a:moveTo>
                    <a:pt x="328" y="346"/>
                  </a:moveTo>
                  <a:cubicBezTo>
                    <a:pt x="328" y="346"/>
                    <a:pt x="328" y="346"/>
                    <a:pt x="328" y="346"/>
                  </a:cubicBezTo>
                  <a:cubicBezTo>
                    <a:pt x="328" y="346"/>
                    <a:pt x="328" y="346"/>
                    <a:pt x="328" y="346"/>
                  </a:cubicBezTo>
                  <a:cubicBezTo>
                    <a:pt x="327" y="345"/>
                    <a:pt x="327" y="345"/>
                    <a:pt x="327" y="345"/>
                  </a:cubicBezTo>
                  <a:cubicBezTo>
                    <a:pt x="327" y="346"/>
                    <a:pt x="327" y="346"/>
                    <a:pt x="327" y="346"/>
                  </a:cubicBezTo>
                  <a:cubicBezTo>
                    <a:pt x="328" y="346"/>
                    <a:pt x="328" y="346"/>
                    <a:pt x="328" y="346"/>
                  </a:cubicBezTo>
                  <a:close/>
                  <a:moveTo>
                    <a:pt x="188" y="102"/>
                  </a:moveTo>
                  <a:cubicBezTo>
                    <a:pt x="188" y="103"/>
                    <a:pt x="188" y="103"/>
                    <a:pt x="188" y="103"/>
                  </a:cubicBezTo>
                  <a:cubicBezTo>
                    <a:pt x="188" y="103"/>
                    <a:pt x="188" y="103"/>
                    <a:pt x="188" y="103"/>
                  </a:cubicBezTo>
                  <a:cubicBezTo>
                    <a:pt x="188" y="103"/>
                    <a:pt x="188" y="103"/>
                    <a:pt x="188" y="103"/>
                  </a:cubicBezTo>
                  <a:cubicBezTo>
                    <a:pt x="189" y="104"/>
                    <a:pt x="189" y="104"/>
                    <a:pt x="189" y="104"/>
                  </a:cubicBezTo>
                  <a:cubicBezTo>
                    <a:pt x="189" y="104"/>
                    <a:pt x="189" y="104"/>
                    <a:pt x="189" y="104"/>
                  </a:cubicBezTo>
                  <a:cubicBezTo>
                    <a:pt x="189" y="105"/>
                    <a:pt x="189" y="105"/>
                    <a:pt x="189" y="105"/>
                  </a:cubicBezTo>
                  <a:cubicBezTo>
                    <a:pt x="189" y="105"/>
                    <a:pt x="189" y="105"/>
                    <a:pt x="189" y="105"/>
                  </a:cubicBezTo>
                  <a:cubicBezTo>
                    <a:pt x="190" y="105"/>
                    <a:pt x="190" y="105"/>
                    <a:pt x="190" y="105"/>
                  </a:cubicBezTo>
                  <a:cubicBezTo>
                    <a:pt x="190" y="105"/>
                    <a:pt x="190" y="105"/>
                    <a:pt x="190" y="105"/>
                  </a:cubicBezTo>
                  <a:cubicBezTo>
                    <a:pt x="190" y="104"/>
                    <a:pt x="190" y="104"/>
                    <a:pt x="190" y="104"/>
                  </a:cubicBezTo>
                  <a:cubicBezTo>
                    <a:pt x="190" y="104"/>
                    <a:pt x="190" y="104"/>
                    <a:pt x="190" y="104"/>
                  </a:cubicBezTo>
                  <a:cubicBezTo>
                    <a:pt x="189" y="103"/>
                    <a:pt x="189" y="103"/>
                    <a:pt x="189" y="103"/>
                  </a:cubicBezTo>
                  <a:cubicBezTo>
                    <a:pt x="189" y="102"/>
                    <a:pt x="189" y="102"/>
                    <a:pt x="189" y="102"/>
                  </a:cubicBezTo>
                  <a:cubicBezTo>
                    <a:pt x="189" y="102"/>
                    <a:pt x="189" y="102"/>
                    <a:pt x="189" y="102"/>
                  </a:cubicBezTo>
                  <a:cubicBezTo>
                    <a:pt x="188" y="102"/>
                    <a:pt x="188" y="102"/>
                    <a:pt x="188" y="102"/>
                  </a:cubicBezTo>
                  <a:cubicBezTo>
                    <a:pt x="188" y="102"/>
                    <a:pt x="188" y="102"/>
                    <a:pt x="188" y="102"/>
                  </a:cubicBezTo>
                  <a:cubicBezTo>
                    <a:pt x="188" y="102"/>
                    <a:pt x="188" y="102"/>
                    <a:pt x="188" y="102"/>
                  </a:cubicBezTo>
                  <a:cubicBezTo>
                    <a:pt x="188" y="101"/>
                    <a:pt x="188" y="101"/>
                    <a:pt x="188" y="101"/>
                  </a:cubicBezTo>
                  <a:cubicBezTo>
                    <a:pt x="188" y="101"/>
                    <a:pt x="188" y="101"/>
                    <a:pt x="188" y="101"/>
                  </a:cubicBezTo>
                  <a:cubicBezTo>
                    <a:pt x="187" y="101"/>
                    <a:pt x="187" y="101"/>
                    <a:pt x="187" y="101"/>
                  </a:cubicBezTo>
                  <a:cubicBezTo>
                    <a:pt x="187" y="101"/>
                    <a:pt x="187" y="101"/>
                    <a:pt x="187" y="101"/>
                  </a:cubicBezTo>
                  <a:cubicBezTo>
                    <a:pt x="187" y="102"/>
                    <a:pt x="187" y="102"/>
                    <a:pt x="187" y="102"/>
                  </a:cubicBezTo>
                  <a:lnTo>
                    <a:pt x="188" y="102"/>
                  </a:lnTo>
                  <a:close/>
                  <a:moveTo>
                    <a:pt x="184" y="88"/>
                  </a:moveTo>
                  <a:cubicBezTo>
                    <a:pt x="183" y="88"/>
                    <a:pt x="183" y="88"/>
                    <a:pt x="183" y="88"/>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4" y="88"/>
                    <a:pt x="184" y="88"/>
                    <a:pt x="184" y="88"/>
                  </a:cubicBezTo>
                  <a:cubicBezTo>
                    <a:pt x="184" y="88"/>
                    <a:pt x="184" y="88"/>
                    <a:pt x="184" y="88"/>
                  </a:cubicBezTo>
                  <a:close/>
                  <a:moveTo>
                    <a:pt x="184" y="106"/>
                  </a:moveTo>
                  <a:cubicBezTo>
                    <a:pt x="184" y="106"/>
                    <a:pt x="184" y="106"/>
                    <a:pt x="184" y="106"/>
                  </a:cubicBezTo>
                  <a:cubicBezTo>
                    <a:pt x="184" y="106"/>
                    <a:pt x="184" y="106"/>
                    <a:pt x="184" y="106"/>
                  </a:cubicBezTo>
                  <a:close/>
                  <a:moveTo>
                    <a:pt x="186" y="100"/>
                  </a:moveTo>
                  <a:cubicBezTo>
                    <a:pt x="186" y="100"/>
                    <a:pt x="186" y="100"/>
                    <a:pt x="186" y="100"/>
                  </a:cubicBezTo>
                  <a:cubicBezTo>
                    <a:pt x="186" y="100"/>
                    <a:pt x="186" y="100"/>
                    <a:pt x="186" y="100"/>
                  </a:cubicBezTo>
                  <a:cubicBezTo>
                    <a:pt x="186" y="100"/>
                    <a:pt x="186" y="100"/>
                    <a:pt x="186" y="100"/>
                  </a:cubicBezTo>
                  <a:cubicBezTo>
                    <a:pt x="186" y="100"/>
                    <a:pt x="186" y="100"/>
                    <a:pt x="186" y="100"/>
                  </a:cubicBezTo>
                  <a:cubicBezTo>
                    <a:pt x="186" y="100"/>
                    <a:pt x="186" y="100"/>
                    <a:pt x="186" y="100"/>
                  </a:cubicBezTo>
                  <a:close/>
                  <a:moveTo>
                    <a:pt x="186" y="100"/>
                  </a:moveTo>
                  <a:cubicBezTo>
                    <a:pt x="185" y="99"/>
                    <a:pt x="185" y="99"/>
                    <a:pt x="185" y="99"/>
                  </a:cubicBezTo>
                  <a:cubicBezTo>
                    <a:pt x="185" y="99"/>
                    <a:pt x="185" y="99"/>
                    <a:pt x="185" y="99"/>
                  </a:cubicBezTo>
                  <a:cubicBezTo>
                    <a:pt x="185" y="100"/>
                    <a:pt x="185" y="100"/>
                    <a:pt x="185" y="100"/>
                  </a:cubicBezTo>
                  <a:lnTo>
                    <a:pt x="186" y="100"/>
                  </a:lnTo>
                  <a:close/>
                  <a:moveTo>
                    <a:pt x="187" y="100"/>
                  </a:moveTo>
                  <a:cubicBezTo>
                    <a:pt x="186" y="101"/>
                    <a:pt x="186" y="101"/>
                    <a:pt x="186" y="101"/>
                  </a:cubicBezTo>
                  <a:cubicBezTo>
                    <a:pt x="186" y="101"/>
                    <a:pt x="186" y="101"/>
                    <a:pt x="186" y="101"/>
                  </a:cubicBezTo>
                  <a:cubicBezTo>
                    <a:pt x="186" y="101"/>
                    <a:pt x="186" y="101"/>
                    <a:pt x="186" y="101"/>
                  </a:cubicBezTo>
                  <a:lnTo>
                    <a:pt x="187" y="100"/>
                  </a:lnTo>
                  <a:close/>
                  <a:moveTo>
                    <a:pt x="184" y="88"/>
                  </a:moveTo>
                  <a:cubicBezTo>
                    <a:pt x="184" y="88"/>
                    <a:pt x="184" y="88"/>
                    <a:pt x="184" y="88"/>
                  </a:cubicBezTo>
                  <a:cubicBezTo>
                    <a:pt x="184" y="88"/>
                    <a:pt x="184" y="88"/>
                    <a:pt x="184" y="88"/>
                  </a:cubicBezTo>
                  <a:cubicBezTo>
                    <a:pt x="184" y="89"/>
                    <a:pt x="184" y="89"/>
                    <a:pt x="184" y="89"/>
                  </a:cubicBezTo>
                  <a:lnTo>
                    <a:pt x="184" y="88"/>
                  </a:lnTo>
                  <a:close/>
                  <a:moveTo>
                    <a:pt x="157" y="121"/>
                  </a:move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6" y="120"/>
                    <a:pt x="156" y="120"/>
                    <a:pt x="156" y="120"/>
                  </a:cubicBezTo>
                  <a:cubicBezTo>
                    <a:pt x="156" y="121"/>
                    <a:pt x="156" y="121"/>
                    <a:pt x="156" y="121"/>
                  </a:cubicBezTo>
                  <a:cubicBezTo>
                    <a:pt x="156" y="121"/>
                    <a:pt x="156" y="121"/>
                    <a:pt x="156" y="121"/>
                  </a:cubicBezTo>
                  <a:cubicBezTo>
                    <a:pt x="156" y="121"/>
                    <a:pt x="156" y="121"/>
                    <a:pt x="156" y="121"/>
                  </a:cubicBezTo>
                  <a:cubicBezTo>
                    <a:pt x="156" y="121"/>
                    <a:pt x="156" y="121"/>
                    <a:pt x="156" y="121"/>
                  </a:cubicBezTo>
                  <a:cubicBezTo>
                    <a:pt x="156" y="122"/>
                    <a:pt x="156" y="122"/>
                    <a:pt x="156" y="122"/>
                  </a:cubicBezTo>
                  <a:cubicBezTo>
                    <a:pt x="155" y="122"/>
                    <a:pt x="155" y="122"/>
                    <a:pt x="155" y="122"/>
                  </a:cubicBezTo>
                  <a:cubicBezTo>
                    <a:pt x="155" y="123"/>
                    <a:pt x="155" y="123"/>
                    <a:pt x="155" y="123"/>
                  </a:cubicBezTo>
                  <a:cubicBezTo>
                    <a:pt x="155" y="123"/>
                    <a:pt x="155" y="123"/>
                    <a:pt x="155" y="123"/>
                  </a:cubicBezTo>
                  <a:cubicBezTo>
                    <a:pt x="155" y="123"/>
                    <a:pt x="155" y="123"/>
                    <a:pt x="155" y="123"/>
                  </a:cubicBezTo>
                  <a:cubicBezTo>
                    <a:pt x="156" y="124"/>
                    <a:pt x="156" y="124"/>
                    <a:pt x="156" y="124"/>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2"/>
                    <a:pt x="156" y="122"/>
                    <a:pt x="156" y="122"/>
                  </a:cubicBezTo>
                  <a:cubicBezTo>
                    <a:pt x="156" y="122"/>
                    <a:pt x="156" y="122"/>
                    <a:pt x="156" y="122"/>
                  </a:cubicBezTo>
                  <a:cubicBezTo>
                    <a:pt x="156" y="122"/>
                    <a:pt x="156" y="122"/>
                    <a:pt x="156" y="122"/>
                  </a:cubicBezTo>
                  <a:cubicBezTo>
                    <a:pt x="157" y="122"/>
                    <a:pt x="157" y="122"/>
                    <a:pt x="157" y="122"/>
                  </a:cubicBezTo>
                  <a:lnTo>
                    <a:pt x="157" y="121"/>
                  </a:lnTo>
                  <a:close/>
                  <a:moveTo>
                    <a:pt x="387" y="279"/>
                  </a:moveTo>
                  <a:cubicBezTo>
                    <a:pt x="386" y="279"/>
                    <a:pt x="386" y="279"/>
                    <a:pt x="386" y="279"/>
                  </a:cubicBezTo>
                  <a:lnTo>
                    <a:pt x="387" y="279"/>
                  </a:lnTo>
                  <a:close/>
                  <a:moveTo>
                    <a:pt x="179" y="92"/>
                  </a:moveTo>
                  <a:cubicBezTo>
                    <a:pt x="178" y="93"/>
                    <a:pt x="178" y="93"/>
                    <a:pt x="178" y="93"/>
                  </a:cubicBezTo>
                  <a:cubicBezTo>
                    <a:pt x="178" y="92"/>
                    <a:pt x="178" y="92"/>
                    <a:pt x="178" y="92"/>
                  </a:cubicBezTo>
                  <a:cubicBezTo>
                    <a:pt x="177" y="93"/>
                    <a:pt x="177" y="93"/>
                    <a:pt x="177" y="93"/>
                  </a:cubicBezTo>
                  <a:cubicBezTo>
                    <a:pt x="178" y="93"/>
                    <a:pt x="178" y="93"/>
                    <a:pt x="178" y="93"/>
                  </a:cubicBezTo>
                  <a:cubicBezTo>
                    <a:pt x="179" y="93"/>
                    <a:pt x="179" y="93"/>
                    <a:pt x="179" y="93"/>
                  </a:cubicBezTo>
                  <a:cubicBezTo>
                    <a:pt x="179" y="93"/>
                    <a:pt x="179" y="93"/>
                    <a:pt x="179" y="93"/>
                  </a:cubicBezTo>
                  <a:cubicBezTo>
                    <a:pt x="179" y="93"/>
                    <a:pt x="179" y="93"/>
                    <a:pt x="179" y="93"/>
                  </a:cubicBezTo>
                  <a:cubicBezTo>
                    <a:pt x="179" y="93"/>
                    <a:pt x="179" y="93"/>
                    <a:pt x="179" y="93"/>
                  </a:cubicBezTo>
                  <a:lnTo>
                    <a:pt x="179" y="92"/>
                  </a:lnTo>
                  <a:close/>
                  <a:moveTo>
                    <a:pt x="177" y="109"/>
                  </a:moveTo>
                  <a:cubicBezTo>
                    <a:pt x="177" y="109"/>
                    <a:pt x="177" y="109"/>
                    <a:pt x="177" y="109"/>
                  </a:cubicBezTo>
                  <a:cubicBezTo>
                    <a:pt x="177" y="109"/>
                    <a:pt x="177" y="109"/>
                    <a:pt x="177" y="109"/>
                  </a:cubicBezTo>
                  <a:cubicBezTo>
                    <a:pt x="177" y="109"/>
                    <a:pt x="177" y="109"/>
                    <a:pt x="177" y="109"/>
                  </a:cubicBezTo>
                  <a:cubicBezTo>
                    <a:pt x="177" y="110"/>
                    <a:pt x="177" y="110"/>
                    <a:pt x="177" y="110"/>
                  </a:cubicBezTo>
                  <a:cubicBezTo>
                    <a:pt x="177" y="110"/>
                    <a:pt x="177" y="110"/>
                    <a:pt x="177" y="110"/>
                  </a:cubicBezTo>
                  <a:cubicBezTo>
                    <a:pt x="178" y="109"/>
                    <a:pt x="178" y="109"/>
                    <a:pt x="178" y="109"/>
                  </a:cubicBezTo>
                  <a:cubicBezTo>
                    <a:pt x="177" y="109"/>
                    <a:pt x="177" y="109"/>
                    <a:pt x="177" y="109"/>
                  </a:cubicBezTo>
                  <a:cubicBezTo>
                    <a:pt x="177" y="109"/>
                    <a:pt x="177" y="109"/>
                    <a:pt x="177" y="109"/>
                  </a:cubicBezTo>
                  <a:close/>
                  <a:moveTo>
                    <a:pt x="176" y="104"/>
                  </a:moveTo>
                  <a:cubicBezTo>
                    <a:pt x="177" y="104"/>
                    <a:pt x="177" y="104"/>
                    <a:pt x="177" y="104"/>
                  </a:cubicBezTo>
                  <a:cubicBezTo>
                    <a:pt x="177" y="104"/>
                    <a:pt x="177" y="104"/>
                    <a:pt x="176" y="103"/>
                  </a:cubicBezTo>
                  <a:cubicBezTo>
                    <a:pt x="177" y="103"/>
                    <a:pt x="177" y="103"/>
                    <a:pt x="177" y="103"/>
                  </a:cubicBezTo>
                  <a:cubicBezTo>
                    <a:pt x="176" y="103"/>
                    <a:pt x="176" y="103"/>
                    <a:pt x="176" y="103"/>
                  </a:cubicBezTo>
                  <a:cubicBezTo>
                    <a:pt x="176" y="103"/>
                    <a:pt x="176" y="103"/>
                    <a:pt x="176" y="103"/>
                  </a:cubicBezTo>
                  <a:cubicBezTo>
                    <a:pt x="176" y="102"/>
                    <a:pt x="176" y="102"/>
                    <a:pt x="175" y="102"/>
                  </a:cubicBezTo>
                  <a:cubicBezTo>
                    <a:pt x="175" y="103"/>
                    <a:pt x="175" y="103"/>
                    <a:pt x="175" y="103"/>
                  </a:cubicBezTo>
                  <a:cubicBezTo>
                    <a:pt x="175" y="103"/>
                    <a:pt x="175" y="103"/>
                    <a:pt x="175" y="103"/>
                  </a:cubicBezTo>
                  <a:cubicBezTo>
                    <a:pt x="176" y="103"/>
                    <a:pt x="176" y="104"/>
                    <a:pt x="176" y="104"/>
                  </a:cubicBezTo>
                  <a:close/>
                  <a:moveTo>
                    <a:pt x="181" y="106"/>
                  </a:moveTo>
                  <a:cubicBezTo>
                    <a:pt x="182" y="105"/>
                    <a:pt x="182" y="105"/>
                    <a:pt x="182" y="105"/>
                  </a:cubicBezTo>
                  <a:cubicBezTo>
                    <a:pt x="182" y="105"/>
                    <a:pt x="182" y="105"/>
                    <a:pt x="182" y="105"/>
                  </a:cubicBezTo>
                  <a:cubicBezTo>
                    <a:pt x="182" y="105"/>
                    <a:pt x="182" y="105"/>
                    <a:pt x="182" y="105"/>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3" y="105"/>
                    <a:pt x="183" y="106"/>
                    <a:pt x="182" y="105"/>
                  </a:cubicBezTo>
                  <a:cubicBezTo>
                    <a:pt x="183" y="105"/>
                    <a:pt x="183" y="105"/>
                    <a:pt x="183" y="105"/>
                  </a:cubicBezTo>
                  <a:cubicBezTo>
                    <a:pt x="182" y="104"/>
                    <a:pt x="182" y="104"/>
                    <a:pt x="182" y="105"/>
                  </a:cubicBezTo>
                  <a:cubicBezTo>
                    <a:pt x="182" y="105"/>
                    <a:pt x="182" y="105"/>
                    <a:pt x="182" y="105"/>
                  </a:cubicBezTo>
                  <a:cubicBezTo>
                    <a:pt x="182" y="105"/>
                    <a:pt x="182" y="105"/>
                    <a:pt x="182" y="105"/>
                  </a:cubicBezTo>
                  <a:cubicBezTo>
                    <a:pt x="181" y="105"/>
                    <a:pt x="181" y="105"/>
                    <a:pt x="181" y="105"/>
                  </a:cubicBezTo>
                  <a:cubicBezTo>
                    <a:pt x="181" y="105"/>
                    <a:pt x="181" y="105"/>
                    <a:pt x="181" y="105"/>
                  </a:cubicBezTo>
                  <a:cubicBezTo>
                    <a:pt x="181" y="105"/>
                    <a:pt x="181" y="105"/>
                    <a:pt x="181" y="105"/>
                  </a:cubicBezTo>
                  <a:cubicBezTo>
                    <a:pt x="181" y="106"/>
                    <a:pt x="181" y="106"/>
                    <a:pt x="181" y="106"/>
                  </a:cubicBezTo>
                  <a:close/>
                  <a:moveTo>
                    <a:pt x="176" y="106"/>
                  </a:moveTo>
                  <a:cubicBezTo>
                    <a:pt x="175" y="107"/>
                    <a:pt x="175" y="107"/>
                    <a:pt x="175" y="107"/>
                  </a:cubicBezTo>
                  <a:cubicBezTo>
                    <a:pt x="176" y="108"/>
                    <a:pt x="176" y="108"/>
                    <a:pt x="176" y="108"/>
                  </a:cubicBezTo>
                  <a:cubicBezTo>
                    <a:pt x="176" y="108"/>
                    <a:pt x="176" y="108"/>
                    <a:pt x="176" y="108"/>
                  </a:cubicBezTo>
                  <a:cubicBezTo>
                    <a:pt x="176" y="107"/>
                    <a:pt x="176" y="107"/>
                    <a:pt x="176" y="107"/>
                  </a:cubicBezTo>
                  <a:lnTo>
                    <a:pt x="176" y="106"/>
                  </a:lnTo>
                  <a:close/>
                  <a:moveTo>
                    <a:pt x="182" y="96"/>
                  </a:moveTo>
                  <a:cubicBezTo>
                    <a:pt x="182" y="95"/>
                    <a:pt x="182" y="95"/>
                    <a:pt x="182" y="95"/>
                  </a:cubicBezTo>
                  <a:cubicBezTo>
                    <a:pt x="182" y="96"/>
                    <a:pt x="182" y="96"/>
                    <a:pt x="182" y="96"/>
                  </a:cubicBezTo>
                  <a:cubicBezTo>
                    <a:pt x="182" y="96"/>
                    <a:pt x="182" y="96"/>
                    <a:pt x="182" y="96"/>
                  </a:cubicBezTo>
                  <a:close/>
                  <a:moveTo>
                    <a:pt x="162" y="68"/>
                  </a:moveTo>
                  <a:cubicBezTo>
                    <a:pt x="162" y="68"/>
                    <a:pt x="162" y="68"/>
                    <a:pt x="162" y="68"/>
                  </a:cubicBezTo>
                  <a:cubicBezTo>
                    <a:pt x="162" y="68"/>
                    <a:pt x="162" y="68"/>
                    <a:pt x="162" y="68"/>
                  </a:cubicBezTo>
                  <a:cubicBezTo>
                    <a:pt x="162" y="68"/>
                    <a:pt x="162" y="68"/>
                    <a:pt x="162" y="68"/>
                  </a:cubicBezTo>
                  <a:close/>
                  <a:moveTo>
                    <a:pt x="170" y="85"/>
                  </a:moveTo>
                  <a:cubicBezTo>
                    <a:pt x="170" y="85"/>
                    <a:pt x="170" y="85"/>
                    <a:pt x="170" y="85"/>
                  </a:cubicBezTo>
                  <a:cubicBezTo>
                    <a:pt x="170" y="85"/>
                    <a:pt x="170" y="85"/>
                    <a:pt x="170" y="85"/>
                  </a:cubicBezTo>
                  <a:cubicBezTo>
                    <a:pt x="171" y="85"/>
                    <a:pt x="171" y="85"/>
                    <a:pt x="171" y="85"/>
                  </a:cubicBezTo>
                  <a:cubicBezTo>
                    <a:pt x="171" y="85"/>
                    <a:pt x="171" y="85"/>
                    <a:pt x="171" y="85"/>
                  </a:cubicBezTo>
                  <a:lnTo>
                    <a:pt x="170" y="85"/>
                  </a:lnTo>
                  <a:close/>
                  <a:moveTo>
                    <a:pt x="160" y="76"/>
                  </a:moveTo>
                  <a:cubicBezTo>
                    <a:pt x="161" y="77"/>
                    <a:pt x="160" y="77"/>
                    <a:pt x="160" y="77"/>
                  </a:cubicBezTo>
                  <a:cubicBezTo>
                    <a:pt x="160" y="77"/>
                    <a:pt x="160" y="77"/>
                    <a:pt x="160" y="77"/>
                  </a:cubicBezTo>
                  <a:cubicBezTo>
                    <a:pt x="160" y="78"/>
                    <a:pt x="161" y="78"/>
                    <a:pt x="161" y="78"/>
                  </a:cubicBezTo>
                  <a:cubicBezTo>
                    <a:pt x="161" y="79"/>
                    <a:pt x="161" y="79"/>
                    <a:pt x="161" y="79"/>
                  </a:cubicBezTo>
                  <a:cubicBezTo>
                    <a:pt x="160" y="79"/>
                    <a:pt x="160" y="79"/>
                    <a:pt x="160" y="79"/>
                  </a:cubicBezTo>
                  <a:cubicBezTo>
                    <a:pt x="160" y="79"/>
                    <a:pt x="160" y="79"/>
                    <a:pt x="160" y="79"/>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1"/>
                    <a:pt x="160" y="81"/>
                    <a:pt x="160" y="81"/>
                  </a:cubicBezTo>
                  <a:cubicBezTo>
                    <a:pt x="160" y="82"/>
                    <a:pt x="160" y="82"/>
                    <a:pt x="160" y="82"/>
                  </a:cubicBezTo>
                  <a:cubicBezTo>
                    <a:pt x="160" y="82"/>
                    <a:pt x="160" y="82"/>
                    <a:pt x="160" y="82"/>
                  </a:cubicBezTo>
                  <a:cubicBezTo>
                    <a:pt x="160" y="82"/>
                    <a:pt x="160" y="82"/>
                    <a:pt x="160" y="82"/>
                  </a:cubicBezTo>
                  <a:cubicBezTo>
                    <a:pt x="161" y="83"/>
                    <a:pt x="161" y="83"/>
                    <a:pt x="161" y="83"/>
                  </a:cubicBezTo>
                  <a:cubicBezTo>
                    <a:pt x="160" y="83"/>
                    <a:pt x="160" y="83"/>
                    <a:pt x="160" y="83"/>
                  </a:cubicBezTo>
                  <a:cubicBezTo>
                    <a:pt x="161" y="83"/>
                    <a:pt x="161" y="83"/>
                    <a:pt x="161" y="83"/>
                  </a:cubicBezTo>
                  <a:cubicBezTo>
                    <a:pt x="161" y="83"/>
                    <a:pt x="161" y="83"/>
                    <a:pt x="161" y="83"/>
                  </a:cubicBezTo>
                  <a:cubicBezTo>
                    <a:pt x="161" y="84"/>
                    <a:pt x="161" y="84"/>
                    <a:pt x="161" y="84"/>
                  </a:cubicBezTo>
                  <a:cubicBezTo>
                    <a:pt x="161" y="84"/>
                    <a:pt x="161" y="84"/>
                    <a:pt x="161" y="84"/>
                  </a:cubicBezTo>
                  <a:cubicBezTo>
                    <a:pt x="161" y="84"/>
                    <a:pt x="161" y="84"/>
                    <a:pt x="161" y="84"/>
                  </a:cubicBezTo>
                  <a:cubicBezTo>
                    <a:pt x="161" y="84"/>
                    <a:pt x="161" y="84"/>
                    <a:pt x="161" y="84"/>
                  </a:cubicBezTo>
                  <a:cubicBezTo>
                    <a:pt x="161" y="85"/>
                    <a:pt x="161" y="85"/>
                    <a:pt x="161" y="85"/>
                  </a:cubicBezTo>
                  <a:cubicBezTo>
                    <a:pt x="161" y="85"/>
                    <a:pt x="161" y="85"/>
                    <a:pt x="161" y="85"/>
                  </a:cubicBezTo>
                  <a:cubicBezTo>
                    <a:pt x="161" y="85"/>
                    <a:pt x="161" y="85"/>
                    <a:pt x="161" y="85"/>
                  </a:cubicBezTo>
                  <a:cubicBezTo>
                    <a:pt x="161" y="85"/>
                    <a:pt x="161" y="85"/>
                    <a:pt x="161" y="85"/>
                  </a:cubicBezTo>
                  <a:cubicBezTo>
                    <a:pt x="162" y="86"/>
                    <a:pt x="162" y="86"/>
                    <a:pt x="162" y="86"/>
                  </a:cubicBezTo>
                  <a:cubicBezTo>
                    <a:pt x="161" y="86"/>
                    <a:pt x="161" y="86"/>
                    <a:pt x="161" y="86"/>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8"/>
                    <a:pt x="162" y="88"/>
                    <a:pt x="162" y="88"/>
                  </a:cubicBezTo>
                  <a:cubicBezTo>
                    <a:pt x="162" y="88"/>
                    <a:pt x="162" y="88"/>
                    <a:pt x="162" y="88"/>
                  </a:cubicBezTo>
                  <a:cubicBezTo>
                    <a:pt x="162" y="89"/>
                    <a:pt x="162" y="89"/>
                    <a:pt x="162" y="89"/>
                  </a:cubicBezTo>
                  <a:cubicBezTo>
                    <a:pt x="162" y="89"/>
                    <a:pt x="162" y="89"/>
                    <a:pt x="162" y="89"/>
                  </a:cubicBezTo>
                  <a:cubicBezTo>
                    <a:pt x="163" y="89"/>
                    <a:pt x="163" y="89"/>
                    <a:pt x="163" y="89"/>
                  </a:cubicBezTo>
                  <a:cubicBezTo>
                    <a:pt x="163" y="89"/>
                    <a:pt x="163" y="89"/>
                    <a:pt x="163" y="89"/>
                  </a:cubicBezTo>
                  <a:cubicBezTo>
                    <a:pt x="163" y="90"/>
                    <a:pt x="163" y="90"/>
                    <a:pt x="163" y="90"/>
                  </a:cubicBezTo>
                  <a:cubicBezTo>
                    <a:pt x="163" y="90"/>
                    <a:pt x="163" y="90"/>
                    <a:pt x="163" y="90"/>
                  </a:cubicBezTo>
                  <a:cubicBezTo>
                    <a:pt x="163" y="90"/>
                    <a:pt x="163" y="90"/>
                    <a:pt x="163" y="90"/>
                  </a:cubicBezTo>
                  <a:cubicBezTo>
                    <a:pt x="163" y="91"/>
                    <a:pt x="163" y="91"/>
                    <a:pt x="163" y="91"/>
                  </a:cubicBezTo>
                  <a:cubicBezTo>
                    <a:pt x="163" y="91"/>
                    <a:pt x="163" y="91"/>
                    <a:pt x="163" y="91"/>
                  </a:cubicBezTo>
                  <a:cubicBezTo>
                    <a:pt x="163" y="91"/>
                    <a:pt x="163" y="91"/>
                    <a:pt x="163" y="91"/>
                  </a:cubicBezTo>
                  <a:cubicBezTo>
                    <a:pt x="163" y="92"/>
                    <a:pt x="163" y="92"/>
                    <a:pt x="163" y="92"/>
                  </a:cubicBezTo>
                  <a:cubicBezTo>
                    <a:pt x="163" y="92"/>
                    <a:pt x="163" y="92"/>
                    <a:pt x="163" y="92"/>
                  </a:cubicBezTo>
                  <a:cubicBezTo>
                    <a:pt x="163" y="92"/>
                    <a:pt x="163" y="92"/>
                    <a:pt x="163" y="92"/>
                  </a:cubicBezTo>
                  <a:cubicBezTo>
                    <a:pt x="164" y="92"/>
                    <a:pt x="164" y="92"/>
                    <a:pt x="164" y="92"/>
                  </a:cubicBezTo>
                  <a:cubicBezTo>
                    <a:pt x="164" y="92"/>
                    <a:pt x="164" y="92"/>
                    <a:pt x="165" y="92"/>
                  </a:cubicBezTo>
                  <a:cubicBezTo>
                    <a:pt x="165" y="92"/>
                    <a:pt x="165" y="92"/>
                    <a:pt x="165" y="92"/>
                  </a:cubicBezTo>
                  <a:cubicBezTo>
                    <a:pt x="165" y="93"/>
                    <a:pt x="165" y="93"/>
                    <a:pt x="165" y="93"/>
                  </a:cubicBezTo>
                  <a:cubicBezTo>
                    <a:pt x="165" y="93"/>
                    <a:pt x="165" y="93"/>
                    <a:pt x="165" y="93"/>
                  </a:cubicBezTo>
                  <a:cubicBezTo>
                    <a:pt x="166" y="93"/>
                    <a:pt x="166" y="93"/>
                    <a:pt x="166" y="93"/>
                  </a:cubicBezTo>
                  <a:cubicBezTo>
                    <a:pt x="166" y="93"/>
                    <a:pt x="166" y="93"/>
                    <a:pt x="166" y="93"/>
                  </a:cubicBezTo>
                  <a:cubicBezTo>
                    <a:pt x="166" y="93"/>
                    <a:pt x="166" y="93"/>
                    <a:pt x="166" y="93"/>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8" y="93"/>
                    <a:pt x="168" y="93"/>
                    <a:pt x="168" y="93"/>
                  </a:cubicBezTo>
                  <a:cubicBezTo>
                    <a:pt x="168" y="93"/>
                    <a:pt x="168" y="93"/>
                    <a:pt x="168" y="93"/>
                  </a:cubicBezTo>
                  <a:cubicBezTo>
                    <a:pt x="168" y="93"/>
                    <a:pt x="168" y="93"/>
                    <a:pt x="168" y="93"/>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7" y="94"/>
                    <a:pt x="167" y="94"/>
                    <a:pt x="167" y="94"/>
                  </a:cubicBezTo>
                  <a:cubicBezTo>
                    <a:pt x="168" y="95"/>
                    <a:pt x="168" y="95"/>
                    <a:pt x="168" y="95"/>
                  </a:cubicBezTo>
                  <a:cubicBezTo>
                    <a:pt x="168" y="95"/>
                    <a:pt x="168" y="95"/>
                    <a:pt x="168" y="95"/>
                  </a:cubicBezTo>
                  <a:cubicBezTo>
                    <a:pt x="168" y="95"/>
                    <a:pt x="168" y="95"/>
                    <a:pt x="168" y="95"/>
                  </a:cubicBezTo>
                  <a:cubicBezTo>
                    <a:pt x="168" y="95"/>
                    <a:pt x="168" y="95"/>
                    <a:pt x="168" y="95"/>
                  </a:cubicBezTo>
                  <a:cubicBezTo>
                    <a:pt x="167" y="95"/>
                    <a:pt x="167" y="95"/>
                    <a:pt x="167"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7"/>
                    <a:pt x="166" y="97"/>
                    <a:pt x="166" y="97"/>
                  </a:cubicBezTo>
                  <a:cubicBezTo>
                    <a:pt x="166" y="97"/>
                    <a:pt x="166" y="97"/>
                    <a:pt x="166" y="97"/>
                  </a:cubicBezTo>
                  <a:cubicBezTo>
                    <a:pt x="166" y="97"/>
                    <a:pt x="166" y="97"/>
                    <a:pt x="166" y="97"/>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7" y="99"/>
                    <a:pt x="167" y="99"/>
                    <a:pt x="167" y="99"/>
                  </a:cubicBezTo>
                  <a:cubicBezTo>
                    <a:pt x="167" y="99"/>
                    <a:pt x="167" y="99"/>
                    <a:pt x="167" y="99"/>
                  </a:cubicBezTo>
                  <a:cubicBezTo>
                    <a:pt x="167" y="100"/>
                    <a:pt x="167" y="100"/>
                    <a:pt x="167" y="100"/>
                  </a:cubicBezTo>
                  <a:cubicBezTo>
                    <a:pt x="168" y="100"/>
                    <a:pt x="168" y="100"/>
                    <a:pt x="168" y="100"/>
                  </a:cubicBezTo>
                  <a:cubicBezTo>
                    <a:pt x="168" y="100"/>
                    <a:pt x="168" y="100"/>
                    <a:pt x="168" y="100"/>
                  </a:cubicBezTo>
                  <a:cubicBezTo>
                    <a:pt x="169" y="100"/>
                    <a:pt x="169" y="100"/>
                    <a:pt x="169" y="100"/>
                  </a:cubicBezTo>
                  <a:cubicBezTo>
                    <a:pt x="169" y="100"/>
                    <a:pt x="169" y="100"/>
                    <a:pt x="169" y="100"/>
                  </a:cubicBezTo>
                  <a:cubicBezTo>
                    <a:pt x="169" y="100"/>
                    <a:pt x="169" y="100"/>
                    <a:pt x="169" y="100"/>
                  </a:cubicBezTo>
                  <a:cubicBezTo>
                    <a:pt x="169" y="100"/>
                    <a:pt x="169" y="100"/>
                    <a:pt x="169" y="100"/>
                  </a:cubicBezTo>
                  <a:cubicBezTo>
                    <a:pt x="169" y="99"/>
                    <a:pt x="169" y="99"/>
                    <a:pt x="169" y="99"/>
                  </a:cubicBezTo>
                  <a:cubicBezTo>
                    <a:pt x="169" y="99"/>
                    <a:pt x="169" y="99"/>
                    <a:pt x="169" y="99"/>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7"/>
                  </a:cubicBezTo>
                  <a:cubicBezTo>
                    <a:pt x="169" y="97"/>
                    <a:pt x="169" y="97"/>
                    <a:pt x="169" y="97"/>
                  </a:cubicBezTo>
                  <a:cubicBezTo>
                    <a:pt x="168" y="97"/>
                    <a:pt x="168" y="97"/>
                    <a:pt x="168" y="97"/>
                  </a:cubicBezTo>
                  <a:cubicBezTo>
                    <a:pt x="168" y="96"/>
                    <a:pt x="168" y="96"/>
                    <a:pt x="168" y="96"/>
                  </a:cubicBezTo>
                  <a:cubicBezTo>
                    <a:pt x="168" y="96"/>
                    <a:pt x="168" y="96"/>
                    <a:pt x="168" y="96"/>
                  </a:cubicBezTo>
                  <a:cubicBezTo>
                    <a:pt x="168" y="96"/>
                    <a:pt x="168" y="96"/>
                    <a:pt x="168" y="96"/>
                  </a:cubicBezTo>
                  <a:cubicBezTo>
                    <a:pt x="169" y="96"/>
                    <a:pt x="169" y="96"/>
                    <a:pt x="169" y="96"/>
                  </a:cubicBezTo>
                  <a:cubicBezTo>
                    <a:pt x="169" y="97"/>
                    <a:pt x="169" y="97"/>
                    <a:pt x="169" y="97"/>
                  </a:cubicBezTo>
                  <a:cubicBezTo>
                    <a:pt x="169" y="96"/>
                    <a:pt x="169" y="96"/>
                    <a:pt x="169" y="96"/>
                  </a:cubicBezTo>
                  <a:cubicBezTo>
                    <a:pt x="169" y="97"/>
                    <a:pt x="169" y="97"/>
                    <a:pt x="169" y="97"/>
                  </a:cubicBezTo>
                  <a:cubicBezTo>
                    <a:pt x="169" y="97"/>
                    <a:pt x="169" y="97"/>
                    <a:pt x="169" y="97"/>
                  </a:cubicBezTo>
                  <a:cubicBezTo>
                    <a:pt x="169" y="97"/>
                    <a:pt x="169" y="97"/>
                    <a:pt x="169" y="97"/>
                  </a:cubicBezTo>
                  <a:cubicBezTo>
                    <a:pt x="170" y="97"/>
                    <a:pt x="170" y="97"/>
                    <a:pt x="170" y="98"/>
                  </a:cubicBezTo>
                  <a:cubicBezTo>
                    <a:pt x="170" y="98"/>
                    <a:pt x="170" y="98"/>
                    <a:pt x="170" y="98"/>
                  </a:cubicBezTo>
                  <a:cubicBezTo>
                    <a:pt x="170" y="98"/>
                    <a:pt x="170" y="98"/>
                    <a:pt x="170" y="98"/>
                  </a:cubicBezTo>
                  <a:cubicBezTo>
                    <a:pt x="170" y="97"/>
                    <a:pt x="170" y="97"/>
                    <a:pt x="170" y="97"/>
                  </a:cubicBezTo>
                  <a:cubicBezTo>
                    <a:pt x="170" y="97"/>
                    <a:pt x="170" y="97"/>
                    <a:pt x="170" y="97"/>
                  </a:cubicBezTo>
                  <a:cubicBezTo>
                    <a:pt x="170" y="96"/>
                    <a:pt x="170" y="96"/>
                    <a:pt x="170" y="96"/>
                  </a:cubicBezTo>
                  <a:cubicBezTo>
                    <a:pt x="170" y="96"/>
                    <a:pt x="170" y="96"/>
                    <a:pt x="170" y="96"/>
                  </a:cubicBezTo>
                  <a:cubicBezTo>
                    <a:pt x="170" y="96"/>
                    <a:pt x="170" y="96"/>
                    <a:pt x="170" y="96"/>
                  </a:cubicBezTo>
                  <a:cubicBezTo>
                    <a:pt x="170" y="96"/>
                    <a:pt x="170" y="96"/>
                    <a:pt x="170" y="96"/>
                  </a:cubicBezTo>
                  <a:cubicBezTo>
                    <a:pt x="171" y="96"/>
                    <a:pt x="171" y="96"/>
                    <a:pt x="171" y="96"/>
                  </a:cubicBezTo>
                  <a:cubicBezTo>
                    <a:pt x="171" y="96"/>
                    <a:pt x="171" y="96"/>
                    <a:pt x="171" y="96"/>
                  </a:cubicBezTo>
                  <a:cubicBezTo>
                    <a:pt x="171" y="95"/>
                    <a:pt x="171" y="95"/>
                    <a:pt x="171" y="95"/>
                  </a:cubicBezTo>
                  <a:cubicBezTo>
                    <a:pt x="170" y="95"/>
                    <a:pt x="170" y="95"/>
                    <a:pt x="170" y="95"/>
                  </a:cubicBezTo>
                  <a:cubicBezTo>
                    <a:pt x="169" y="95"/>
                    <a:pt x="169" y="95"/>
                    <a:pt x="169" y="95"/>
                  </a:cubicBezTo>
                  <a:cubicBezTo>
                    <a:pt x="169" y="95"/>
                    <a:pt x="169" y="95"/>
                    <a:pt x="169" y="95"/>
                  </a:cubicBezTo>
                  <a:cubicBezTo>
                    <a:pt x="170" y="95"/>
                    <a:pt x="170" y="95"/>
                    <a:pt x="170" y="95"/>
                  </a:cubicBezTo>
                  <a:cubicBezTo>
                    <a:pt x="170" y="95"/>
                    <a:pt x="170" y="95"/>
                    <a:pt x="170" y="95"/>
                  </a:cubicBezTo>
                  <a:cubicBezTo>
                    <a:pt x="170" y="95"/>
                    <a:pt x="170" y="95"/>
                    <a:pt x="170" y="95"/>
                  </a:cubicBezTo>
                  <a:cubicBezTo>
                    <a:pt x="169" y="94"/>
                    <a:pt x="169" y="94"/>
                    <a:pt x="169" y="94"/>
                  </a:cubicBezTo>
                  <a:cubicBezTo>
                    <a:pt x="170" y="94"/>
                    <a:pt x="170" y="94"/>
                    <a:pt x="170" y="94"/>
                  </a:cubicBezTo>
                  <a:cubicBezTo>
                    <a:pt x="169" y="94"/>
                    <a:pt x="169" y="94"/>
                    <a:pt x="169" y="94"/>
                  </a:cubicBezTo>
                  <a:cubicBezTo>
                    <a:pt x="169" y="94"/>
                    <a:pt x="169" y="94"/>
                    <a:pt x="169" y="94"/>
                  </a:cubicBezTo>
                  <a:cubicBezTo>
                    <a:pt x="169" y="93"/>
                    <a:pt x="169" y="93"/>
                    <a:pt x="169" y="93"/>
                  </a:cubicBezTo>
                  <a:cubicBezTo>
                    <a:pt x="170" y="93"/>
                    <a:pt x="170" y="93"/>
                    <a:pt x="170" y="93"/>
                  </a:cubicBezTo>
                  <a:cubicBezTo>
                    <a:pt x="170" y="93"/>
                    <a:pt x="170" y="93"/>
                    <a:pt x="170" y="93"/>
                  </a:cubicBezTo>
                  <a:cubicBezTo>
                    <a:pt x="170" y="93"/>
                    <a:pt x="170" y="93"/>
                    <a:pt x="170" y="93"/>
                  </a:cubicBezTo>
                  <a:cubicBezTo>
                    <a:pt x="170" y="92"/>
                    <a:pt x="170" y="92"/>
                    <a:pt x="170" y="92"/>
                  </a:cubicBezTo>
                  <a:cubicBezTo>
                    <a:pt x="170" y="92"/>
                    <a:pt x="170" y="92"/>
                    <a:pt x="170" y="92"/>
                  </a:cubicBezTo>
                  <a:cubicBezTo>
                    <a:pt x="169" y="92"/>
                    <a:pt x="169" y="92"/>
                    <a:pt x="169" y="92"/>
                  </a:cubicBezTo>
                  <a:cubicBezTo>
                    <a:pt x="169" y="92"/>
                    <a:pt x="169" y="92"/>
                    <a:pt x="169" y="92"/>
                  </a:cubicBezTo>
                  <a:cubicBezTo>
                    <a:pt x="169" y="92"/>
                    <a:pt x="169" y="92"/>
                    <a:pt x="169" y="92"/>
                  </a:cubicBezTo>
                  <a:cubicBezTo>
                    <a:pt x="169" y="92"/>
                    <a:pt x="169" y="92"/>
                    <a:pt x="169" y="92"/>
                  </a:cubicBezTo>
                  <a:cubicBezTo>
                    <a:pt x="169" y="91"/>
                    <a:pt x="169" y="91"/>
                    <a:pt x="169" y="91"/>
                  </a:cubicBezTo>
                  <a:cubicBezTo>
                    <a:pt x="169" y="91"/>
                    <a:pt x="169" y="91"/>
                    <a:pt x="169" y="91"/>
                  </a:cubicBezTo>
                  <a:cubicBezTo>
                    <a:pt x="169" y="90"/>
                    <a:pt x="169" y="90"/>
                    <a:pt x="169" y="90"/>
                  </a:cubicBezTo>
                  <a:cubicBezTo>
                    <a:pt x="169" y="89"/>
                    <a:pt x="169" y="89"/>
                    <a:pt x="169" y="89"/>
                  </a:cubicBezTo>
                  <a:cubicBezTo>
                    <a:pt x="168" y="89"/>
                    <a:pt x="168" y="89"/>
                    <a:pt x="168" y="89"/>
                  </a:cubicBezTo>
                  <a:cubicBezTo>
                    <a:pt x="168" y="88"/>
                    <a:pt x="168" y="88"/>
                    <a:pt x="168" y="88"/>
                  </a:cubicBezTo>
                  <a:cubicBezTo>
                    <a:pt x="168" y="88"/>
                    <a:pt x="168" y="88"/>
                    <a:pt x="168" y="88"/>
                  </a:cubicBezTo>
                  <a:cubicBezTo>
                    <a:pt x="168" y="87"/>
                    <a:pt x="168" y="87"/>
                    <a:pt x="168" y="87"/>
                  </a:cubicBezTo>
                  <a:cubicBezTo>
                    <a:pt x="168" y="87"/>
                    <a:pt x="168" y="87"/>
                    <a:pt x="168" y="87"/>
                  </a:cubicBezTo>
                  <a:cubicBezTo>
                    <a:pt x="168" y="87"/>
                    <a:pt x="168" y="87"/>
                    <a:pt x="168" y="87"/>
                  </a:cubicBezTo>
                  <a:cubicBezTo>
                    <a:pt x="168" y="87"/>
                    <a:pt x="168" y="87"/>
                    <a:pt x="168" y="87"/>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4"/>
                    <a:pt x="171" y="84"/>
                    <a:pt x="171" y="84"/>
                  </a:cubicBezTo>
                  <a:cubicBezTo>
                    <a:pt x="171" y="84"/>
                    <a:pt x="171" y="84"/>
                    <a:pt x="171" y="84"/>
                  </a:cubicBezTo>
                  <a:cubicBezTo>
                    <a:pt x="171" y="84"/>
                    <a:pt x="171" y="84"/>
                    <a:pt x="171" y="84"/>
                  </a:cubicBezTo>
                  <a:cubicBezTo>
                    <a:pt x="171" y="84"/>
                    <a:pt x="171" y="84"/>
                    <a:pt x="171" y="85"/>
                  </a:cubicBezTo>
                  <a:cubicBezTo>
                    <a:pt x="172" y="85"/>
                    <a:pt x="172" y="85"/>
                    <a:pt x="172" y="85"/>
                  </a:cubicBezTo>
                  <a:cubicBezTo>
                    <a:pt x="172" y="85"/>
                    <a:pt x="172" y="85"/>
                    <a:pt x="172" y="85"/>
                  </a:cubicBezTo>
                  <a:cubicBezTo>
                    <a:pt x="173" y="85"/>
                    <a:pt x="173" y="85"/>
                    <a:pt x="173" y="85"/>
                  </a:cubicBezTo>
                  <a:cubicBezTo>
                    <a:pt x="172" y="84"/>
                    <a:pt x="172" y="84"/>
                    <a:pt x="172" y="84"/>
                  </a:cubicBezTo>
                  <a:cubicBezTo>
                    <a:pt x="171" y="84"/>
                    <a:pt x="171" y="84"/>
                    <a:pt x="171" y="84"/>
                  </a:cubicBezTo>
                  <a:cubicBezTo>
                    <a:pt x="171" y="83"/>
                    <a:pt x="171" y="83"/>
                    <a:pt x="171" y="83"/>
                  </a:cubicBezTo>
                  <a:cubicBezTo>
                    <a:pt x="171" y="83"/>
                    <a:pt x="170" y="83"/>
                    <a:pt x="170" y="82"/>
                  </a:cubicBezTo>
                  <a:cubicBezTo>
                    <a:pt x="170" y="82"/>
                    <a:pt x="170" y="82"/>
                    <a:pt x="170" y="82"/>
                  </a:cubicBezTo>
                  <a:cubicBezTo>
                    <a:pt x="170" y="82"/>
                    <a:pt x="170" y="82"/>
                    <a:pt x="170" y="82"/>
                  </a:cubicBezTo>
                  <a:cubicBezTo>
                    <a:pt x="170" y="82"/>
                    <a:pt x="170" y="82"/>
                    <a:pt x="170" y="82"/>
                  </a:cubicBezTo>
                  <a:cubicBezTo>
                    <a:pt x="171" y="81"/>
                    <a:pt x="171" y="81"/>
                    <a:pt x="171" y="81"/>
                  </a:cubicBezTo>
                  <a:cubicBezTo>
                    <a:pt x="171" y="80"/>
                    <a:pt x="171" y="80"/>
                    <a:pt x="171" y="80"/>
                  </a:cubicBezTo>
                  <a:cubicBezTo>
                    <a:pt x="171" y="80"/>
                    <a:pt x="171" y="80"/>
                    <a:pt x="171" y="80"/>
                  </a:cubicBezTo>
                  <a:cubicBezTo>
                    <a:pt x="171" y="80"/>
                    <a:pt x="171" y="80"/>
                    <a:pt x="171" y="80"/>
                  </a:cubicBezTo>
                  <a:cubicBezTo>
                    <a:pt x="171" y="80"/>
                    <a:pt x="171" y="80"/>
                    <a:pt x="171" y="80"/>
                  </a:cubicBezTo>
                  <a:cubicBezTo>
                    <a:pt x="170" y="79"/>
                    <a:pt x="170" y="79"/>
                    <a:pt x="170" y="79"/>
                  </a:cubicBezTo>
                  <a:cubicBezTo>
                    <a:pt x="170" y="79"/>
                    <a:pt x="170" y="79"/>
                    <a:pt x="170" y="79"/>
                  </a:cubicBezTo>
                  <a:cubicBezTo>
                    <a:pt x="169" y="79"/>
                    <a:pt x="169" y="79"/>
                    <a:pt x="169" y="79"/>
                  </a:cubicBezTo>
                  <a:cubicBezTo>
                    <a:pt x="169" y="79"/>
                    <a:pt x="169" y="79"/>
                    <a:pt x="169" y="79"/>
                  </a:cubicBezTo>
                  <a:cubicBezTo>
                    <a:pt x="169" y="78"/>
                    <a:pt x="169" y="78"/>
                    <a:pt x="169" y="78"/>
                  </a:cubicBezTo>
                  <a:cubicBezTo>
                    <a:pt x="169" y="78"/>
                    <a:pt x="169" y="78"/>
                    <a:pt x="169" y="78"/>
                  </a:cubicBezTo>
                  <a:cubicBezTo>
                    <a:pt x="169" y="78"/>
                    <a:pt x="169" y="78"/>
                    <a:pt x="169" y="78"/>
                  </a:cubicBezTo>
                  <a:cubicBezTo>
                    <a:pt x="168" y="78"/>
                    <a:pt x="168" y="78"/>
                    <a:pt x="168" y="78"/>
                  </a:cubicBezTo>
                  <a:cubicBezTo>
                    <a:pt x="168" y="78"/>
                    <a:pt x="168" y="78"/>
                    <a:pt x="168" y="78"/>
                  </a:cubicBezTo>
                  <a:cubicBezTo>
                    <a:pt x="168" y="77"/>
                    <a:pt x="168" y="77"/>
                    <a:pt x="168" y="77"/>
                  </a:cubicBezTo>
                  <a:cubicBezTo>
                    <a:pt x="168" y="78"/>
                    <a:pt x="168" y="78"/>
                    <a:pt x="168" y="78"/>
                  </a:cubicBezTo>
                  <a:cubicBezTo>
                    <a:pt x="167" y="77"/>
                    <a:pt x="167" y="77"/>
                    <a:pt x="167" y="77"/>
                  </a:cubicBezTo>
                  <a:cubicBezTo>
                    <a:pt x="167" y="78"/>
                    <a:pt x="167" y="78"/>
                    <a:pt x="167" y="78"/>
                  </a:cubicBezTo>
                  <a:cubicBezTo>
                    <a:pt x="166" y="78"/>
                    <a:pt x="166" y="78"/>
                    <a:pt x="166" y="78"/>
                  </a:cubicBezTo>
                  <a:cubicBezTo>
                    <a:pt x="166" y="78"/>
                    <a:pt x="166" y="78"/>
                    <a:pt x="166" y="78"/>
                  </a:cubicBezTo>
                  <a:cubicBezTo>
                    <a:pt x="166" y="77"/>
                    <a:pt x="166" y="77"/>
                    <a:pt x="166" y="77"/>
                  </a:cubicBezTo>
                  <a:cubicBezTo>
                    <a:pt x="166" y="78"/>
                    <a:pt x="166" y="78"/>
                    <a:pt x="166" y="78"/>
                  </a:cubicBezTo>
                  <a:cubicBezTo>
                    <a:pt x="166" y="77"/>
                    <a:pt x="166" y="77"/>
                    <a:pt x="166" y="77"/>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5"/>
                    <a:pt x="165" y="75"/>
                    <a:pt x="165" y="75"/>
                  </a:cubicBezTo>
                  <a:cubicBezTo>
                    <a:pt x="165" y="75"/>
                    <a:pt x="165" y="75"/>
                    <a:pt x="165" y="75"/>
                  </a:cubicBezTo>
                  <a:cubicBezTo>
                    <a:pt x="165" y="75"/>
                    <a:pt x="165" y="75"/>
                    <a:pt x="165" y="75"/>
                  </a:cubicBezTo>
                  <a:cubicBezTo>
                    <a:pt x="165" y="74"/>
                    <a:pt x="165" y="74"/>
                    <a:pt x="165" y="73"/>
                  </a:cubicBezTo>
                  <a:cubicBezTo>
                    <a:pt x="165" y="73"/>
                    <a:pt x="165" y="73"/>
                    <a:pt x="165" y="73"/>
                  </a:cubicBezTo>
                  <a:cubicBezTo>
                    <a:pt x="165" y="73"/>
                    <a:pt x="165" y="73"/>
                    <a:pt x="165" y="73"/>
                  </a:cubicBezTo>
                  <a:cubicBezTo>
                    <a:pt x="165" y="72"/>
                    <a:pt x="165" y="72"/>
                    <a:pt x="165" y="72"/>
                  </a:cubicBezTo>
                  <a:cubicBezTo>
                    <a:pt x="165" y="72"/>
                    <a:pt x="165" y="72"/>
                    <a:pt x="165" y="72"/>
                  </a:cubicBezTo>
                  <a:cubicBezTo>
                    <a:pt x="165" y="71"/>
                    <a:pt x="165" y="71"/>
                    <a:pt x="165" y="71"/>
                  </a:cubicBezTo>
                  <a:cubicBezTo>
                    <a:pt x="166" y="71"/>
                    <a:pt x="166" y="71"/>
                    <a:pt x="166" y="71"/>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69"/>
                    <a:pt x="165" y="69"/>
                    <a:pt x="165" y="69"/>
                  </a:cubicBezTo>
                  <a:cubicBezTo>
                    <a:pt x="165" y="69"/>
                    <a:pt x="165" y="69"/>
                    <a:pt x="165" y="69"/>
                  </a:cubicBezTo>
                  <a:cubicBezTo>
                    <a:pt x="164" y="68"/>
                    <a:pt x="164" y="68"/>
                    <a:pt x="164" y="68"/>
                  </a:cubicBezTo>
                  <a:cubicBezTo>
                    <a:pt x="164" y="68"/>
                    <a:pt x="164" y="68"/>
                    <a:pt x="164" y="68"/>
                  </a:cubicBezTo>
                  <a:cubicBezTo>
                    <a:pt x="164" y="68"/>
                    <a:pt x="164" y="68"/>
                    <a:pt x="164" y="68"/>
                  </a:cubicBezTo>
                  <a:cubicBezTo>
                    <a:pt x="164" y="68"/>
                    <a:pt x="164" y="68"/>
                    <a:pt x="164" y="68"/>
                  </a:cubicBezTo>
                  <a:cubicBezTo>
                    <a:pt x="164" y="67"/>
                    <a:pt x="164" y="67"/>
                    <a:pt x="164" y="67"/>
                  </a:cubicBezTo>
                  <a:cubicBezTo>
                    <a:pt x="164" y="67"/>
                    <a:pt x="164" y="67"/>
                    <a:pt x="164" y="67"/>
                  </a:cubicBezTo>
                  <a:cubicBezTo>
                    <a:pt x="164" y="67"/>
                    <a:pt x="164" y="67"/>
                    <a:pt x="164" y="67"/>
                  </a:cubicBezTo>
                  <a:cubicBezTo>
                    <a:pt x="163" y="68"/>
                    <a:pt x="163" y="68"/>
                    <a:pt x="163" y="68"/>
                  </a:cubicBezTo>
                  <a:cubicBezTo>
                    <a:pt x="164" y="68"/>
                    <a:pt x="164" y="68"/>
                    <a:pt x="164" y="68"/>
                  </a:cubicBezTo>
                  <a:cubicBezTo>
                    <a:pt x="164" y="68"/>
                    <a:pt x="164" y="68"/>
                    <a:pt x="164" y="68"/>
                  </a:cubicBezTo>
                  <a:cubicBezTo>
                    <a:pt x="164" y="69"/>
                    <a:pt x="164" y="69"/>
                    <a:pt x="164" y="69"/>
                  </a:cubicBezTo>
                  <a:cubicBezTo>
                    <a:pt x="163" y="69"/>
                    <a:pt x="163" y="69"/>
                    <a:pt x="163" y="69"/>
                  </a:cubicBezTo>
                  <a:cubicBezTo>
                    <a:pt x="164" y="69"/>
                    <a:pt x="164" y="69"/>
                    <a:pt x="164" y="69"/>
                  </a:cubicBezTo>
                  <a:cubicBezTo>
                    <a:pt x="163" y="70"/>
                    <a:pt x="164" y="70"/>
                    <a:pt x="163" y="70"/>
                  </a:cubicBezTo>
                  <a:cubicBezTo>
                    <a:pt x="164" y="71"/>
                    <a:pt x="164" y="71"/>
                    <a:pt x="164" y="71"/>
                  </a:cubicBezTo>
                  <a:cubicBezTo>
                    <a:pt x="163" y="72"/>
                    <a:pt x="163" y="72"/>
                    <a:pt x="163" y="72"/>
                  </a:cubicBezTo>
                  <a:cubicBezTo>
                    <a:pt x="163" y="72"/>
                    <a:pt x="163" y="72"/>
                    <a:pt x="163" y="72"/>
                  </a:cubicBezTo>
                  <a:cubicBezTo>
                    <a:pt x="163" y="72"/>
                    <a:pt x="163" y="72"/>
                    <a:pt x="163" y="72"/>
                  </a:cubicBezTo>
                  <a:cubicBezTo>
                    <a:pt x="163" y="72"/>
                    <a:pt x="163" y="72"/>
                    <a:pt x="163" y="72"/>
                  </a:cubicBezTo>
                  <a:cubicBezTo>
                    <a:pt x="163" y="73"/>
                    <a:pt x="163" y="73"/>
                    <a:pt x="163" y="73"/>
                  </a:cubicBezTo>
                  <a:cubicBezTo>
                    <a:pt x="163" y="73"/>
                    <a:pt x="163" y="73"/>
                    <a:pt x="163" y="73"/>
                  </a:cubicBezTo>
                  <a:cubicBezTo>
                    <a:pt x="163" y="73"/>
                    <a:pt x="163" y="73"/>
                    <a:pt x="163" y="73"/>
                  </a:cubicBezTo>
                  <a:cubicBezTo>
                    <a:pt x="163" y="73"/>
                    <a:pt x="163" y="73"/>
                    <a:pt x="163" y="73"/>
                  </a:cubicBezTo>
                  <a:cubicBezTo>
                    <a:pt x="163" y="74"/>
                    <a:pt x="163" y="74"/>
                    <a:pt x="163" y="74"/>
                  </a:cubicBezTo>
                  <a:cubicBezTo>
                    <a:pt x="162" y="74"/>
                    <a:pt x="162" y="74"/>
                    <a:pt x="162" y="74"/>
                  </a:cubicBezTo>
                  <a:cubicBezTo>
                    <a:pt x="163" y="74"/>
                    <a:pt x="163" y="74"/>
                    <a:pt x="163" y="74"/>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1" y="75"/>
                    <a:pt x="161" y="75"/>
                    <a:pt x="161" y="75"/>
                  </a:cubicBezTo>
                  <a:cubicBezTo>
                    <a:pt x="161" y="75"/>
                    <a:pt x="161" y="75"/>
                    <a:pt x="161" y="75"/>
                  </a:cubicBezTo>
                  <a:cubicBezTo>
                    <a:pt x="161" y="74"/>
                    <a:pt x="161" y="74"/>
                    <a:pt x="161" y="74"/>
                  </a:cubicBezTo>
                  <a:cubicBezTo>
                    <a:pt x="160" y="75"/>
                    <a:pt x="160" y="75"/>
                    <a:pt x="160" y="75"/>
                  </a:cubicBezTo>
                  <a:cubicBezTo>
                    <a:pt x="160" y="75"/>
                    <a:pt x="160" y="75"/>
                    <a:pt x="160" y="75"/>
                  </a:cubicBezTo>
                  <a:cubicBezTo>
                    <a:pt x="160" y="76"/>
                    <a:pt x="160" y="76"/>
                    <a:pt x="160" y="76"/>
                  </a:cubicBezTo>
                  <a:cubicBezTo>
                    <a:pt x="160" y="76"/>
                    <a:pt x="160" y="76"/>
                    <a:pt x="160" y="76"/>
                  </a:cubicBezTo>
                  <a:close/>
                  <a:moveTo>
                    <a:pt x="172" y="104"/>
                  </a:moveTo>
                  <a:cubicBezTo>
                    <a:pt x="172" y="104"/>
                    <a:pt x="172" y="104"/>
                    <a:pt x="172" y="104"/>
                  </a:cubicBezTo>
                  <a:cubicBezTo>
                    <a:pt x="172" y="104"/>
                    <a:pt x="172" y="104"/>
                    <a:pt x="172" y="104"/>
                  </a:cubicBezTo>
                  <a:cubicBezTo>
                    <a:pt x="172" y="104"/>
                    <a:pt x="172" y="104"/>
                    <a:pt x="172" y="104"/>
                  </a:cubicBezTo>
                  <a:cubicBezTo>
                    <a:pt x="172" y="104"/>
                    <a:pt x="172" y="104"/>
                    <a:pt x="172" y="104"/>
                  </a:cubicBezTo>
                  <a:close/>
                  <a:moveTo>
                    <a:pt x="185" y="89"/>
                  </a:moveTo>
                  <a:cubicBezTo>
                    <a:pt x="185" y="89"/>
                    <a:pt x="185" y="89"/>
                    <a:pt x="185" y="89"/>
                  </a:cubicBezTo>
                  <a:cubicBezTo>
                    <a:pt x="185" y="89"/>
                    <a:pt x="185" y="89"/>
                    <a:pt x="185" y="89"/>
                  </a:cubicBezTo>
                  <a:cubicBezTo>
                    <a:pt x="184" y="89"/>
                    <a:pt x="184" y="89"/>
                    <a:pt x="184" y="89"/>
                  </a:cubicBezTo>
                  <a:cubicBezTo>
                    <a:pt x="184" y="89"/>
                    <a:pt x="184" y="89"/>
                    <a:pt x="184" y="89"/>
                  </a:cubicBezTo>
                  <a:cubicBezTo>
                    <a:pt x="184" y="89"/>
                    <a:pt x="184" y="89"/>
                    <a:pt x="184" y="89"/>
                  </a:cubicBezTo>
                  <a:cubicBezTo>
                    <a:pt x="185" y="89"/>
                    <a:pt x="184" y="89"/>
                    <a:pt x="185" y="89"/>
                  </a:cubicBezTo>
                  <a:close/>
                  <a:moveTo>
                    <a:pt x="156" y="71"/>
                  </a:moveTo>
                  <a:cubicBezTo>
                    <a:pt x="155" y="71"/>
                    <a:pt x="155" y="71"/>
                    <a:pt x="155" y="71"/>
                  </a:cubicBezTo>
                  <a:cubicBezTo>
                    <a:pt x="155" y="71"/>
                    <a:pt x="155" y="71"/>
                    <a:pt x="155" y="71"/>
                  </a:cubicBezTo>
                  <a:cubicBezTo>
                    <a:pt x="155" y="71"/>
                    <a:pt x="155" y="71"/>
                    <a:pt x="155" y="71"/>
                  </a:cubicBezTo>
                  <a:cubicBezTo>
                    <a:pt x="155" y="71"/>
                    <a:pt x="155" y="71"/>
                    <a:pt x="155"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3" y="72"/>
                    <a:pt x="153" y="72"/>
                    <a:pt x="153" y="72"/>
                  </a:cubicBezTo>
                  <a:cubicBezTo>
                    <a:pt x="154" y="72"/>
                    <a:pt x="154" y="72"/>
                    <a:pt x="154" y="72"/>
                  </a:cubicBezTo>
                  <a:cubicBezTo>
                    <a:pt x="153" y="72"/>
                    <a:pt x="153" y="72"/>
                    <a:pt x="153" y="72"/>
                  </a:cubicBezTo>
                  <a:cubicBezTo>
                    <a:pt x="154" y="72"/>
                    <a:pt x="154" y="72"/>
                    <a:pt x="154" y="73"/>
                  </a:cubicBezTo>
                  <a:cubicBezTo>
                    <a:pt x="154" y="72"/>
                    <a:pt x="154" y="72"/>
                    <a:pt x="154" y="72"/>
                  </a:cubicBezTo>
                  <a:cubicBezTo>
                    <a:pt x="154" y="72"/>
                    <a:pt x="154" y="72"/>
                    <a:pt x="154"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6" y="72"/>
                    <a:pt x="156" y="72"/>
                    <a:pt x="156" y="72"/>
                  </a:cubicBezTo>
                  <a:cubicBezTo>
                    <a:pt x="156" y="72"/>
                    <a:pt x="156" y="72"/>
                    <a:pt x="156" y="72"/>
                  </a:cubicBezTo>
                  <a:cubicBezTo>
                    <a:pt x="156" y="72"/>
                    <a:pt x="156" y="72"/>
                    <a:pt x="156" y="72"/>
                  </a:cubicBezTo>
                  <a:cubicBezTo>
                    <a:pt x="156" y="72"/>
                    <a:pt x="156" y="72"/>
                    <a:pt x="156" y="72"/>
                  </a:cubicBezTo>
                  <a:cubicBezTo>
                    <a:pt x="157" y="73"/>
                    <a:pt x="157" y="73"/>
                    <a:pt x="157" y="73"/>
                  </a:cubicBezTo>
                  <a:cubicBezTo>
                    <a:pt x="156" y="73"/>
                    <a:pt x="156" y="73"/>
                    <a:pt x="156" y="73"/>
                  </a:cubicBezTo>
                  <a:cubicBezTo>
                    <a:pt x="156" y="73"/>
                    <a:pt x="156" y="73"/>
                    <a:pt x="156" y="73"/>
                  </a:cubicBezTo>
                  <a:cubicBezTo>
                    <a:pt x="156" y="73"/>
                    <a:pt x="156" y="73"/>
                    <a:pt x="156" y="73"/>
                  </a:cubicBezTo>
                  <a:cubicBezTo>
                    <a:pt x="157" y="73"/>
                    <a:pt x="157" y="73"/>
                    <a:pt x="157" y="73"/>
                  </a:cubicBezTo>
                  <a:cubicBezTo>
                    <a:pt x="158" y="74"/>
                    <a:pt x="158" y="74"/>
                    <a:pt x="158" y="74"/>
                  </a:cubicBezTo>
                  <a:cubicBezTo>
                    <a:pt x="158" y="74"/>
                    <a:pt x="158" y="74"/>
                    <a:pt x="158" y="74"/>
                  </a:cubicBezTo>
                  <a:cubicBezTo>
                    <a:pt x="158" y="74"/>
                    <a:pt x="158" y="74"/>
                    <a:pt x="158" y="74"/>
                  </a:cubicBezTo>
                  <a:cubicBezTo>
                    <a:pt x="159" y="75"/>
                    <a:pt x="159" y="75"/>
                    <a:pt x="159" y="75"/>
                  </a:cubicBezTo>
                  <a:cubicBezTo>
                    <a:pt x="159" y="74"/>
                    <a:pt x="159" y="74"/>
                    <a:pt x="159" y="74"/>
                  </a:cubicBezTo>
                  <a:cubicBezTo>
                    <a:pt x="159" y="74"/>
                    <a:pt x="159" y="74"/>
                    <a:pt x="159" y="74"/>
                  </a:cubicBezTo>
                  <a:cubicBezTo>
                    <a:pt x="159" y="73"/>
                    <a:pt x="158" y="73"/>
                    <a:pt x="158" y="72"/>
                  </a:cubicBezTo>
                  <a:cubicBezTo>
                    <a:pt x="158" y="72"/>
                    <a:pt x="158" y="72"/>
                    <a:pt x="158" y="72"/>
                  </a:cubicBezTo>
                  <a:cubicBezTo>
                    <a:pt x="157" y="72"/>
                    <a:pt x="157" y="72"/>
                    <a:pt x="157" y="72"/>
                  </a:cubicBezTo>
                  <a:cubicBezTo>
                    <a:pt x="157" y="72"/>
                    <a:pt x="157" y="72"/>
                    <a:pt x="157" y="72"/>
                  </a:cubicBezTo>
                  <a:cubicBezTo>
                    <a:pt x="157" y="71"/>
                    <a:pt x="157" y="71"/>
                    <a:pt x="157" y="71"/>
                  </a:cubicBezTo>
                  <a:cubicBezTo>
                    <a:pt x="156" y="71"/>
                    <a:pt x="156" y="71"/>
                    <a:pt x="156" y="71"/>
                  </a:cubicBezTo>
                  <a:close/>
                  <a:moveTo>
                    <a:pt x="159" y="119"/>
                  </a:moveTo>
                  <a:cubicBezTo>
                    <a:pt x="160" y="119"/>
                    <a:pt x="160" y="119"/>
                    <a:pt x="160" y="119"/>
                  </a:cubicBezTo>
                  <a:cubicBezTo>
                    <a:pt x="160" y="118"/>
                    <a:pt x="160" y="118"/>
                    <a:pt x="160" y="118"/>
                  </a:cubicBezTo>
                  <a:cubicBezTo>
                    <a:pt x="160" y="118"/>
                    <a:pt x="160" y="118"/>
                    <a:pt x="160" y="118"/>
                  </a:cubicBezTo>
                  <a:cubicBezTo>
                    <a:pt x="160" y="118"/>
                    <a:pt x="160" y="118"/>
                    <a:pt x="160" y="118"/>
                  </a:cubicBezTo>
                  <a:cubicBezTo>
                    <a:pt x="160" y="118"/>
                    <a:pt x="160" y="118"/>
                    <a:pt x="160" y="118"/>
                  </a:cubicBezTo>
                  <a:cubicBezTo>
                    <a:pt x="161" y="119"/>
                    <a:pt x="161" y="119"/>
                    <a:pt x="161" y="119"/>
                  </a:cubicBezTo>
                  <a:cubicBezTo>
                    <a:pt x="160" y="119"/>
                    <a:pt x="160" y="119"/>
                    <a:pt x="160" y="119"/>
                  </a:cubicBezTo>
                  <a:cubicBezTo>
                    <a:pt x="160" y="119"/>
                    <a:pt x="160" y="119"/>
                    <a:pt x="160" y="119"/>
                  </a:cubicBezTo>
                  <a:cubicBezTo>
                    <a:pt x="161" y="119"/>
                    <a:pt x="161" y="119"/>
                    <a:pt x="161" y="119"/>
                  </a:cubicBezTo>
                  <a:cubicBezTo>
                    <a:pt x="161" y="119"/>
                    <a:pt x="161" y="119"/>
                    <a:pt x="161"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20"/>
                    <a:pt x="163" y="119"/>
                    <a:pt x="163" y="120"/>
                  </a:cubicBezTo>
                  <a:cubicBezTo>
                    <a:pt x="162" y="120"/>
                    <a:pt x="162" y="120"/>
                    <a:pt x="162" y="120"/>
                  </a:cubicBezTo>
                  <a:cubicBezTo>
                    <a:pt x="162" y="120"/>
                    <a:pt x="162" y="120"/>
                    <a:pt x="162" y="120"/>
                  </a:cubicBezTo>
                  <a:cubicBezTo>
                    <a:pt x="162" y="120"/>
                    <a:pt x="162" y="120"/>
                    <a:pt x="162" y="120"/>
                  </a:cubicBezTo>
                  <a:cubicBezTo>
                    <a:pt x="163" y="121"/>
                    <a:pt x="163" y="121"/>
                    <a:pt x="163" y="121"/>
                  </a:cubicBezTo>
                  <a:cubicBezTo>
                    <a:pt x="163" y="121"/>
                    <a:pt x="163" y="121"/>
                    <a:pt x="163" y="121"/>
                  </a:cubicBezTo>
                  <a:cubicBezTo>
                    <a:pt x="163" y="121"/>
                    <a:pt x="163" y="121"/>
                    <a:pt x="163" y="121"/>
                  </a:cubicBezTo>
                  <a:cubicBezTo>
                    <a:pt x="164" y="121"/>
                    <a:pt x="164" y="121"/>
                    <a:pt x="164" y="121"/>
                  </a:cubicBezTo>
                  <a:cubicBezTo>
                    <a:pt x="164" y="121"/>
                    <a:pt x="164" y="121"/>
                    <a:pt x="164" y="121"/>
                  </a:cubicBezTo>
                  <a:cubicBezTo>
                    <a:pt x="165" y="121"/>
                    <a:pt x="165" y="121"/>
                    <a:pt x="165" y="121"/>
                  </a:cubicBezTo>
                  <a:cubicBezTo>
                    <a:pt x="165" y="121"/>
                    <a:pt x="165" y="121"/>
                    <a:pt x="165" y="121"/>
                  </a:cubicBezTo>
                  <a:cubicBezTo>
                    <a:pt x="166" y="121"/>
                    <a:pt x="166" y="121"/>
                    <a:pt x="166" y="121"/>
                  </a:cubicBezTo>
                  <a:cubicBezTo>
                    <a:pt x="166" y="121"/>
                    <a:pt x="166" y="121"/>
                    <a:pt x="166" y="121"/>
                  </a:cubicBezTo>
                  <a:cubicBezTo>
                    <a:pt x="166" y="120"/>
                    <a:pt x="166" y="120"/>
                    <a:pt x="166" y="120"/>
                  </a:cubicBezTo>
                  <a:cubicBezTo>
                    <a:pt x="166" y="120"/>
                    <a:pt x="166" y="120"/>
                    <a:pt x="166" y="120"/>
                  </a:cubicBezTo>
                  <a:cubicBezTo>
                    <a:pt x="165" y="120"/>
                    <a:pt x="165" y="120"/>
                    <a:pt x="165" y="120"/>
                  </a:cubicBezTo>
                  <a:cubicBezTo>
                    <a:pt x="165" y="120"/>
                    <a:pt x="165" y="120"/>
                    <a:pt x="165" y="120"/>
                  </a:cubicBezTo>
                  <a:cubicBezTo>
                    <a:pt x="165" y="120"/>
                    <a:pt x="165" y="120"/>
                    <a:pt x="165" y="120"/>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5" y="118"/>
                    <a:pt x="165" y="117"/>
                    <a:pt x="165" y="117"/>
                  </a:cubicBezTo>
                  <a:cubicBezTo>
                    <a:pt x="165" y="116"/>
                    <a:pt x="165" y="116"/>
                    <a:pt x="165" y="116"/>
                  </a:cubicBezTo>
                  <a:cubicBezTo>
                    <a:pt x="165" y="116"/>
                    <a:pt x="165" y="116"/>
                    <a:pt x="165" y="116"/>
                  </a:cubicBezTo>
                  <a:cubicBezTo>
                    <a:pt x="164" y="115"/>
                    <a:pt x="164" y="115"/>
                    <a:pt x="164" y="115"/>
                  </a:cubicBezTo>
                  <a:cubicBezTo>
                    <a:pt x="165" y="115"/>
                    <a:pt x="165" y="115"/>
                    <a:pt x="165" y="115"/>
                  </a:cubicBezTo>
                  <a:cubicBezTo>
                    <a:pt x="165" y="115"/>
                    <a:pt x="165" y="115"/>
                    <a:pt x="165" y="115"/>
                  </a:cubicBezTo>
                  <a:cubicBezTo>
                    <a:pt x="165" y="115"/>
                    <a:pt x="165" y="115"/>
                    <a:pt x="165" y="115"/>
                  </a:cubicBezTo>
                  <a:cubicBezTo>
                    <a:pt x="165" y="115"/>
                    <a:pt x="165" y="115"/>
                    <a:pt x="165"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3" y="116"/>
                    <a:pt x="163" y="116"/>
                    <a:pt x="163" y="116"/>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6"/>
                  </a:cubicBezTo>
                  <a:cubicBezTo>
                    <a:pt x="162" y="116"/>
                    <a:pt x="162" y="116"/>
                    <a:pt x="162" y="116"/>
                  </a:cubicBezTo>
                  <a:cubicBezTo>
                    <a:pt x="162" y="116"/>
                    <a:pt x="162" y="116"/>
                    <a:pt x="162"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0" y="116"/>
                    <a:pt x="160" y="117"/>
                    <a:pt x="159" y="118"/>
                  </a:cubicBezTo>
                  <a:cubicBezTo>
                    <a:pt x="159" y="118"/>
                    <a:pt x="159" y="118"/>
                    <a:pt x="159" y="119"/>
                  </a:cubicBezTo>
                  <a:close/>
                  <a:moveTo>
                    <a:pt x="159" y="76"/>
                  </a:moveTo>
                  <a:cubicBezTo>
                    <a:pt x="159" y="76"/>
                    <a:pt x="159" y="76"/>
                    <a:pt x="159" y="76"/>
                  </a:cubicBezTo>
                  <a:cubicBezTo>
                    <a:pt x="159" y="76"/>
                    <a:pt x="159" y="76"/>
                    <a:pt x="159" y="76"/>
                  </a:cubicBezTo>
                  <a:cubicBezTo>
                    <a:pt x="159" y="76"/>
                    <a:pt x="159" y="76"/>
                    <a:pt x="159" y="76"/>
                  </a:cubicBezTo>
                  <a:close/>
                  <a:moveTo>
                    <a:pt x="160" y="77"/>
                  </a:moveTo>
                  <a:cubicBezTo>
                    <a:pt x="160" y="77"/>
                    <a:pt x="160" y="77"/>
                    <a:pt x="160" y="77"/>
                  </a:cubicBezTo>
                  <a:cubicBezTo>
                    <a:pt x="160" y="77"/>
                    <a:pt x="160" y="77"/>
                    <a:pt x="160" y="77"/>
                  </a:cubicBezTo>
                  <a:cubicBezTo>
                    <a:pt x="160" y="77"/>
                    <a:pt x="160" y="77"/>
                    <a:pt x="160" y="77"/>
                  </a:cubicBezTo>
                  <a:cubicBezTo>
                    <a:pt x="159" y="77"/>
                    <a:pt x="159" y="77"/>
                    <a:pt x="159" y="77"/>
                  </a:cubicBezTo>
                  <a:lnTo>
                    <a:pt x="160" y="77"/>
                  </a:lnTo>
                  <a:close/>
                  <a:moveTo>
                    <a:pt x="163" y="67"/>
                  </a:moveTo>
                  <a:cubicBezTo>
                    <a:pt x="162" y="67"/>
                    <a:pt x="162" y="67"/>
                    <a:pt x="162" y="67"/>
                  </a:cubicBezTo>
                  <a:cubicBezTo>
                    <a:pt x="162" y="67"/>
                    <a:pt x="162" y="67"/>
                    <a:pt x="162" y="67"/>
                  </a:cubicBezTo>
                  <a:cubicBezTo>
                    <a:pt x="162" y="67"/>
                    <a:pt x="162" y="67"/>
                    <a:pt x="162" y="67"/>
                  </a:cubicBezTo>
                  <a:cubicBezTo>
                    <a:pt x="163" y="67"/>
                    <a:pt x="163" y="67"/>
                    <a:pt x="163" y="67"/>
                  </a:cubicBezTo>
                  <a:cubicBezTo>
                    <a:pt x="163" y="67"/>
                    <a:pt x="163" y="67"/>
                    <a:pt x="163" y="67"/>
                  </a:cubicBezTo>
                  <a:cubicBezTo>
                    <a:pt x="163" y="67"/>
                    <a:pt x="163" y="67"/>
                    <a:pt x="163" y="67"/>
                  </a:cubicBezTo>
                  <a:cubicBezTo>
                    <a:pt x="163" y="67"/>
                    <a:pt x="163" y="67"/>
                    <a:pt x="163" y="67"/>
                  </a:cubicBezTo>
                  <a:close/>
                  <a:moveTo>
                    <a:pt x="182" y="78"/>
                  </a:moveTo>
                  <a:cubicBezTo>
                    <a:pt x="182" y="79"/>
                    <a:pt x="182" y="79"/>
                    <a:pt x="181" y="79"/>
                  </a:cubicBezTo>
                  <a:cubicBezTo>
                    <a:pt x="181" y="79"/>
                    <a:pt x="181" y="79"/>
                    <a:pt x="182" y="80"/>
                  </a:cubicBezTo>
                  <a:cubicBezTo>
                    <a:pt x="182" y="79"/>
                    <a:pt x="182" y="79"/>
                    <a:pt x="182" y="79"/>
                  </a:cubicBezTo>
                  <a:cubicBezTo>
                    <a:pt x="182" y="79"/>
                    <a:pt x="182" y="79"/>
                    <a:pt x="182" y="79"/>
                  </a:cubicBezTo>
                  <a:cubicBezTo>
                    <a:pt x="182" y="79"/>
                    <a:pt x="182" y="79"/>
                    <a:pt x="182" y="79"/>
                  </a:cubicBezTo>
                  <a:lnTo>
                    <a:pt x="182" y="78"/>
                  </a:lnTo>
                  <a:close/>
                  <a:moveTo>
                    <a:pt x="164" y="40"/>
                  </a:moveTo>
                  <a:cubicBezTo>
                    <a:pt x="165" y="39"/>
                    <a:pt x="165" y="39"/>
                    <a:pt x="165" y="39"/>
                  </a:cubicBezTo>
                  <a:cubicBezTo>
                    <a:pt x="164" y="39"/>
                    <a:pt x="164" y="39"/>
                    <a:pt x="164" y="39"/>
                  </a:cubicBezTo>
                  <a:cubicBezTo>
                    <a:pt x="165" y="39"/>
                    <a:pt x="165" y="39"/>
                    <a:pt x="165" y="39"/>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7"/>
                    <a:pt x="165" y="37"/>
                    <a:pt x="165" y="37"/>
                  </a:cubicBezTo>
                  <a:cubicBezTo>
                    <a:pt x="165" y="37"/>
                    <a:pt x="165" y="37"/>
                    <a:pt x="165" y="37"/>
                  </a:cubicBezTo>
                  <a:cubicBezTo>
                    <a:pt x="165" y="37"/>
                    <a:pt x="165" y="37"/>
                    <a:pt x="165" y="37"/>
                  </a:cubicBezTo>
                  <a:cubicBezTo>
                    <a:pt x="165" y="37"/>
                    <a:pt x="165" y="37"/>
                    <a:pt x="165" y="37"/>
                  </a:cubicBezTo>
                  <a:cubicBezTo>
                    <a:pt x="165" y="36"/>
                    <a:pt x="165" y="36"/>
                    <a:pt x="165" y="36"/>
                  </a:cubicBezTo>
                  <a:cubicBezTo>
                    <a:pt x="165" y="35"/>
                    <a:pt x="165" y="35"/>
                    <a:pt x="165" y="35"/>
                  </a:cubicBezTo>
                  <a:cubicBezTo>
                    <a:pt x="165" y="35"/>
                    <a:pt x="165" y="35"/>
                    <a:pt x="165" y="35"/>
                  </a:cubicBezTo>
                  <a:cubicBezTo>
                    <a:pt x="165" y="35"/>
                    <a:pt x="165" y="35"/>
                    <a:pt x="165" y="35"/>
                  </a:cubicBezTo>
                  <a:cubicBezTo>
                    <a:pt x="165" y="35"/>
                    <a:pt x="165" y="35"/>
                    <a:pt x="165" y="35"/>
                  </a:cubicBezTo>
                  <a:cubicBezTo>
                    <a:pt x="165" y="34"/>
                    <a:pt x="165" y="34"/>
                    <a:pt x="165" y="34"/>
                  </a:cubicBezTo>
                  <a:cubicBezTo>
                    <a:pt x="165" y="34"/>
                    <a:pt x="165" y="34"/>
                    <a:pt x="165" y="34"/>
                  </a:cubicBezTo>
                  <a:cubicBezTo>
                    <a:pt x="165" y="34"/>
                    <a:pt x="165" y="34"/>
                    <a:pt x="165" y="34"/>
                  </a:cubicBezTo>
                  <a:cubicBezTo>
                    <a:pt x="164" y="34"/>
                    <a:pt x="164" y="34"/>
                    <a:pt x="164" y="34"/>
                  </a:cubicBezTo>
                  <a:cubicBezTo>
                    <a:pt x="164" y="33"/>
                    <a:pt x="164" y="33"/>
                    <a:pt x="164" y="33"/>
                  </a:cubicBezTo>
                  <a:cubicBezTo>
                    <a:pt x="164" y="34"/>
                    <a:pt x="164" y="34"/>
                    <a:pt x="164" y="34"/>
                  </a:cubicBezTo>
                  <a:cubicBezTo>
                    <a:pt x="164" y="34"/>
                    <a:pt x="164" y="34"/>
                    <a:pt x="164" y="34"/>
                  </a:cubicBezTo>
                  <a:cubicBezTo>
                    <a:pt x="164" y="35"/>
                    <a:pt x="164" y="35"/>
                    <a:pt x="164" y="35"/>
                  </a:cubicBezTo>
                  <a:cubicBezTo>
                    <a:pt x="164" y="35"/>
                    <a:pt x="164" y="35"/>
                    <a:pt x="164" y="35"/>
                  </a:cubicBezTo>
                  <a:cubicBezTo>
                    <a:pt x="164" y="35"/>
                    <a:pt x="164" y="35"/>
                    <a:pt x="164" y="35"/>
                  </a:cubicBezTo>
                  <a:cubicBezTo>
                    <a:pt x="164" y="36"/>
                    <a:pt x="164" y="36"/>
                    <a:pt x="164" y="36"/>
                  </a:cubicBezTo>
                  <a:cubicBezTo>
                    <a:pt x="164" y="36"/>
                    <a:pt x="164" y="36"/>
                    <a:pt x="164" y="36"/>
                  </a:cubicBezTo>
                  <a:cubicBezTo>
                    <a:pt x="164" y="37"/>
                    <a:pt x="164" y="37"/>
                    <a:pt x="164" y="37"/>
                  </a:cubicBezTo>
                  <a:cubicBezTo>
                    <a:pt x="164" y="37"/>
                    <a:pt x="164" y="37"/>
                    <a:pt x="164" y="37"/>
                  </a:cubicBezTo>
                  <a:cubicBezTo>
                    <a:pt x="164" y="37"/>
                    <a:pt x="164" y="37"/>
                    <a:pt x="164" y="37"/>
                  </a:cubicBezTo>
                  <a:cubicBezTo>
                    <a:pt x="164" y="38"/>
                    <a:pt x="164" y="38"/>
                    <a:pt x="164" y="38"/>
                  </a:cubicBezTo>
                  <a:cubicBezTo>
                    <a:pt x="164" y="38"/>
                    <a:pt x="164" y="38"/>
                    <a:pt x="164" y="38"/>
                  </a:cubicBezTo>
                  <a:cubicBezTo>
                    <a:pt x="164" y="39"/>
                    <a:pt x="164" y="39"/>
                    <a:pt x="164" y="39"/>
                  </a:cubicBezTo>
                  <a:lnTo>
                    <a:pt x="164" y="40"/>
                  </a:lnTo>
                  <a:close/>
                  <a:moveTo>
                    <a:pt x="183" y="73"/>
                  </a:moveTo>
                  <a:cubicBezTo>
                    <a:pt x="182" y="73"/>
                    <a:pt x="182" y="73"/>
                    <a:pt x="182" y="73"/>
                  </a:cubicBezTo>
                  <a:cubicBezTo>
                    <a:pt x="182" y="73"/>
                    <a:pt x="182" y="73"/>
                    <a:pt x="182" y="73"/>
                  </a:cubicBezTo>
                  <a:cubicBezTo>
                    <a:pt x="183" y="73"/>
                    <a:pt x="183" y="73"/>
                    <a:pt x="183" y="73"/>
                  </a:cubicBezTo>
                  <a:cubicBezTo>
                    <a:pt x="183" y="73"/>
                    <a:pt x="183" y="73"/>
                    <a:pt x="183" y="73"/>
                  </a:cubicBezTo>
                  <a:cubicBezTo>
                    <a:pt x="183" y="73"/>
                    <a:pt x="183" y="73"/>
                    <a:pt x="183" y="73"/>
                  </a:cubicBezTo>
                  <a:cubicBezTo>
                    <a:pt x="183" y="73"/>
                    <a:pt x="183" y="73"/>
                    <a:pt x="183" y="73"/>
                  </a:cubicBezTo>
                  <a:cubicBezTo>
                    <a:pt x="183" y="73"/>
                    <a:pt x="183" y="73"/>
                    <a:pt x="183" y="73"/>
                  </a:cubicBezTo>
                  <a:close/>
                  <a:moveTo>
                    <a:pt x="162" y="36"/>
                  </a:moveTo>
                  <a:cubicBezTo>
                    <a:pt x="163" y="35"/>
                    <a:pt x="163" y="35"/>
                    <a:pt x="163" y="35"/>
                  </a:cubicBezTo>
                  <a:cubicBezTo>
                    <a:pt x="163" y="35"/>
                    <a:pt x="163" y="35"/>
                    <a:pt x="163" y="35"/>
                  </a:cubicBezTo>
                  <a:cubicBezTo>
                    <a:pt x="163" y="35"/>
                    <a:pt x="163" y="35"/>
                    <a:pt x="163" y="35"/>
                  </a:cubicBezTo>
                  <a:cubicBezTo>
                    <a:pt x="163" y="35"/>
                    <a:pt x="163" y="35"/>
                    <a:pt x="163" y="35"/>
                  </a:cubicBezTo>
                  <a:cubicBezTo>
                    <a:pt x="162" y="35"/>
                    <a:pt x="162" y="35"/>
                    <a:pt x="162" y="35"/>
                  </a:cubicBezTo>
                  <a:cubicBezTo>
                    <a:pt x="162" y="35"/>
                    <a:pt x="162" y="35"/>
                    <a:pt x="162" y="35"/>
                  </a:cubicBezTo>
                  <a:cubicBezTo>
                    <a:pt x="162" y="36"/>
                    <a:pt x="162" y="36"/>
                    <a:pt x="162" y="36"/>
                  </a:cubicBezTo>
                  <a:close/>
                  <a:moveTo>
                    <a:pt x="163" y="33"/>
                  </a:moveTo>
                  <a:cubicBezTo>
                    <a:pt x="162" y="33"/>
                    <a:pt x="162" y="33"/>
                    <a:pt x="162" y="33"/>
                  </a:cubicBezTo>
                  <a:cubicBezTo>
                    <a:pt x="163" y="34"/>
                    <a:pt x="163" y="34"/>
                    <a:pt x="163" y="34"/>
                  </a:cubicBezTo>
                  <a:lnTo>
                    <a:pt x="163" y="33"/>
                  </a:lnTo>
                  <a:close/>
                  <a:moveTo>
                    <a:pt x="160" y="124"/>
                  </a:moveTo>
                  <a:cubicBezTo>
                    <a:pt x="160" y="124"/>
                    <a:pt x="159" y="124"/>
                    <a:pt x="159" y="124"/>
                  </a:cubicBezTo>
                  <a:cubicBezTo>
                    <a:pt x="159" y="125"/>
                    <a:pt x="159" y="125"/>
                    <a:pt x="159" y="125"/>
                  </a:cubicBezTo>
                  <a:cubicBezTo>
                    <a:pt x="160" y="125"/>
                    <a:pt x="160" y="125"/>
                    <a:pt x="161" y="125"/>
                  </a:cubicBezTo>
                  <a:cubicBezTo>
                    <a:pt x="161" y="125"/>
                    <a:pt x="161" y="125"/>
                    <a:pt x="161" y="125"/>
                  </a:cubicBezTo>
                  <a:cubicBezTo>
                    <a:pt x="161" y="124"/>
                    <a:pt x="161" y="124"/>
                    <a:pt x="161" y="124"/>
                  </a:cubicBezTo>
                  <a:cubicBezTo>
                    <a:pt x="161" y="124"/>
                    <a:pt x="160" y="124"/>
                    <a:pt x="160" y="124"/>
                  </a:cubicBezTo>
                  <a:close/>
                  <a:moveTo>
                    <a:pt x="190" y="98"/>
                  </a:moveTo>
                  <a:cubicBezTo>
                    <a:pt x="190" y="99"/>
                    <a:pt x="190" y="99"/>
                    <a:pt x="190" y="99"/>
                  </a:cubicBezTo>
                  <a:cubicBezTo>
                    <a:pt x="190" y="99"/>
                    <a:pt x="190" y="99"/>
                    <a:pt x="190" y="99"/>
                  </a:cubicBezTo>
                  <a:cubicBezTo>
                    <a:pt x="189" y="98"/>
                    <a:pt x="189" y="98"/>
                    <a:pt x="189" y="98"/>
                  </a:cubicBezTo>
                  <a:cubicBezTo>
                    <a:pt x="189" y="98"/>
                    <a:pt x="189" y="98"/>
                    <a:pt x="189" y="98"/>
                  </a:cubicBezTo>
                  <a:cubicBezTo>
                    <a:pt x="188" y="98"/>
                    <a:pt x="188" y="98"/>
                    <a:pt x="188" y="98"/>
                  </a:cubicBezTo>
                  <a:cubicBezTo>
                    <a:pt x="188" y="98"/>
                    <a:pt x="188" y="98"/>
                    <a:pt x="188" y="98"/>
                  </a:cubicBezTo>
                  <a:cubicBezTo>
                    <a:pt x="188" y="98"/>
                    <a:pt x="188" y="98"/>
                    <a:pt x="188" y="98"/>
                  </a:cubicBezTo>
                  <a:cubicBezTo>
                    <a:pt x="187" y="98"/>
                    <a:pt x="187" y="98"/>
                    <a:pt x="187" y="98"/>
                  </a:cubicBezTo>
                  <a:cubicBezTo>
                    <a:pt x="187" y="97"/>
                    <a:pt x="187" y="97"/>
                    <a:pt x="187" y="97"/>
                  </a:cubicBezTo>
                  <a:cubicBezTo>
                    <a:pt x="187" y="98"/>
                    <a:pt x="187" y="98"/>
                    <a:pt x="187" y="98"/>
                  </a:cubicBezTo>
                  <a:cubicBezTo>
                    <a:pt x="186" y="97"/>
                    <a:pt x="186" y="97"/>
                    <a:pt x="186" y="97"/>
                  </a:cubicBezTo>
                  <a:cubicBezTo>
                    <a:pt x="186" y="97"/>
                    <a:pt x="186" y="97"/>
                    <a:pt x="186" y="97"/>
                  </a:cubicBezTo>
                  <a:cubicBezTo>
                    <a:pt x="185" y="97"/>
                    <a:pt x="185" y="97"/>
                    <a:pt x="185" y="97"/>
                  </a:cubicBezTo>
                  <a:cubicBezTo>
                    <a:pt x="185" y="97"/>
                    <a:pt x="185" y="97"/>
                    <a:pt x="185" y="97"/>
                  </a:cubicBezTo>
                  <a:cubicBezTo>
                    <a:pt x="185" y="97"/>
                    <a:pt x="185" y="97"/>
                    <a:pt x="185" y="97"/>
                  </a:cubicBezTo>
                  <a:cubicBezTo>
                    <a:pt x="184" y="97"/>
                    <a:pt x="184" y="97"/>
                    <a:pt x="184" y="97"/>
                  </a:cubicBezTo>
                  <a:cubicBezTo>
                    <a:pt x="184" y="97"/>
                    <a:pt x="184" y="97"/>
                    <a:pt x="184" y="97"/>
                  </a:cubicBezTo>
                  <a:cubicBezTo>
                    <a:pt x="184" y="97"/>
                    <a:pt x="184" y="97"/>
                    <a:pt x="184" y="97"/>
                  </a:cubicBezTo>
                  <a:cubicBezTo>
                    <a:pt x="183" y="96"/>
                    <a:pt x="183" y="96"/>
                    <a:pt x="183" y="96"/>
                  </a:cubicBezTo>
                  <a:cubicBezTo>
                    <a:pt x="183" y="97"/>
                    <a:pt x="183" y="97"/>
                    <a:pt x="183" y="97"/>
                  </a:cubicBezTo>
                  <a:cubicBezTo>
                    <a:pt x="184" y="97"/>
                    <a:pt x="184" y="97"/>
                    <a:pt x="184" y="97"/>
                  </a:cubicBezTo>
                  <a:cubicBezTo>
                    <a:pt x="184" y="97"/>
                    <a:pt x="184" y="97"/>
                    <a:pt x="184" y="97"/>
                  </a:cubicBezTo>
                  <a:cubicBezTo>
                    <a:pt x="184" y="98"/>
                    <a:pt x="184" y="98"/>
                    <a:pt x="184" y="98"/>
                  </a:cubicBezTo>
                  <a:cubicBezTo>
                    <a:pt x="185" y="98"/>
                    <a:pt x="185" y="98"/>
                    <a:pt x="185" y="98"/>
                  </a:cubicBezTo>
                  <a:cubicBezTo>
                    <a:pt x="185" y="98"/>
                    <a:pt x="185" y="98"/>
                    <a:pt x="185" y="98"/>
                  </a:cubicBezTo>
                  <a:cubicBezTo>
                    <a:pt x="185" y="98"/>
                    <a:pt x="185" y="98"/>
                    <a:pt x="185" y="98"/>
                  </a:cubicBezTo>
                  <a:cubicBezTo>
                    <a:pt x="186" y="99"/>
                    <a:pt x="186" y="99"/>
                    <a:pt x="186" y="99"/>
                  </a:cubicBezTo>
                  <a:cubicBezTo>
                    <a:pt x="186" y="99"/>
                    <a:pt x="186" y="99"/>
                    <a:pt x="186" y="99"/>
                  </a:cubicBezTo>
                  <a:cubicBezTo>
                    <a:pt x="187" y="99"/>
                    <a:pt x="187" y="99"/>
                    <a:pt x="187" y="99"/>
                  </a:cubicBezTo>
                  <a:cubicBezTo>
                    <a:pt x="187" y="99"/>
                    <a:pt x="187" y="99"/>
                    <a:pt x="187" y="99"/>
                  </a:cubicBezTo>
                  <a:cubicBezTo>
                    <a:pt x="188" y="99"/>
                    <a:pt x="188" y="99"/>
                    <a:pt x="188" y="99"/>
                  </a:cubicBezTo>
                  <a:cubicBezTo>
                    <a:pt x="188" y="99"/>
                    <a:pt x="188" y="99"/>
                    <a:pt x="188" y="99"/>
                  </a:cubicBezTo>
                  <a:cubicBezTo>
                    <a:pt x="188" y="99"/>
                    <a:pt x="188" y="99"/>
                    <a:pt x="188" y="99"/>
                  </a:cubicBezTo>
                  <a:cubicBezTo>
                    <a:pt x="189" y="99"/>
                    <a:pt x="189" y="99"/>
                    <a:pt x="189" y="99"/>
                  </a:cubicBezTo>
                  <a:cubicBezTo>
                    <a:pt x="189" y="99"/>
                    <a:pt x="189" y="99"/>
                    <a:pt x="189" y="99"/>
                  </a:cubicBezTo>
                  <a:cubicBezTo>
                    <a:pt x="189" y="99"/>
                    <a:pt x="189" y="99"/>
                    <a:pt x="189" y="99"/>
                  </a:cubicBezTo>
                  <a:cubicBezTo>
                    <a:pt x="189" y="99"/>
                    <a:pt x="189" y="99"/>
                    <a:pt x="189" y="99"/>
                  </a:cubicBezTo>
                  <a:cubicBezTo>
                    <a:pt x="190" y="99"/>
                    <a:pt x="190" y="99"/>
                    <a:pt x="190" y="99"/>
                  </a:cubicBezTo>
                  <a:cubicBezTo>
                    <a:pt x="190" y="100"/>
                    <a:pt x="190" y="100"/>
                    <a:pt x="190" y="100"/>
                  </a:cubicBezTo>
                  <a:cubicBezTo>
                    <a:pt x="190" y="100"/>
                    <a:pt x="190" y="100"/>
                    <a:pt x="190" y="100"/>
                  </a:cubicBezTo>
                  <a:cubicBezTo>
                    <a:pt x="190" y="100"/>
                    <a:pt x="190" y="100"/>
                    <a:pt x="190" y="100"/>
                  </a:cubicBezTo>
                  <a:cubicBezTo>
                    <a:pt x="191" y="99"/>
                    <a:pt x="191" y="99"/>
                    <a:pt x="191" y="99"/>
                  </a:cubicBezTo>
                  <a:cubicBezTo>
                    <a:pt x="191" y="100"/>
                    <a:pt x="191" y="100"/>
                    <a:pt x="191" y="100"/>
                  </a:cubicBezTo>
                  <a:cubicBezTo>
                    <a:pt x="191" y="99"/>
                    <a:pt x="191" y="99"/>
                    <a:pt x="191" y="99"/>
                  </a:cubicBezTo>
                  <a:cubicBezTo>
                    <a:pt x="191" y="99"/>
                    <a:pt x="191" y="99"/>
                    <a:pt x="191" y="99"/>
                  </a:cubicBezTo>
                  <a:cubicBezTo>
                    <a:pt x="190" y="99"/>
                    <a:pt x="190" y="99"/>
                    <a:pt x="190" y="98"/>
                  </a:cubicBezTo>
                  <a:close/>
                  <a:moveTo>
                    <a:pt x="160" y="122"/>
                  </a:moveTo>
                  <a:cubicBezTo>
                    <a:pt x="160" y="122"/>
                    <a:pt x="160" y="122"/>
                    <a:pt x="160" y="122"/>
                  </a:cubicBezTo>
                  <a:cubicBezTo>
                    <a:pt x="160" y="122"/>
                    <a:pt x="160" y="122"/>
                    <a:pt x="160" y="122"/>
                  </a:cubicBezTo>
                  <a:cubicBezTo>
                    <a:pt x="159" y="122"/>
                    <a:pt x="159" y="122"/>
                    <a:pt x="159" y="122"/>
                  </a:cubicBezTo>
                  <a:cubicBezTo>
                    <a:pt x="159" y="123"/>
                    <a:pt x="159" y="123"/>
                    <a:pt x="159" y="123"/>
                  </a:cubicBezTo>
                  <a:cubicBezTo>
                    <a:pt x="159" y="123"/>
                    <a:pt x="159" y="123"/>
                    <a:pt x="159" y="123"/>
                  </a:cubicBezTo>
                  <a:cubicBezTo>
                    <a:pt x="159" y="123"/>
                    <a:pt x="159" y="123"/>
                    <a:pt x="159" y="123"/>
                  </a:cubicBezTo>
                  <a:cubicBezTo>
                    <a:pt x="160" y="123"/>
                    <a:pt x="160" y="123"/>
                    <a:pt x="160" y="123"/>
                  </a:cubicBezTo>
                  <a:cubicBezTo>
                    <a:pt x="160" y="123"/>
                    <a:pt x="160" y="123"/>
                    <a:pt x="160" y="123"/>
                  </a:cubicBezTo>
                  <a:cubicBezTo>
                    <a:pt x="161" y="123"/>
                    <a:pt x="161" y="123"/>
                    <a:pt x="161" y="123"/>
                  </a:cubicBezTo>
                  <a:cubicBezTo>
                    <a:pt x="161" y="123"/>
                    <a:pt x="161" y="123"/>
                    <a:pt x="161" y="123"/>
                  </a:cubicBezTo>
                  <a:cubicBezTo>
                    <a:pt x="162" y="123"/>
                    <a:pt x="162" y="123"/>
                    <a:pt x="162" y="123"/>
                  </a:cubicBezTo>
                  <a:cubicBezTo>
                    <a:pt x="162" y="123"/>
                    <a:pt x="162" y="123"/>
                    <a:pt x="162" y="123"/>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1"/>
                    <a:pt x="162" y="121"/>
                    <a:pt x="162" y="121"/>
                  </a:cubicBezTo>
                  <a:cubicBezTo>
                    <a:pt x="161" y="122"/>
                    <a:pt x="161" y="122"/>
                    <a:pt x="161" y="122"/>
                  </a:cubicBezTo>
                  <a:cubicBezTo>
                    <a:pt x="161" y="122"/>
                    <a:pt x="161" y="122"/>
                    <a:pt x="161" y="122"/>
                  </a:cubicBezTo>
                  <a:cubicBezTo>
                    <a:pt x="160" y="122"/>
                    <a:pt x="160" y="122"/>
                    <a:pt x="160" y="122"/>
                  </a:cubicBezTo>
                  <a:close/>
                  <a:moveTo>
                    <a:pt x="160" y="121"/>
                  </a:moveTo>
                  <a:cubicBezTo>
                    <a:pt x="160" y="120"/>
                    <a:pt x="160" y="120"/>
                    <a:pt x="160" y="120"/>
                  </a:cubicBezTo>
                  <a:cubicBezTo>
                    <a:pt x="159" y="120"/>
                    <a:pt x="159" y="120"/>
                    <a:pt x="159" y="120"/>
                  </a:cubicBezTo>
                  <a:cubicBezTo>
                    <a:pt x="159" y="120"/>
                    <a:pt x="159" y="120"/>
                    <a:pt x="159" y="120"/>
                  </a:cubicBezTo>
                  <a:cubicBezTo>
                    <a:pt x="159" y="121"/>
                    <a:pt x="159" y="121"/>
                    <a:pt x="159" y="121"/>
                  </a:cubicBezTo>
                  <a:cubicBezTo>
                    <a:pt x="160" y="121"/>
                    <a:pt x="160" y="121"/>
                    <a:pt x="160" y="121"/>
                  </a:cubicBezTo>
                  <a:close/>
                  <a:moveTo>
                    <a:pt x="161" y="123"/>
                  </a:moveTo>
                  <a:cubicBezTo>
                    <a:pt x="160" y="123"/>
                    <a:pt x="160" y="123"/>
                    <a:pt x="160" y="123"/>
                  </a:cubicBezTo>
                  <a:cubicBezTo>
                    <a:pt x="160" y="124"/>
                    <a:pt x="160" y="124"/>
                    <a:pt x="160" y="124"/>
                  </a:cubicBezTo>
                  <a:cubicBezTo>
                    <a:pt x="160" y="123"/>
                    <a:pt x="160" y="123"/>
                    <a:pt x="160" y="123"/>
                  </a:cubicBezTo>
                  <a:lnTo>
                    <a:pt x="161" y="123"/>
                  </a:lnTo>
                  <a:close/>
                  <a:moveTo>
                    <a:pt x="158" y="127"/>
                  </a:moveTo>
                  <a:cubicBezTo>
                    <a:pt x="158" y="126"/>
                    <a:pt x="158" y="126"/>
                    <a:pt x="158" y="126"/>
                  </a:cubicBezTo>
                  <a:cubicBezTo>
                    <a:pt x="158" y="126"/>
                    <a:pt x="158" y="126"/>
                    <a:pt x="158" y="126"/>
                  </a:cubicBezTo>
                  <a:lnTo>
                    <a:pt x="158" y="127"/>
                  </a:lnTo>
                  <a:close/>
                  <a:moveTo>
                    <a:pt x="161" y="128"/>
                  </a:moveTo>
                  <a:cubicBezTo>
                    <a:pt x="161" y="129"/>
                    <a:pt x="161" y="129"/>
                    <a:pt x="161" y="129"/>
                  </a:cubicBezTo>
                  <a:cubicBezTo>
                    <a:pt x="161" y="129"/>
                    <a:pt x="161" y="129"/>
                    <a:pt x="161" y="129"/>
                  </a:cubicBezTo>
                  <a:cubicBezTo>
                    <a:pt x="161" y="129"/>
                    <a:pt x="161" y="129"/>
                    <a:pt x="161" y="129"/>
                  </a:cubicBezTo>
                  <a:cubicBezTo>
                    <a:pt x="161" y="128"/>
                    <a:pt x="161" y="128"/>
                    <a:pt x="161" y="128"/>
                  </a:cubicBezTo>
                  <a:cubicBezTo>
                    <a:pt x="161" y="128"/>
                    <a:pt x="161" y="128"/>
                    <a:pt x="161" y="128"/>
                  </a:cubicBezTo>
                  <a:close/>
                  <a:moveTo>
                    <a:pt x="158" y="122"/>
                  </a:moveTo>
                  <a:cubicBezTo>
                    <a:pt x="158" y="122"/>
                    <a:pt x="158" y="122"/>
                    <a:pt x="158" y="122"/>
                  </a:cubicBezTo>
                  <a:cubicBezTo>
                    <a:pt x="158" y="123"/>
                    <a:pt x="158" y="123"/>
                    <a:pt x="158" y="123"/>
                  </a:cubicBezTo>
                  <a:cubicBezTo>
                    <a:pt x="159" y="122"/>
                    <a:pt x="159" y="122"/>
                    <a:pt x="159" y="122"/>
                  </a:cubicBezTo>
                  <a:cubicBezTo>
                    <a:pt x="159" y="122"/>
                    <a:pt x="159" y="122"/>
                    <a:pt x="159" y="122"/>
                  </a:cubicBezTo>
                  <a:cubicBezTo>
                    <a:pt x="160" y="122"/>
                    <a:pt x="160" y="122"/>
                    <a:pt x="160" y="122"/>
                  </a:cubicBezTo>
                  <a:cubicBezTo>
                    <a:pt x="160" y="122"/>
                    <a:pt x="160" y="122"/>
                    <a:pt x="160" y="122"/>
                  </a:cubicBezTo>
                  <a:cubicBezTo>
                    <a:pt x="161" y="122"/>
                    <a:pt x="161" y="122"/>
                    <a:pt x="161" y="122"/>
                  </a:cubicBezTo>
                  <a:cubicBezTo>
                    <a:pt x="161" y="121"/>
                    <a:pt x="161" y="121"/>
                    <a:pt x="161" y="121"/>
                  </a:cubicBezTo>
                  <a:cubicBezTo>
                    <a:pt x="160" y="122"/>
                    <a:pt x="160" y="122"/>
                    <a:pt x="160" y="122"/>
                  </a:cubicBezTo>
                  <a:cubicBezTo>
                    <a:pt x="159" y="121"/>
                    <a:pt x="159" y="121"/>
                    <a:pt x="159" y="121"/>
                  </a:cubicBezTo>
                  <a:cubicBezTo>
                    <a:pt x="159" y="122"/>
                    <a:pt x="159" y="122"/>
                    <a:pt x="159" y="122"/>
                  </a:cubicBezTo>
                  <a:cubicBezTo>
                    <a:pt x="158" y="122"/>
                    <a:pt x="158" y="122"/>
                    <a:pt x="158" y="122"/>
                  </a:cubicBezTo>
                  <a:close/>
                  <a:moveTo>
                    <a:pt x="158" y="124"/>
                  </a:moveTo>
                  <a:cubicBezTo>
                    <a:pt x="158" y="124"/>
                    <a:pt x="158" y="123"/>
                    <a:pt x="157" y="123"/>
                  </a:cubicBezTo>
                  <a:cubicBezTo>
                    <a:pt x="157" y="123"/>
                    <a:pt x="157" y="123"/>
                    <a:pt x="157" y="123"/>
                  </a:cubicBezTo>
                  <a:cubicBezTo>
                    <a:pt x="157" y="124"/>
                    <a:pt x="157" y="124"/>
                    <a:pt x="157" y="125"/>
                  </a:cubicBezTo>
                  <a:lnTo>
                    <a:pt x="158" y="124"/>
                  </a:lnTo>
                  <a:close/>
                  <a:moveTo>
                    <a:pt x="191" y="122"/>
                  </a:moveTo>
                  <a:cubicBezTo>
                    <a:pt x="190" y="123"/>
                    <a:pt x="190" y="123"/>
                    <a:pt x="190" y="123"/>
                  </a:cubicBezTo>
                  <a:cubicBezTo>
                    <a:pt x="190" y="123"/>
                    <a:pt x="190" y="123"/>
                    <a:pt x="190" y="123"/>
                  </a:cubicBezTo>
                  <a:cubicBezTo>
                    <a:pt x="189" y="124"/>
                    <a:pt x="189" y="124"/>
                    <a:pt x="189" y="124"/>
                  </a:cubicBezTo>
                  <a:cubicBezTo>
                    <a:pt x="189" y="124"/>
                    <a:pt x="189" y="124"/>
                    <a:pt x="189" y="124"/>
                  </a:cubicBezTo>
                  <a:cubicBezTo>
                    <a:pt x="189" y="125"/>
                    <a:pt x="189" y="125"/>
                    <a:pt x="189" y="125"/>
                  </a:cubicBezTo>
                  <a:cubicBezTo>
                    <a:pt x="190" y="125"/>
                    <a:pt x="190" y="125"/>
                    <a:pt x="190" y="125"/>
                  </a:cubicBezTo>
                  <a:cubicBezTo>
                    <a:pt x="189" y="126"/>
                    <a:pt x="189" y="125"/>
                    <a:pt x="189" y="126"/>
                  </a:cubicBezTo>
                  <a:cubicBezTo>
                    <a:pt x="189" y="126"/>
                    <a:pt x="189" y="126"/>
                    <a:pt x="189" y="126"/>
                  </a:cubicBezTo>
                  <a:cubicBezTo>
                    <a:pt x="188" y="126"/>
                    <a:pt x="189" y="126"/>
                    <a:pt x="188" y="127"/>
                  </a:cubicBezTo>
                  <a:cubicBezTo>
                    <a:pt x="188" y="127"/>
                    <a:pt x="188" y="127"/>
                    <a:pt x="188" y="127"/>
                  </a:cubicBezTo>
                  <a:cubicBezTo>
                    <a:pt x="188" y="127"/>
                    <a:pt x="188" y="127"/>
                    <a:pt x="188" y="127"/>
                  </a:cubicBezTo>
                  <a:cubicBezTo>
                    <a:pt x="188" y="127"/>
                    <a:pt x="188" y="127"/>
                    <a:pt x="188" y="127"/>
                  </a:cubicBezTo>
                  <a:cubicBezTo>
                    <a:pt x="188" y="128"/>
                    <a:pt x="188" y="128"/>
                    <a:pt x="188" y="128"/>
                  </a:cubicBezTo>
                  <a:cubicBezTo>
                    <a:pt x="187" y="128"/>
                    <a:pt x="187" y="128"/>
                    <a:pt x="187" y="128"/>
                  </a:cubicBezTo>
                  <a:cubicBezTo>
                    <a:pt x="187" y="128"/>
                    <a:pt x="187" y="128"/>
                    <a:pt x="187" y="128"/>
                  </a:cubicBezTo>
                  <a:cubicBezTo>
                    <a:pt x="187" y="128"/>
                    <a:pt x="187" y="128"/>
                    <a:pt x="187" y="128"/>
                  </a:cubicBezTo>
                  <a:cubicBezTo>
                    <a:pt x="187" y="128"/>
                    <a:pt x="187" y="128"/>
                    <a:pt x="187" y="128"/>
                  </a:cubicBezTo>
                  <a:cubicBezTo>
                    <a:pt x="187" y="129"/>
                    <a:pt x="187" y="129"/>
                    <a:pt x="187" y="129"/>
                  </a:cubicBezTo>
                  <a:cubicBezTo>
                    <a:pt x="186" y="129"/>
                    <a:pt x="186" y="129"/>
                    <a:pt x="186" y="129"/>
                  </a:cubicBezTo>
                  <a:cubicBezTo>
                    <a:pt x="186" y="129"/>
                    <a:pt x="186" y="129"/>
                    <a:pt x="185" y="129"/>
                  </a:cubicBezTo>
                  <a:cubicBezTo>
                    <a:pt x="185" y="129"/>
                    <a:pt x="185" y="129"/>
                    <a:pt x="185" y="129"/>
                  </a:cubicBezTo>
                  <a:cubicBezTo>
                    <a:pt x="184" y="129"/>
                    <a:pt x="184" y="129"/>
                    <a:pt x="184" y="129"/>
                  </a:cubicBezTo>
                  <a:cubicBezTo>
                    <a:pt x="184" y="129"/>
                    <a:pt x="184" y="129"/>
                    <a:pt x="184" y="128"/>
                  </a:cubicBezTo>
                  <a:cubicBezTo>
                    <a:pt x="184" y="128"/>
                    <a:pt x="184" y="128"/>
                    <a:pt x="184" y="128"/>
                  </a:cubicBezTo>
                  <a:cubicBezTo>
                    <a:pt x="184" y="128"/>
                    <a:pt x="184" y="128"/>
                    <a:pt x="184" y="128"/>
                  </a:cubicBezTo>
                  <a:cubicBezTo>
                    <a:pt x="184" y="128"/>
                    <a:pt x="184" y="128"/>
                    <a:pt x="184" y="128"/>
                  </a:cubicBezTo>
                  <a:cubicBezTo>
                    <a:pt x="184" y="127"/>
                    <a:pt x="184" y="127"/>
                    <a:pt x="184" y="127"/>
                  </a:cubicBezTo>
                  <a:cubicBezTo>
                    <a:pt x="184" y="127"/>
                    <a:pt x="184" y="127"/>
                    <a:pt x="184" y="127"/>
                  </a:cubicBezTo>
                  <a:cubicBezTo>
                    <a:pt x="184" y="127"/>
                    <a:pt x="184" y="127"/>
                    <a:pt x="184" y="127"/>
                  </a:cubicBezTo>
                  <a:cubicBezTo>
                    <a:pt x="184" y="127"/>
                    <a:pt x="184" y="127"/>
                    <a:pt x="184" y="127"/>
                  </a:cubicBezTo>
                  <a:cubicBezTo>
                    <a:pt x="183" y="127"/>
                    <a:pt x="183" y="127"/>
                    <a:pt x="183" y="127"/>
                  </a:cubicBezTo>
                  <a:cubicBezTo>
                    <a:pt x="183" y="127"/>
                    <a:pt x="183" y="127"/>
                    <a:pt x="183" y="127"/>
                  </a:cubicBezTo>
                  <a:cubicBezTo>
                    <a:pt x="183" y="127"/>
                    <a:pt x="183" y="127"/>
                    <a:pt x="183" y="127"/>
                  </a:cubicBezTo>
                  <a:cubicBezTo>
                    <a:pt x="182" y="127"/>
                    <a:pt x="182" y="127"/>
                    <a:pt x="182" y="127"/>
                  </a:cubicBezTo>
                  <a:cubicBezTo>
                    <a:pt x="182" y="127"/>
                    <a:pt x="182" y="127"/>
                    <a:pt x="182" y="127"/>
                  </a:cubicBezTo>
                  <a:cubicBezTo>
                    <a:pt x="182" y="127"/>
                    <a:pt x="182" y="127"/>
                    <a:pt x="182" y="127"/>
                  </a:cubicBezTo>
                  <a:cubicBezTo>
                    <a:pt x="182" y="127"/>
                    <a:pt x="182" y="127"/>
                    <a:pt x="182" y="127"/>
                  </a:cubicBezTo>
                  <a:cubicBezTo>
                    <a:pt x="181" y="127"/>
                    <a:pt x="181" y="127"/>
                    <a:pt x="181" y="127"/>
                  </a:cubicBezTo>
                  <a:cubicBezTo>
                    <a:pt x="181" y="127"/>
                    <a:pt x="181" y="127"/>
                    <a:pt x="181" y="127"/>
                  </a:cubicBezTo>
                  <a:cubicBezTo>
                    <a:pt x="181" y="127"/>
                    <a:pt x="181" y="127"/>
                    <a:pt x="181" y="127"/>
                  </a:cubicBezTo>
                  <a:cubicBezTo>
                    <a:pt x="180" y="126"/>
                    <a:pt x="180" y="126"/>
                    <a:pt x="180" y="126"/>
                  </a:cubicBezTo>
                  <a:cubicBezTo>
                    <a:pt x="180" y="126"/>
                    <a:pt x="180" y="126"/>
                    <a:pt x="180" y="126"/>
                  </a:cubicBezTo>
                  <a:cubicBezTo>
                    <a:pt x="180" y="126"/>
                    <a:pt x="180" y="126"/>
                    <a:pt x="180"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7" y="126"/>
                    <a:pt x="177" y="126"/>
                    <a:pt x="177" y="126"/>
                  </a:cubicBezTo>
                  <a:cubicBezTo>
                    <a:pt x="177" y="126"/>
                    <a:pt x="177" y="126"/>
                    <a:pt x="177" y="126"/>
                  </a:cubicBezTo>
                  <a:cubicBezTo>
                    <a:pt x="177" y="126"/>
                    <a:pt x="177" y="126"/>
                    <a:pt x="177" y="126"/>
                  </a:cubicBezTo>
                  <a:cubicBezTo>
                    <a:pt x="177" y="126"/>
                    <a:pt x="177" y="126"/>
                    <a:pt x="177" y="126"/>
                  </a:cubicBezTo>
                  <a:cubicBezTo>
                    <a:pt x="176" y="125"/>
                    <a:pt x="176" y="125"/>
                    <a:pt x="176" y="125"/>
                  </a:cubicBezTo>
                  <a:cubicBezTo>
                    <a:pt x="176" y="126"/>
                    <a:pt x="176" y="126"/>
                    <a:pt x="176" y="126"/>
                  </a:cubicBezTo>
                  <a:cubicBezTo>
                    <a:pt x="176" y="126"/>
                    <a:pt x="176" y="126"/>
                    <a:pt x="176" y="126"/>
                  </a:cubicBezTo>
                  <a:cubicBezTo>
                    <a:pt x="175" y="126"/>
                    <a:pt x="175" y="126"/>
                    <a:pt x="175" y="126"/>
                  </a:cubicBezTo>
                  <a:cubicBezTo>
                    <a:pt x="175" y="125"/>
                    <a:pt x="175" y="125"/>
                    <a:pt x="175" y="125"/>
                  </a:cubicBezTo>
                  <a:cubicBezTo>
                    <a:pt x="175" y="125"/>
                    <a:pt x="175" y="125"/>
                    <a:pt x="175" y="125"/>
                  </a:cubicBezTo>
                  <a:cubicBezTo>
                    <a:pt x="175" y="125"/>
                    <a:pt x="175" y="125"/>
                    <a:pt x="174" y="125"/>
                  </a:cubicBezTo>
                  <a:cubicBezTo>
                    <a:pt x="174" y="125"/>
                    <a:pt x="174" y="125"/>
                    <a:pt x="174" y="125"/>
                  </a:cubicBezTo>
                  <a:cubicBezTo>
                    <a:pt x="174" y="125"/>
                    <a:pt x="174" y="125"/>
                    <a:pt x="174" y="125"/>
                  </a:cubicBezTo>
                  <a:cubicBezTo>
                    <a:pt x="174" y="126"/>
                    <a:pt x="174" y="126"/>
                    <a:pt x="174" y="126"/>
                  </a:cubicBezTo>
                  <a:cubicBezTo>
                    <a:pt x="174" y="126"/>
                    <a:pt x="174" y="126"/>
                    <a:pt x="173" y="126"/>
                  </a:cubicBezTo>
                  <a:cubicBezTo>
                    <a:pt x="173" y="126"/>
                    <a:pt x="173" y="126"/>
                    <a:pt x="173" y="126"/>
                  </a:cubicBezTo>
                  <a:cubicBezTo>
                    <a:pt x="173" y="125"/>
                    <a:pt x="173" y="125"/>
                    <a:pt x="173" y="125"/>
                  </a:cubicBezTo>
                  <a:cubicBezTo>
                    <a:pt x="173" y="126"/>
                    <a:pt x="173" y="126"/>
                    <a:pt x="173"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5"/>
                    <a:pt x="171" y="125"/>
                    <a:pt x="171" y="125"/>
                  </a:cubicBezTo>
                  <a:cubicBezTo>
                    <a:pt x="171" y="125"/>
                    <a:pt x="171" y="125"/>
                    <a:pt x="171" y="125"/>
                  </a:cubicBezTo>
                  <a:cubicBezTo>
                    <a:pt x="170" y="125"/>
                    <a:pt x="170" y="125"/>
                    <a:pt x="170" y="125"/>
                  </a:cubicBezTo>
                  <a:cubicBezTo>
                    <a:pt x="170" y="125"/>
                    <a:pt x="170" y="125"/>
                    <a:pt x="170" y="125"/>
                  </a:cubicBezTo>
                  <a:cubicBezTo>
                    <a:pt x="171" y="125"/>
                    <a:pt x="171" y="125"/>
                    <a:pt x="171" y="125"/>
                  </a:cubicBezTo>
                  <a:cubicBezTo>
                    <a:pt x="170" y="124"/>
                    <a:pt x="170" y="124"/>
                    <a:pt x="170" y="124"/>
                  </a:cubicBezTo>
                  <a:cubicBezTo>
                    <a:pt x="170" y="124"/>
                    <a:pt x="170" y="124"/>
                    <a:pt x="170" y="124"/>
                  </a:cubicBezTo>
                  <a:cubicBezTo>
                    <a:pt x="170" y="124"/>
                    <a:pt x="171" y="124"/>
                    <a:pt x="171" y="124"/>
                  </a:cubicBezTo>
                  <a:cubicBezTo>
                    <a:pt x="171" y="123"/>
                    <a:pt x="171" y="123"/>
                    <a:pt x="171" y="123"/>
                  </a:cubicBezTo>
                  <a:cubicBezTo>
                    <a:pt x="171" y="123"/>
                    <a:pt x="171" y="123"/>
                    <a:pt x="171" y="123"/>
                  </a:cubicBezTo>
                  <a:cubicBezTo>
                    <a:pt x="171" y="123"/>
                    <a:pt x="171" y="123"/>
                    <a:pt x="171" y="123"/>
                  </a:cubicBezTo>
                  <a:cubicBezTo>
                    <a:pt x="171" y="123"/>
                    <a:pt x="171" y="123"/>
                    <a:pt x="171" y="123"/>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1"/>
                    <a:pt x="171" y="121"/>
                    <a:pt x="171" y="121"/>
                  </a:cubicBezTo>
                  <a:cubicBezTo>
                    <a:pt x="171" y="121"/>
                    <a:pt x="171" y="121"/>
                    <a:pt x="171" y="121"/>
                  </a:cubicBezTo>
                  <a:cubicBezTo>
                    <a:pt x="172" y="121"/>
                    <a:pt x="172" y="121"/>
                    <a:pt x="172" y="121"/>
                  </a:cubicBezTo>
                  <a:cubicBezTo>
                    <a:pt x="172" y="121"/>
                    <a:pt x="172" y="121"/>
                    <a:pt x="172" y="121"/>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3" y="122"/>
                    <a:pt x="173" y="122"/>
                    <a:pt x="173" y="122"/>
                  </a:cubicBezTo>
                  <a:cubicBezTo>
                    <a:pt x="173" y="121"/>
                    <a:pt x="173" y="121"/>
                    <a:pt x="173" y="121"/>
                  </a:cubicBezTo>
                  <a:cubicBezTo>
                    <a:pt x="173" y="121"/>
                    <a:pt x="173" y="121"/>
                    <a:pt x="173" y="121"/>
                  </a:cubicBezTo>
                  <a:cubicBezTo>
                    <a:pt x="173" y="121"/>
                    <a:pt x="173" y="121"/>
                    <a:pt x="173" y="121"/>
                  </a:cubicBezTo>
                  <a:cubicBezTo>
                    <a:pt x="174" y="122"/>
                    <a:pt x="174" y="122"/>
                    <a:pt x="174" y="122"/>
                  </a:cubicBezTo>
                  <a:cubicBezTo>
                    <a:pt x="174" y="122"/>
                    <a:pt x="174" y="122"/>
                    <a:pt x="174" y="122"/>
                  </a:cubicBezTo>
                  <a:cubicBezTo>
                    <a:pt x="174" y="122"/>
                    <a:pt x="174" y="122"/>
                    <a:pt x="174" y="122"/>
                  </a:cubicBezTo>
                  <a:cubicBezTo>
                    <a:pt x="174" y="122"/>
                    <a:pt x="174" y="122"/>
                    <a:pt x="174" y="122"/>
                  </a:cubicBezTo>
                  <a:cubicBezTo>
                    <a:pt x="175" y="122"/>
                    <a:pt x="175" y="122"/>
                    <a:pt x="175" y="122"/>
                  </a:cubicBezTo>
                  <a:cubicBezTo>
                    <a:pt x="174" y="121"/>
                    <a:pt x="174" y="121"/>
                    <a:pt x="174" y="121"/>
                  </a:cubicBezTo>
                  <a:cubicBezTo>
                    <a:pt x="175" y="121"/>
                    <a:pt x="175" y="121"/>
                    <a:pt x="175" y="121"/>
                  </a:cubicBezTo>
                  <a:cubicBezTo>
                    <a:pt x="175" y="121"/>
                    <a:pt x="175" y="121"/>
                    <a:pt x="175" y="121"/>
                  </a:cubicBezTo>
                  <a:cubicBezTo>
                    <a:pt x="176" y="121"/>
                    <a:pt x="176" y="121"/>
                    <a:pt x="176" y="121"/>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19"/>
                    <a:pt x="176" y="119"/>
                    <a:pt x="176" y="119"/>
                  </a:cubicBezTo>
                  <a:cubicBezTo>
                    <a:pt x="176" y="119"/>
                    <a:pt x="176" y="119"/>
                    <a:pt x="176" y="119"/>
                  </a:cubicBezTo>
                  <a:cubicBezTo>
                    <a:pt x="177" y="119"/>
                    <a:pt x="177" y="119"/>
                    <a:pt x="177" y="119"/>
                  </a:cubicBezTo>
                  <a:cubicBezTo>
                    <a:pt x="177" y="119"/>
                    <a:pt x="177" y="119"/>
                    <a:pt x="177" y="119"/>
                  </a:cubicBezTo>
                  <a:cubicBezTo>
                    <a:pt x="177" y="119"/>
                    <a:pt x="177" y="119"/>
                    <a:pt x="177" y="119"/>
                  </a:cubicBezTo>
                  <a:cubicBezTo>
                    <a:pt x="177" y="119"/>
                    <a:pt x="177" y="119"/>
                    <a:pt x="177" y="119"/>
                  </a:cubicBezTo>
                  <a:cubicBezTo>
                    <a:pt x="177" y="118"/>
                    <a:pt x="177" y="118"/>
                    <a:pt x="177" y="118"/>
                  </a:cubicBezTo>
                  <a:cubicBezTo>
                    <a:pt x="177" y="117"/>
                    <a:pt x="177" y="117"/>
                    <a:pt x="177" y="117"/>
                  </a:cubicBezTo>
                  <a:cubicBezTo>
                    <a:pt x="177" y="117"/>
                    <a:pt x="177" y="117"/>
                    <a:pt x="177" y="117"/>
                  </a:cubicBezTo>
                  <a:cubicBezTo>
                    <a:pt x="178" y="117"/>
                    <a:pt x="179" y="118"/>
                    <a:pt x="179" y="118"/>
                  </a:cubicBezTo>
                  <a:cubicBezTo>
                    <a:pt x="179" y="118"/>
                    <a:pt x="179" y="118"/>
                    <a:pt x="179" y="118"/>
                  </a:cubicBezTo>
                  <a:cubicBezTo>
                    <a:pt x="179" y="117"/>
                    <a:pt x="179" y="117"/>
                    <a:pt x="179"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1" y="117"/>
                    <a:pt x="181" y="117"/>
                    <a:pt x="181" y="117"/>
                  </a:cubicBezTo>
                  <a:cubicBezTo>
                    <a:pt x="181" y="117"/>
                    <a:pt x="181" y="117"/>
                    <a:pt x="181" y="117"/>
                  </a:cubicBezTo>
                  <a:cubicBezTo>
                    <a:pt x="181" y="117"/>
                    <a:pt x="181" y="117"/>
                    <a:pt x="181" y="117"/>
                  </a:cubicBezTo>
                  <a:cubicBezTo>
                    <a:pt x="181" y="116"/>
                    <a:pt x="181" y="116"/>
                    <a:pt x="181" y="116"/>
                  </a:cubicBezTo>
                  <a:cubicBezTo>
                    <a:pt x="182" y="116"/>
                    <a:pt x="182" y="116"/>
                    <a:pt x="183" y="116"/>
                  </a:cubicBezTo>
                  <a:cubicBezTo>
                    <a:pt x="183" y="115"/>
                    <a:pt x="183" y="115"/>
                    <a:pt x="183" y="115"/>
                  </a:cubicBezTo>
                  <a:cubicBezTo>
                    <a:pt x="183" y="115"/>
                    <a:pt x="183" y="115"/>
                    <a:pt x="183" y="115"/>
                  </a:cubicBezTo>
                  <a:cubicBezTo>
                    <a:pt x="184" y="115"/>
                    <a:pt x="183" y="115"/>
                    <a:pt x="184" y="116"/>
                  </a:cubicBezTo>
                  <a:cubicBezTo>
                    <a:pt x="184" y="115"/>
                    <a:pt x="184" y="115"/>
                    <a:pt x="184" y="115"/>
                  </a:cubicBezTo>
                  <a:cubicBezTo>
                    <a:pt x="184" y="116"/>
                    <a:pt x="184" y="116"/>
                    <a:pt x="184" y="116"/>
                  </a:cubicBezTo>
                  <a:cubicBezTo>
                    <a:pt x="184" y="115"/>
                    <a:pt x="184" y="115"/>
                    <a:pt x="184" y="115"/>
                  </a:cubicBezTo>
                  <a:cubicBezTo>
                    <a:pt x="185" y="116"/>
                    <a:pt x="185" y="116"/>
                    <a:pt x="185" y="116"/>
                  </a:cubicBezTo>
                  <a:cubicBezTo>
                    <a:pt x="185" y="115"/>
                    <a:pt x="185" y="115"/>
                    <a:pt x="185" y="115"/>
                  </a:cubicBezTo>
                  <a:cubicBezTo>
                    <a:pt x="185" y="116"/>
                    <a:pt x="185" y="116"/>
                    <a:pt x="185" y="116"/>
                  </a:cubicBezTo>
                  <a:cubicBezTo>
                    <a:pt x="185" y="115"/>
                    <a:pt x="185" y="115"/>
                    <a:pt x="185" y="115"/>
                  </a:cubicBezTo>
                  <a:cubicBezTo>
                    <a:pt x="186" y="115"/>
                    <a:pt x="186" y="115"/>
                    <a:pt x="186" y="115"/>
                  </a:cubicBezTo>
                  <a:cubicBezTo>
                    <a:pt x="186" y="115"/>
                    <a:pt x="186" y="115"/>
                    <a:pt x="186" y="115"/>
                  </a:cubicBezTo>
                  <a:cubicBezTo>
                    <a:pt x="186" y="116"/>
                    <a:pt x="186" y="116"/>
                    <a:pt x="186" y="116"/>
                  </a:cubicBezTo>
                  <a:cubicBezTo>
                    <a:pt x="186" y="116"/>
                    <a:pt x="186" y="116"/>
                    <a:pt x="186" y="116"/>
                  </a:cubicBezTo>
                  <a:cubicBezTo>
                    <a:pt x="186" y="116"/>
                    <a:pt x="186" y="116"/>
                    <a:pt x="186"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7"/>
                    <a:pt x="187" y="117"/>
                    <a:pt x="187" y="117"/>
                  </a:cubicBezTo>
                  <a:cubicBezTo>
                    <a:pt x="187" y="117"/>
                    <a:pt x="187" y="117"/>
                    <a:pt x="187" y="117"/>
                  </a:cubicBezTo>
                  <a:cubicBezTo>
                    <a:pt x="187" y="117"/>
                    <a:pt x="187" y="117"/>
                    <a:pt x="187" y="117"/>
                  </a:cubicBezTo>
                  <a:cubicBezTo>
                    <a:pt x="187" y="118"/>
                    <a:pt x="187" y="118"/>
                    <a:pt x="187" y="118"/>
                  </a:cubicBezTo>
                  <a:cubicBezTo>
                    <a:pt x="188" y="118"/>
                    <a:pt x="188" y="118"/>
                    <a:pt x="188" y="118"/>
                  </a:cubicBezTo>
                  <a:cubicBezTo>
                    <a:pt x="188" y="118"/>
                    <a:pt x="188" y="118"/>
                    <a:pt x="188" y="118"/>
                  </a:cubicBezTo>
                  <a:cubicBezTo>
                    <a:pt x="188" y="118"/>
                    <a:pt x="188" y="118"/>
                    <a:pt x="188" y="119"/>
                  </a:cubicBezTo>
                  <a:cubicBezTo>
                    <a:pt x="189" y="119"/>
                    <a:pt x="189" y="119"/>
                    <a:pt x="189" y="119"/>
                  </a:cubicBezTo>
                  <a:cubicBezTo>
                    <a:pt x="189" y="119"/>
                    <a:pt x="189" y="119"/>
                    <a:pt x="189" y="119"/>
                  </a:cubicBezTo>
                  <a:cubicBezTo>
                    <a:pt x="189" y="119"/>
                    <a:pt x="189" y="119"/>
                    <a:pt x="189" y="119"/>
                  </a:cubicBezTo>
                  <a:cubicBezTo>
                    <a:pt x="190" y="120"/>
                    <a:pt x="190" y="120"/>
                    <a:pt x="190" y="120"/>
                  </a:cubicBezTo>
                  <a:cubicBezTo>
                    <a:pt x="189" y="120"/>
                    <a:pt x="189" y="120"/>
                    <a:pt x="189" y="120"/>
                  </a:cubicBezTo>
                  <a:cubicBezTo>
                    <a:pt x="189" y="121"/>
                    <a:pt x="189" y="121"/>
                    <a:pt x="189" y="121"/>
                  </a:cubicBezTo>
                  <a:cubicBezTo>
                    <a:pt x="189" y="121"/>
                    <a:pt x="189" y="121"/>
                    <a:pt x="189" y="121"/>
                  </a:cubicBezTo>
                  <a:cubicBezTo>
                    <a:pt x="190" y="121"/>
                    <a:pt x="190" y="121"/>
                    <a:pt x="190" y="121"/>
                  </a:cubicBezTo>
                  <a:lnTo>
                    <a:pt x="191" y="122"/>
                  </a:lnTo>
                  <a:close/>
                  <a:moveTo>
                    <a:pt x="184" y="126"/>
                  </a:moveTo>
                  <a:cubicBezTo>
                    <a:pt x="184" y="126"/>
                    <a:pt x="184" y="126"/>
                    <a:pt x="184" y="126"/>
                  </a:cubicBezTo>
                  <a:close/>
                  <a:moveTo>
                    <a:pt x="440" y="282"/>
                  </a:moveTo>
                  <a:cubicBezTo>
                    <a:pt x="440" y="281"/>
                    <a:pt x="440" y="281"/>
                    <a:pt x="440" y="281"/>
                  </a:cubicBezTo>
                  <a:cubicBezTo>
                    <a:pt x="439" y="282"/>
                    <a:pt x="439" y="282"/>
                    <a:pt x="439" y="282"/>
                  </a:cubicBezTo>
                  <a:cubicBezTo>
                    <a:pt x="439" y="282"/>
                    <a:pt x="439" y="282"/>
                    <a:pt x="439" y="282"/>
                  </a:cubicBezTo>
                  <a:cubicBezTo>
                    <a:pt x="439" y="282"/>
                    <a:pt x="439" y="282"/>
                    <a:pt x="439" y="282"/>
                  </a:cubicBezTo>
                  <a:cubicBezTo>
                    <a:pt x="439" y="282"/>
                    <a:pt x="439" y="282"/>
                    <a:pt x="439" y="282"/>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2"/>
                    <a:pt x="439" y="282"/>
                    <a:pt x="439" y="282"/>
                  </a:cubicBezTo>
                  <a:cubicBezTo>
                    <a:pt x="439" y="282"/>
                    <a:pt x="439" y="282"/>
                    <a:pt x="439" y="282"/>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40" y="283"/>
                    <a:pt x="440" y="282"/>
                    <a:pt x="440" y="282"/>
                  </a:cubicBezTo>
                  <a:cubicBezTo>
                    <a:pt x="440" y="281"/>
                    <a:pt x="440" y="281"/>
                    <a:pt x="440" y="281"/>
                  </a:cubicBezTo>
                  <a:lnTo>
                    <a:pt x="440" y="282"/>
                  </a:lnTo>
                  <a:close/>
                  <a:moveTo>
                    <a:pt x="174" y="106"/>
                  </a:moveTo>
                  <a:cubicBezTo>
                    <a:pt x="175" y="106"/>
                    <a:pt x="175" y="106"/>
                    <a:pt x="175" y="106"/>
                  </a:cubicBezTo>
                  <a:cubicBezTo>
                    <a:pt x="175" y="106"/>
                    <a:pt x="175" y="106"/>
                    <a:pt x="175" y="106"/>
                  </a:cubicBezTo>
                  <a:cubicBezTo>
                    <a:pt x="175" y="106"/>
                    <a:pt x="175" y="106"/>
                    <a:pt x="175" y="106"/>
                  </a:cubicBezTo>
                  <a:cubicBezTo>
                    <a:pt x="174" y="105"/>
                    <a:pt x="174" y="105"/>
                    <a:pt x="174" y="105"/>
                  </a:cubicBezTo>
                  <a:lnTo>
                    <a:pt x="174" y="106"/>
                  </a:lnTo>
                  <a:close/>
                  <a:moveTo>
                    <a:pt x="170" y="107"/>
                  </a:moveTo>
                  <a:cubicBezTo>
                    <a:pt x="170" y="106"/>
                    <a:pt x="170" y="106"/>
                    <a:pt x="170" y="106"/>
                  </a:cubicBezTo>
                  <a:cubicBezTo>
                    <a:pt x="170" y="106"/>
                    <a:pt x="170" y="106"/>
                    <a:pt x="170" y="106"/>
                  </a:cubicBezTo>
                  <a:cubicBezTo>
                    <a:pt x="170" y="106"/>
                    <a:pt x="170" y="106"/>
                    <a:pt x="170" y="106"/>
                  </a:cubicBezTo>
                  <a:cubicBezTo>
                    <a:pt x="171" y="106"/>
                    <a:pt x="171" y="106"/>
                    <a:pt x="171" y="106"/>
                  </a:cubicBezTo>
                  <a:cubicBezTo>
                    <a:pt x="171" y="106"/>
                    <a:pt x="171" y="106"/>
                    <a:pt x="171" y="106"/>
                  </a:cubicBezTo>
                  <a:cubicBezTo>
                    <a:pt x="171" y="105"/>
                    <a:pt x="171" y="105"/>
                    <a:pt x="171" y="105"/>
                  </a:cubicBezTo>
                  <a:cubicBezTo>
                    <a:pt x="171" y="105"/>
                    <a:pt x="171" y="105"/>
                    <a:pt x="171" y="105"/>
                  </a:cubicBezTo>
                  <a:cubicBezTo>
                    <a:pt x="171" y="105"/>
                    <a:pt x="171" y="105"/>
                    <a:pt x="171" y="105"/>
                  </a:cubicBezTo>
                  <a:cubicBezTo>
                    <a:pt x="171" y="104"/>
                    <a:pt x="171" y="104"/>
                    <a:pt x="171" y="104"/>
                  </a:cubicBezTo>
                  <a:cubicBezTo>
                    <a:pt x="170" y="105"/>
                    <a:pt x="170" y="105"/>
                    <a:pt x="170" y="105"/>
                  </a:cubicBezTo>
                  <a:cubicBezTo>
                    <a:pt x="171" y="105"/>
                    <a:pt x="171" y="105"/>
                    <a:pt x="171" y="105"/>
                  </a:cubicBezTo>
                  <a:cubicBezTo>
                    <a:pt x="170" y="105"/>
                    <a:pt x="170" y="106"/>
                    <a:pt x="170" y="106"/>
                  </a:cubicBezTo>
                  <a:cubicBezTo>
                    <a:pt x="169" y="106"/>
                    <a:pt x="169" y="106"/>
                    <a:pt x="169" y="106"/>
                  </a:cubicBezTo>
                  <a:cubicBezTo>
                    <a:pt x="169" y="105"/>
                    <a:pt x="169" y="105"/>
                    <a:pt x="169" y="105"/>
                  </a:cubicBezTo>
                  <a:cubicBezTo>
                    <a:pt x="169" y="105"/>
                    <a:pt x="169" y="105"/>
                    <a:pt x="169" y="105"/>
                  </a:cubicBezTo>
                  <a:cubicBezTo>
                    <a:pt x="169" y="105"/>
                    <a:pt x="169" y="105"/>
                    <a:pt x="169" y="105"/>
                  </a:cubicBezTo>
                  <a:cubicBezTo>
                    <a:pt x="168" y="105"/>
                    <a:pt x="168" y="105"/>
                    <a:pt x="168" y="105"/>
                  </a:cubicBezTo>
                  <a:cubicBezTo>
                    <a:pt x="169" y="106"/>
                    <a:pt x="169" y="106"/>
                    <a:pt x="169" y="106"/>
                  </a:cubicBezTo>
                  <a:cubicBezTo>
                    <a:pt x="168" y="106"/>
                    <a:pt x="168" y="106"/>
                    <a:pt x="168" y="106"/>
                  </a:cubicBezTo>
                  <a:cubicBezTo>
                    <a:pt x="167" y="106"/>
                    <a:pt x="167" y="106"/>
                    <a:pt x="167" y="106"/>
                  </a:cubicBezTo>
                  <a:cubicBezTo>
                    <a:pt x="168" y="106"/>
                    <a:pt x="168" y="106"/>
                    <a:pt x="168" y="106"/>
                  </a:cubicBezTo>
                  <a:cubicBezTo>
                    <a:pt x="168" y="107"/>
                    <a:pt x="168" y="107"/>
                    <a:pt x="168" y="107"/>
                  </a:cubicBezTo>
                  <a:cubicBezTo>
                    <a:pt x="168" y="106"/>
                    <a:pt x="168" y="106"/>
                    <a:pt x="168" y="106"/>
                  </a:cubicBezTo>
                  <a:cubicBezTo>
                    <a:pt x="169" y="106"/>
                    <a:pt x="169" y="106"/>
                    <a:pt x="169" y="106"/>
                  </a:cubicBezTo>
                  <a:cubicBezTo>
                    <a:pt x="168" y="107"/>
                    <a:pt x="168" y="107"/>
                    <a:pt x="168" y="107"/>
                  </a:cubicBezTo>
                  <a:cubicBezTo>
                    <a:pt x="168" y="107"/>
                    <a:pt x="168" y="107"/>
                    <a:pt x="168" y="107"/>
                  </a:cubicBezTo>
                  <a:cubicBezTo>
                    <a:pt x="167" y="107"/>
                    <a:pt x="167" y="107"/>
                    <a:pt x="167" y="107"/>
                  </a:cubicBezTo>
                  <a:cubicBezTo>
                    <a:pt x="168" y="107"/>
                    <a:pt x="168" y="107"/>
                    <a:pt x="168" y="107"/>
                  </a:cubicBezTo>
                  <a:cubicBezTo>
                    <a:pt x="167" y="107"/>
                    <a:pt x="167" y="107"/>
                    <a:pt x="167" y="107"/>
                  </a:cubicBezTo>
                  <a:cubicBezTo>
                    <a:pt x="167" y="108"/>
                    <a:pt x="167" y="108"/>
                    <a:pt x="167" y="108"/>
                  </a:cubicBezTo>
                  <a:cubicBezTo>
                    <a:pt x="167" y="108"/>
                    <a:pt x="167" y="108"/>
                    <a:pt x="167" y="108"/>
                  </a:cubicBezTo>
                  <a:cubicBezTo>
                    <a:pt x="167" y="108"/>
                    <a:pt x="167" y="108"/>
                    <a:pt x="167" y="108"/>
                  </a:cubicBezTo>
                  <a:cubicBezTo>
                    <a:pt x="167" y="108"/>
                    <a:pt x="167" y="108"/>
                    <a:pt x="167" y="108"/>
                  </a:cubicBezTo>
                  <a:cubicBezTo>
                    <a:pt x="168" y="108"/>
                    <a:pt x="168" y="108"/>
                    <a:pt x="168" y="108"/>
                  </a:cubicBezTo>
                  <a:cubicBezTo>
                    <a:pt x="168" y="108"/>
                    <a:pt x="168" y="108"/>
                    <a:pt x="168" y="108"/>
                  </a:cubicBezTo>
                  <a:cubicBezTo>
                    <a:pt x="168" y="108"/>
                    <a:pt x="168" y="108"/>
                    <a:pt x="168" y="108"/>
                  </a:cubicBezTo>
                  <a:cubicBezTo>
                    <a:pt x="168" y="108"/>
                    <a:pt x="168" y="108"/>
                    <a:pt x="168" y="108"/>
                  </a:cubicBezTo>
                  <a:cubicBezTo>
                    <a:pt x="169" y="108"/>
                    <a:pt x="169" y="108"/>
                    <a:pt x="169" y="108"/>
                  </a:cubicBezTo>
                  <a:cubicBezTo>
                    <a:pt x="169" y="108"/>
                    <a:pt x="169" y="108"/>
                    <a:pt x="169" y="108"/>
                  </a:cubicBezTo>
                  <a:cubicBezTo>
                    <a:pt x="169" y="107"/>
                    <a:pt x="169" y="107"/>
                    <a:pt x="169" y="107"/>
                  </a:cubicBezTo>
                  <a:cubicBezTo>
                    <a:pt x="169" y="107"/>
                    <a:pt x="169" y="107"/>
                    <a:pt x="169" y="107"/>
                  </a:cubicBezTo>
                  <a:lnTo>
                    <a:pt x="170" y="107"/>
                  </a:lnTo>
                  <a:close/>
                  <a:moveTo>
                    <a:pt x="183" y="133"/>
                  </a:moveTo>
                  <a:cubicBezTo>
                    <a:pt x="184" y="133"/>
                    <a:pt x="184" y="133"/>
                    <a:pt x="184" y="133"/>
                  </a:cubicBezTo>
                  <a:cubicBezTo>
                    <a:pt x="183" y="133"/>
                    <a:pt x="183" y="133"/>
                    <a:pt x="183" y="133"/>
                  </a:cubicBezTo>
                  <a:cubicBezTo>
                    <a:pt x="183" y="133"/>
                    <a:pt x="183" y="133"/>
                    <a:pt x="183" y="133"/>
                  </a:cubicBezTo>
                  <a:cubicBezTo>
                    <a:pt x="183" y="133"/>
                    <a:pt x="183" y="133"/>
                    <a:pt x="183" y="133"/>
                  </a:cubicBezTo>
                  <a:cubicBezTo>
                    <a:pt x="183" y="133"/>
                    <a:pt x="183" y="133"/>
                    <a:pt x="183" y="133"/>
                  </a:cubicBezTo>
                  <a:close/>
                  <a:moveTo>
                    <a:pt x="157" y="121"/>
                  </a:moveTo>
                  <a:cubicBezTo>
                    <a:pt x="157" y="121"/>
                    <a:pt x="157" y="121"/>
                    <a:pt x="157" y="121"/>
                  </a:cubicBezTo>
                  <a:cubicBezTo>
                    <a:pt x="157" y="122"/>
                    <a:pt x="157" y="122"/>
                    <a:pt x="157" y="122"/>
                  </a:cubicBezTo>
                  <a:cubicBezTo>
                    <a:pt x="158" y="122"/>
                    <a:pt x="158" y="122"/>
                    <a:pt x="158" y="122"/>
                  </a:cubicBezTo>
                  <a:cubicBezTo>
                    <a:pt x="157" y="121"/>
                    <a:pt x="157" y="121"/>
                    <a:pt x="157" y="121"/>
                  </a:cubicBezTo>
                  <a:cubicBezTo>
                    <a:pt x="158" y="121"/>
                    <a:pt x="158" y="121"/>
                    <a:pt x="158" y="121"/>
                  </a:cubicBezTo>
                  <a:cubicBezTo>
                    <a:pt x="158" y="121"/>
                    <a:pt x="158" y="121"/>
                    <a:pt x="158" y="121"/>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7" y="120"/>
                    <a:pt x="157" y="120"/>
                    <a:pt x="157" y="120"/>
                  </a:cubicBezTo>
                  <a:cubicBezTo>
                    <a:pt x="158" y="120"/>
                    <a:pt x="158" y="120"/>
                    <a:pt x="158" y="120"/>
                  </a:cubicBezTo>
                  <a:cubicBezTo>
                    <a:pt x="157" y="121"/>
                    <a:pt x="157" y="121"/>
                    <a:pt x="157" y="121"/>
                  </a:cubicBezTo>
                  <a:close/>
                  <a:moveTo>
                    <a:pt x="190" y="134"/>
                  </a:moveTo>
                  <a:cubicBezTo>
                    <a:pt x="191" y="134"/>
                    <a:pt x="191" y="134"/>
                    <a:pt x="191" y="134"/>
                  </a:cubicBezTo>
                  <a:cubicBezTo>
                    <a:pt x="190" y="134"/>
                    <a:pt x="190" y="134"/>
                    <a:pt x="190" y="134"/>
                  </a:cubicBezTo>
                  <a:cubicBezTo>
                    <a:pt x="190" y="134"/>
                    <a:pt x="190" y="134"/>
                    <a:pt x="190" y="134"/>
                  </a:cubicBezTo>
                  <a:close/>
                  <a:moveTo>
                    <a:pt x="171" y="105"/>
                  </a:moveTo>
                  <a:cubicBezTo>
                    <a:pt x="172" y="105"/>
                    <a:pt x="172" y="105"/>
                    <a:pt x="172" y="105"/>
                  </a:cubicBezTo>
                  <a:cubicBezTo>
                    <a:pt x="171" y="105"/>
                    <a:pt x="171" y="105"/>
                    <a:pt x="171" y="105"/>
                  </a:cubicBezTo>
                  <a:cubicBezTo>
                    <a:pt x="171" y="105"/>
                    <a:pt x="171" y="105"/>
                    <a:pt x="171" y="105"/>
                  </a:cubicBezTo>
                  <a:cubicBezTo>
                    <a:pt x="171" y="105"/>
                    <a:pt x="171" y="105"/>
                    <a:pt x="171" y="105"/>
                  </a:cubicBezTo>
                  <a:close/>
                  <a:moveTo>
                    <a:pt x="171" y="101"/>
                  </a:moveTo>
                  <a:cubicBezTo>
                    <a:pt x="171" y="100"/>
                    <a:pt x="171" y="100"/>
                    <a:pt x="171" y="100"/>
                  </a:cubicBezTo>
                  <a:cubicBezTo>
                    <a:pt x="170" y="101"/>
                    <a:pt x="170" y="101"/>
                    <a:pt x="170" y="101"/>
                  </a:cubicBezTo>
                  <a:cubicBezTo>
                    <a:pt x="170" y="101"/>
                    <a:pt x="170" y="101"/>
                    <a:pt x="170" y="101"/>
                  </a:cubicBezTo>
                  <a:cubicBezTo>
                    <a:pt x="170" y="101"/>
                    <a:pt x="170" y="101"/>
                    <a:pt x="170" y="101"/>
                  </a:cubicBezTo>
                  <a:lnTo>
                    <a:pt x="171" y="101"/>
                  </a:lnTo>
                  <a:close/>
                  <a:moveTo>
                    <a:pt x="169" y="101"/>
                  </a:moveTo>
                  <a:cubicBezTo>
                    <a:pt x="169" y="101"/>
                    <a:pt x="169" y="101"/>
                    <a:pt x="169" y="101"/>
                  </a:cubicBezTo>
                  <a:cubicBezTo>
                    <a:pt x="169" y="101"/>
                    <a:pt x="169" y="101"/>
                    <a:pt x="169" y="101"/>
                  </a:cubicBezTo>
                  <a:cubicBezTo>
                    <a:pt x="169" y="101"/>
                    <a:pt x="169" y="101"/>
                    <a:pt x="169" y="101"/>
                  </a:cubicBezTo>
                  <a:close/>
                  <a:moveTo>
                    <a:pt x="171" y="111"/>
                  </a:moveTo>
                  <a:cubicBezTo>
                    <a:pt x="171" y="111"/>
                    <a:pt x="171" y="111"/>
                    <a:pt x="171" y="111"/>
                  </a:cubicBezTo>
                  <a:cubicBezTo>
                    <a:pt x="171" y="111"/>
                    <a:pt x="171" y="111"/>
                    <a:pt x="171"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3" y="111"/>
                    <a:pt x="173" y="111"/>
                    <a:pt x="173" y="111"/>
                  </a:cubicBezTo>
                  <a:cubicBezTo>
                    <a:pt x="173" y="111"/>
                    <a:pt x="173" y="111"/>
                    <a:pt x="173" y="111"/>
                  </a:cubicBezTo>
                  <a:cubicBezTo>
                    <a:pt x="173" y="111"/>
                    <a:pt x="173" y="111"/>
                    <a:pt x="173" y="111"/>
                  </a:cubicBezTo>
                  <a:cubicBezTo>
                    <a:pt x="174" y="112"/>
                    <a:pt x="174" y="112"/>
                    <a:pt x="174" y="112"/>
                  </a:cubicBezTo>
                  <a:cubicBezTo>
                    <a:pt x="174" y="113"/>
                    <a:pt x="174" y="113"/>
                    <a:pt x="174" y="113"/>
                  </a:cubicBezTo>
                  <a:cubicBezTo>
                    <a:pt x="174" y="113"/>
                    <a:pt x="174" y="113"/>
                    <a:pt x="174" y="113"/>
                  </a:cubicBezTo>
                  <a:cubicBezTo>
                    <a:pt x="175" y="114"/>
                    <a:pt x="175" y="114"/>
                    <a:pt x="175" y="114"/>
                  </a:cubicBezTo>
                  <a:cubicBezTo>
                    <a:pt x="175" y="114"/>
                    <a:pt x="175" y="114"/>
                    <a:pt x="175" y="114"/>
                  </a:cubicBezTo>
                  <a:cubicBezTo>
                    <a:pt x="175" y="114"/>
                    <a:pt x="175" y="114"/>
                    <a:pt x="175" y="114"/>
                  </a:cubicBezTo>
                  <a:cubicBezTo>
                    <a:pt x="175" y="114"/>
                    <a:pt x="175" y="114"/>
                    <a:pt x="175" y="114"/>
                  </a:cubicBezTo>
                  <a:cubicBezTo>
                    <a:pt x="175" y="115"/>
                    <a:pt x="175" y="115"/>
                    <a:pt x="176" y="115"/>
                  </a:cubicBezTo>
                  <a:cubicBezTo>
                    <a:pt x="176" y="115"/>
                    <a:pt x="176" y="115"/>
                    <a:pt x="176" y="115"/>
                  </a:cubicBezTo>
                  <a:cubicBezTo>
                    <a:pt x="176" y="116"/>
                    <a:pt x="176" y="116"/>
                    <a:pt x="176" y="116"/>
                  </a:cubicBezTo>
                  <a:cubicBezTo>
                    <a:pt x="177" y="115"/>
                    <a:pt x="177" y="115"/>
                    <a:pt x="177" y="115"/>
                  </a:cubicBezTo>
                  <a:cubicBezTo>
                    <a:pt x="177" y="116"/>
                    <a:pt x="177" y="116"/>
                    <a:pt x="177" y="116"/>
                  </a:cubicBezTo>
                  <a:cubicBezTo>
                    <a:pt x="178" y="115"/>
                    <a:pt x="178" y="115"/>
                    <a:pt x="178" y="115"/>
                  </a:cubicBezTo>
                  <a:cubicBezTo>
                    <a:pt x="178" y="115"/>
                    <a:pt x="178" y="115"/>
                    <a:pt x="178" y="115"/>
                  </a:cubicBezTo>
                  <a:cubicBezTo>
                    <a:pt x="178" y="115"/>
                    <a:pt x="178" y="115"/>
                    <a:pt x="178" y="115"/>
                  </a:cubicBezTo>
                  <a:cubicBezTo>
                    <a:pt x="178" y="115"/>
                    <a:pt x="178" y="114"/>
                    <a:pt x="179" y="114"/>
                  </a:cubicBezTo>
                  <a:cubicBezTo>
                    <a:pt x="179" y="114"/>
                    <a:pt x="179" y="114"/>
                    <a:pt x="179" y="114"/>
                  </a:cubicBezTo>
                  <a:cubicBezTo>
                    <a:pt x="180" y="114"/>
                    <a:pt x="180" y="114"/>
                    <a:pt x="180" y="114"/>
                  </a:cubicBezTo>
                  <a:cubicBezTo>
                    <a:pt x="180" y="114"/>
                    <a:pt x="180" y="114"/>
                    <a:pt x="180" y="114"/>
                  </a:cubicBezTo>
                  <a:cubicBezTo>
                    <a:pt x="181" y="113"/>
                    <a:pt x="181" y="113"/>
                    <a:pt x="181" y="113"/>
                  </a:cubicBezTo>
                  <a:cubicBezTo>
                    <a:pt x="181" y="113"/>
                    <a:pt x="181" y="113"/>
                    <a:pt x="181" y="113"/>
                  </a:cubicBezTo>
                  <a:cubicBezTo>
                    <a:pt x="182" y="113"/>
                    <a:pt x="182" y="113"/>
                    <a:pt x="182" y="113"/>
                  </a:cubicBezTo>
                  <a:cubicBezTo>
                    <a:pt x="182" y="113"/>
                    <a:pt x="182" y="113"/>
                    <a:pt x="182" y="113"/>
                  </a:cubicBezTo>
                  <a:cubicBezTo>
                    <a:pt x="182" y="113"/>
                    <a:pt x="182" y="113"/>
                    <a:pt x="182" y="113"/>
                  </a:cubicBezTo>
                  <a:cubicBezTo>
                    <a:pt x="182" y="113"/>
                    <a:pt x="182" y="113"/>
                    <a:pt x="182" y="113"/>
                  </a:cubicBezTo>
                  <a:cubicBezTo>
                    <a:pt x="183" y="112"/>
                    <a:pt x="183" y="112"/>
                    <a:pt x="183" y="112"/>
                  </a:cubicBezTo>
                  <a:cubicBezTo>
                    <a:pt x="183" y="113"/>
                    <a:pt x="183" y="113"/>
                    <a:pt x="183" y="113"/>
                  </a:cubicBezTo>
                  <a:cubicBezTo>
                    <a:pt x="184" y="112"/>
                    <a:pt x="184" y="112"/>
                    <a:pt x="184" y="112"/>
                  </a:cubicBezTo>
                  <a:cubicBezTo>
                    <a:pt x="183" y="111"/>
                    <a:pt x="183" y="111"/>
                    <a:pt x="183" y="111"/>
                  </a:cubicBezTo>
                  <a:cubicBezTo>
                    <a:pt x="184" y="111"/>
                    <a:pt x="184" y="111"/>
                    <a:pt x="184" y="111"/>
                  </a:cubicBezTo>
                  <a:cubicBezTo>
                    <a:pt x="184" y="111"/>
                    <a:pt x="184" y="111"/>
                    <a:pt x="184" y="111"/>
                  </a:cubicBezTo>
                  <a:cubicBezTo>
                    <a:pt x="184" y="110"/>
                    <a:pt x="184" y="110"/>
                    <a:pt x="184" y="110"/>
                  </a:cubicBezTo>
                  <a:cubicBezTo>
                    <a:pt x="184" y="110"/>
                    <a:pt x="184" y="110"/>
                    <a:pt x="184" y="110"/>
                  </a:cubicBezTo>
                  <a:cubicBezTo>
                    <a:pt x="184" y="110"/>
                    <a:pt x="184" y="110"/>
                    <a:pt x="184" y="110"/>
                  </a:cubicBezTo>
                  <a:cubicBezTo>
                    <a:pt x="184" y="110"/>
                    <a:pt x="184" y="110"/>
                    <a:pt x="184" y="110"/>
                  </a:cubicBezTo>
                  <a:cubicBezTo>
                    <a:pt x="185" y="110"/>
                    <a:pt x="185" y="110"/>
                    <a:pt x="185" y="110"/>
                  </a:cubicBezTo>
                  <a:cubicBezTo>
                    <a:pt x="185" y="110"/>
                    <a:pt x="186" y="110"/>
                    <a:pt x="186" y="109"/>
                  </a:cubicBezTo>
                  <a:cubicBezTo>
                    <a:pt x="186" y="109"/>
                    <a:pt x="186" y="109"/>
                    <a:pt x="186" y="109"/>
                  </a:cubicBezTo>
                  <a:cubicBezTo>
                    <a:pt x="185" y="109"/>
                    <a:pt x="185" y="109"/>
                    <a:pt x="185" y="109"/>
                  </a:cubicBezTo>
                  <a:cubicBezTo>
                    <a:pt x="185" y="108"/>
                    <a:pt x="185" y="108"/>
                    <a:pt x="185" y="108"/>
                  </a:cubicBezTo>
                  <a:cubicBezTo>
                    <a:pt x="184" y="108"/>
                    <a:pt x="184" y="108"/>
                    <a:pt x="184" y="108"/>
                  </a:cubicBezTo>
                  <a:cubicBezTo>
                    <a:pt x="184" y="109"/>
                    <a:pt x="184" y="109"/>
                    <a:pt x="184" y="109"/>
                  </a:cubicBezTo>
                  <a:cubicBezTo>
                    <a:pt x="184" y="109"/>
                    <a:pt x="184" y="109"/>
                    <a:pt x="184" y="109"/>
                  </a:cubicBezTo>
                  <a:cubicBezTo>
                    <a:pt x="184" y="109"/>
                    <a:pt x="184" y="109"/>
                    <a:pt x="184" y="109"/>
                  </a:cubicBezTo>
                  <a:cubicBezTo>
                    <a:pt x="183" y="110"/>
                    <a:pt x="183" y="110"/>
                    <a:pt x="183" y="110"/>
                  </a:cubicBezTo>
                  <a:cubicBezTo>
                    <a:pt x="183" y="109"/>
                    <a:pt x="183" y="109"/>
                    <a:pt x="183" y="109"/>
                  </a:cubicBezTo>
                  <a:cubicBezTo>
                    <a:pt x="182" y="110"/>
                    <a:pt x="182" y="110"/>
                    <a:pt x="182" y="110"/>
                  </a:cubicBezTo>
                  <a:cubicBezTo>
                    <a:pt x="181" y="110"/>
                    <a:pt x="181" y="110"/>
                    <a:pt x="181" y="110"/>
                  </a:cubicBezTo>
                  <a:cubicBezTo>
                    <a:pt x="181" y="110"/>
                    <a:pt x="181" y="110"/>
                    <a:pt x="181" y="110"/>
                  </a:cubicBezTo>
                  <a:cubicBezTo>
                    <a:pt x="181" y="110"/>
                    <a:pt x="181" y="110"/>
                    <a:pt x="181" y="110"/>
                  </a:cubicBezTo>
                  <a:cubicBezTo>
                    <a:pt x="181" y="109"/>
                    <a:pt x="182" y="109"/>
                    <a:pt x="182" y="109"/>
                  </a:cubicBezTo>
                  <a:cubicBezTo>
                    <a:pt x="182" y="109"/>
                    <a:pt x="182" y="109"/>
                    <a:pt x="182" y="109"/>
                  </a:cubicBezTo>
                  <a:cubicBezTo>
                    <a:pt x="182" y="108"/>
                    <a:pt x="182" y="108"/>
                    <a:pt x="182" y="108"/>
                  </a:cubicBezTo>
                  <a:cubicBezTo>
                    <a:pt x="182" y="108"/>
                    <a:pt x="182" y="108"/>
                    <a:pt x="182" y="108"/>
                  </a:cubicBezTo>
                  <a:cubicBezTo>
                    <a:pt x="182" y="108"/>
                    <a:pt x="182" y="108"/>
                    <a:pt x="182" y="108"/>
                  </a:cubicBezTo>
                  <a:cubicBezTo>
                    <a:pt x="182" y="108"/>
                    <a:pt x="182" y="108"/>
                    <a:pt x="182" y="108"/>
                  </a:cubicBezTo>
                  <a:cubicBezTo>
                    <a:pt x="183" y="107"/>
                    <a:pt x="183" y="107"/>
                    <a:pt x="183" y="107"/>
                  </a:cubicBezTo>
                  <a:cubicBezTo>
                    <a:pt x="183" y="107"/>
                    <a:pt x="183" y="107"/>
                    <a:pt x="183" y="107"/>
                  </a:cubicBezTo>
                  <a:cubicBezTo>
                    <a:pt x="183" y="107"/>
                    <a:pt x="183" y="107"/>
                    <a:pt x="183" y="107"/>
                  </a:cubicBezTo>
                  <a:cubicBezTo>
                    <a:pt x="183" y="107"/>
                    <a:pt x="183" y="107"/>
                    <a:pt x="183" y="107"/>
                  </a:cubicBezTo>
                  <a:cubicBezTo>
                    <a:pt x="183" y="106"/>
                    <a:pt x="183" y="106"/>
                    <a:pt x="182" y="106"/>
                  </a:cubicBezTo>
                  <a:cubicBezTo>
                    <a:pt x="182" y="107"/>
                    <a:pt x="182" y="107"/>
                    <a:pt x="182" y="107"/>
                  </a:cubicBezTo>
                  <a:cubicBezTo>
                    <a:pt x="181" y="106"/>
                    <a:pt x="181" y="106"/>
                    <a:pt x="181" y="106"/>
                  </a:cubicBezTo>
                  <a:cubicBezTo>
                    <a:pt x="181" y="106"/>
                    <a:pt x="181" y="106"/>
                    <a:pt x="181" y="106"/>
                  </a:cubicBezTo>
                  <a:cubicBezTo>
                    <a:pt x="181" y="106"/>
                    <a:pt x="181" y="106"/>
                    <a:pt x="181" y="106"/>
                  </a:cubicBezTo>
                  <a:cubicBezTo>
                    <a:pt x="181" y="106"/>
                    <a:pt x="181" y="106"/>
                    <a:pt x="181" y="106"/>
                  </a:cubicBezTo>
                  <a:cubicBezTo>
                    <a:pt x="181" y="107"/>
                    <a:pt x="181" y="107"/>
                    <a:pt x="181" y="107"/>
                  </a:cubicBezTo>
                  <a:cubicBezTo>
                    <a:pt x="181" y="107"/>
                    <a:pt x="181" y="107"/>
                    <a:pt x="181" y="107"/>
                  </a:cubicBezTo>
                  <a:cubicBezTo>
                    <a:pt x="181" y="107"/>
                    <a:pt x="181" y="107"/>
                    <a:pt x="181" y="107"/>
                  </a:cubicBezTo>
                  <a:cubicBezTo>
                    <a:pt x="181" y="107"/>
                    <a:pt x="181" y="107"/>
                    <a:pt x="181" y="107"/>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9"/>
                    <a:pt x="180" y="109"/>
                    <a:pt x="180" y="109"/>
                  </a:cubicBezTo>
                  <a:cubicBezTo>
                    <a:pt x="180" y="109"/>
                    <a:pt x="180" y="109"/>
                    <a:pt x="180" y="109"/>
                  </a:cubicBezTo>
                  <a:cubicBezTo>
                    <a:pt x="179" y="110"/>
                    <a:pt x="179" y="110"/>
                    <a:pt x="179" y="110"/>
                  </a:cubicBezTo>
                  <a:cubicBezTo>
                    <a:pt x="180" y="110"/>
                    <a:pt x="179" y="110"/>
                    <a:pt x="180" y="111"/>
                  </a:cubicBezTo>
                  <a:cubicBezTo>
                    <a:pt x="180" y="111"/>
                    <a:pt x="180" y="111"/>
                    <a:pt x="180" y="111"/>
                  </a:cubicBezTo>
                  <a:cubicBezTo>
                    <a:pt x="179" y="111"/>
                    <a:pt x="179" y="111"/>
                    <a:pt x="179" y="111"/>
                  </a:cubicBezTo>
                  <a:cubicBezTo>
                    <a:pt x="179" y="110"/>
                    <a:pt x="179" y="110"/>
                    <a:pt x="179" y="110"/>
                  </a:cubicBezTo>
                  <a:cubicBezTo>
                    <a:pt x="179" y="110"/>
                    <a:pt x="179" y="110"/>
                    <a:pt x="179" y="110"/>
                  </a:cubicBezTo>
                  <a:cubicBezTo>
                    <a:pt x="179" y="110"/>
                    <a:pt x="179" y="110"/>
                    <a:pt x="179" y="110"/>
                  </a:cubicBezTo>
                  <a:cubicBezTo>
                    <a:pt x="179" y="110"/>
                    <a:pt x="179" y="110"/>
                    <a:pt x="179" y="110"/>
                  </a:cubicBezTo>
                  <a:cubicBezTo>
                    <a:pt x="178" y="110"/>
                    <a:pt x="178" y="110"/>
                    <a:pt x="178" y="110"/>
                  </a:cubicBezTo>
                  <a:cubicBezTo>
                    <a:pt x="178" y="110"/>
                    <a:pt x="178" y="110"/>
                    <a:pt x="178" y="110"/>
                  </a:cubicBezTo>
                  <a:cubicBezTo>
                    <a:pt x="178" y="110"/>
                    <a:pt x="178" y="110"/>
                    <a:pt x="178" y="110"/>
                  </a:cubicBezTo>
                  <a:cubicBezTo>
                    <a:pt x="178" y="110"/>
                    <a:pt x="178" y="110"/>
                    <a:pt x="178" y="110"/>
                  </a:cubicBezTo>
                  <a:cubicBezTo>
                    <a:pt x="177" y="110"/>
                    <a:pt x="177" y="110"/>
                    <a:pt x="177" y="110"/>
                  </a:cubicBezTo>
                  <a:cubicBezTo>
                    <a:pt x="177" y="110"/>
                    <a:pt x="177" y="110"/>
                    <a:pt x="177" y="110"/>
                  </a:cubicBezTo>
                  <a:cubicBezTo>
                    <a:pt x="177" y="110"/>
                    <a:pt x="177" y="110"/>
                    <a:pt x="177" y="110"/>
                  </a:cubicBezTo>
                  <a:cubicBezTo>
                    <a:pt x="177" y="110"/>
                    <a:pt x="177" y="110"/>
                    <a:pt x="176" y="109"/>
                  </a:cubicBezTo>
                  <a:cubicBezTo>
                    <a:pt x="176" y="110"/>
                    <a:pt x="176" y="110"/>
                    <a:pt x="176" y="110"/>
                  </a:cubicBezTo>
                  <a:cubicBezTo>
                    <a:pt x="176" y="110"/>
                    <a:pt x="177" y="111"/>
                    <a:pt x="177" y="111"/>
                  </a:cubicBezTo>
                  <a:cubicBezTo>
                    <a:pt x="177" y="112"/>
                    <a:pt x="177" y="112"/>
                    <a:pt x="177" y="112"/>
                  </a:cubicBezTo>
                  <a:cubicBezTo>
                    <a:pt x="178" y="112"/>
                    <a:pt x="178" y="112"/>
                    <a:pt x="178" y="112"/>
                  </a:cubicBezTo>
                  <a:cubicBezTo>
                    <a:pt x="178" y="112"/>
                    <a:pt x="178" y="112"/>
                    <a:pt x="178" y="112"/>
                  </a:cubicBezTo>
                  <a:cubicBezTo>
                    <a:pt x="178" y="113"/>
                    <a:pt x="178" y="113"/>
                    <a:pt x="178" y="113"/>
                  </a:cubicBezTo>
                  <a:cubicBezTo>
                    <a:pt x="178" y="113"/>
                    <a:pt x="178" y="113"/>
                    <a:pt x="178" y="113"/>
                  </a:cubicBezTo>
                  <a:cubicBezTo>
                    <a:pt x="178" y="113"/>
                    <a:pt x="178" y="113"/>
                    <a:pt x="178" y="113"/>
                  </a:cubicBezTo>
                  <a:cubicBezTo>
                    <a:pt x="178" y="113"/>
                    <a:pt x="178" y="113"/>
                    <a:pt x="178" y="113"/>
                  </a:cubicBezTo>
                  <a:cubicBezTo>
                    <a:pt x="178" y="114"/>
                    <a:pt x="177" y="114"/>
                    <a:pt x="177" y="114"/>
                  </a:cubicBezTo>
                  <a:cubicBezTo>
                    <a:pt x="176" y="114"/>
                    <a:pt x="176" y="114"/>
                    <a:pt x="176" y="114"/>
                  </a:cubicBezTo>
                  <a:cubicBezTo>
                    <a:pt x="176" y="114"/>
                    <a:pt x="176" y="114"/>
                    <a:pt x="176" y="114"/>
                  </a:cubicBezTo>
                  <a:cubicBezTo>
                    <a:pt x="176" y="114"/>
                    <a:pt x="176" y="114"/>
                    <a:pt x="176" y="114"/>
                  </a:cubicBezTo>
                  <a:cubicBezTo>
                    <a:pt x="176" y="113"/>
                    <a:pt x="176" y="113"/>
                    <a:pt x="176" y="113"/>
                  </a:cubicBezTo>
                  <a:cubicBezTo>
                    <a:pt x="176" y="113"/>
                    <a:pt x="176" y="113"/>
                    <a:pt x="176" y="113"/>
                  </a:cubicBezTo>
                  <a:cubicBezTo>
                    <a:pt x="175" y="113"/>
                    <a:pt x="175" y="113"/>
                    <a:pt x="175" y="113"/>
                  </a:cubicBezTo>
                  <a:cubicBezTo>
                    <a:pt x="175" y="113"/>
                    <a:pt x="175" y="113"/>
                    <a:pt x="175" y="113"/>
                  </a:cubicBezTo>
                  <a:cubicBezTo>
                    <a:pt x="174" y="112"/>
                    <a:pt x="174" y="112"/>
                    <a:pt x="174" y="112"/>
                  </a:cubicBezTo>
                  <a:cubicBezTo>
                    <a:pt x="174" y="112"/>
                    <a:pt x="174" y="112"/>
                    <a:pt x="174" y="112"/>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3" y="110"/>
                    <a:pt x="173" y="110"/>
                    <a:pt x="173" y="110"/>
                  </a:cubicBezTo>
                  <a:cubicBezTo>
                    <a:pt x="173" y="110"/>
                    <a:pt x="173" y="110"/>
                    <a:pt x="173" y="110"/>
                  </a:cubicBezTo>
                  <a:cubicBezTo>
                    <a:pt x="173" y="110"/>
                    <a:pt x="173" y="110"/>
                    <a:pt x="173" y="110"/>
                  </a:cubicBezTo>
                  <a:cubicBezTo>
                    <a:pt x="172" y="110"/>
                    <a:pt x="172" y="110"/>
                    <a:pt x="171" y="110"/>
                  </a:cubicBezTo>
                  <a:cubicBezTo>
                    <a:pt x="171" y="110"/>
                    <a:pt x="171" y="110"/>
                    <a:pt x="171" y="110"/>
                  </a:cubicBezTo>
                  <a:lnTo>
                    <a:pt x="171" y="111"/>
                  </a:lnTo>
                  <a:close/>
                  <a:moveTo>
                    <a:pt x="169" y="101"/>
                  </a:moveTo>
                  <a:cubicBezTo>
                    <a:pt x="169" y="101"/>
                    <a:pt x="169" y="101"/>
                    <a:pt x="169" y="101"/>
                  </a:cubicBezTo>
                  <a:cubicBezTo>
                    <a:pt x="169" y="101"/>
                    <a:pt x="169" y="101"/>
                    <a:pt x="169" y="101"/>
                  </a:cubicBezTo>
                  <a:cubicBezTo>
                    <a:pt x="169" y="101"/>
                    <a:pt x="169" y="101"/>
                    <a:pt x="169" y="101"/>
                  </a:cubicBezTo>
                  <a:cubicBezTo>
                    <a:pt x="169" y="101"/>
                    <a:pt x="169" y="101"/>
                    <a:pt x="169" y="101"/>
                  </a:cubicBezTo>
                  <a:close/>
                  <a:moveTo>
                    <a:pt x="174" y="101"/>
                  </a:moveTo>
                  <a:cubicBezTo>
                    <a:pt x="174" y="101"/>
                    <a:pt x="174" y="101"/>
                    <a:pt x="174" y="101"/>
                  </a:cubicBezTo>
                  <a:cubicBezTo>
                    <a:pt x="174" y="100"/>
                    <a:pt x="174" y="100"/>
                    <a:pt x="174" y="100"/>
                  </a:cubicBezTo>
                  <a:cubicBezTo>
                    <a:pt x="174" y="100"/>
                    <a:pt x="174" y="100"/>
                    <a:pt x="174" y="100"/>
                  </a:cubicBezTo>
                  <a:cubicBezTo>
                    <a:pt x="174" y="100"/>
                    <a:pt x="174" y="100"/>
                    <a:pt x="174" y="100"/>
                  </a:cubicBezTo>
                  <a:cubicBezTo>
                    <a:pt x="174" y="100"/>
                    <a:pt x="174" y="100"/>
                    <a:pt x="174" y="100"/>
                  </a:cubicBezTo>
                  <a:cubicBezTo>
                    <a:pt x="173" y="100"/>
                    <a:pt x="173" y="100"/>
                    <a:pt x="173" y="100"/>
                  </a:cubicBezTo>
                  <a:cubicBezTo>
                    <a:pt x="173" y="100"/>
                    <a:pt x="173" y="100"/>
                    <a:pt x="173" y="100"/>
                  </a:cubicBezTo>
                  <a:cubicBezTo>
                    <a:pt x="173" y="100"/>
                    <a:pt x="173" y="100"/>
                    <a:pt x="173" y="100"/>
                  </a:cubicBezTo>
                  <a:cubicBezTo>
                    <a:pt x="173" y="99"/>
                    <a:pt x="173" y="99"/>
                    <a:pt x="173" y="99"/>
                  </a:cubicBezTo>
                  <a:cubicBezTo>
                    <a:pt x="173" y="99"/>
                    <a:pt x="173" y="99"/>
                    <a:pt x="173" y="99"/>
                  </a:cubicBezTo>
                  <a:cubicBezTo>
                    <a:pt x="172" y="98"/>
                    <a:pt x="172" y="98"/>
                    <a:pt x="172" y="98"/>
                  </a:cubicBezTo>
                  <a:cubicBezTo>
                    <a:pt x="172" y="99"/>
                    <a:pt x="172" y="99"/>
                    <a:pt x="172" y="99"/>
                  </a:cubicBezTo>
                  <a:cubicBezTo>
                    <a:pt x="172" y="100"/>
                    <a:pt x="172" y="100"/>
                    <a:pt x="172" y="100"/>
                  </a:cubicBezTo>
                  <a:cubicBezTo>
                    <a:pt x="173" y="100"/>
                    <a:pt x="173" y="100"/>
                    <a:pt x="173" y="100"/>
                  </a:cubicBezTo>
                  <a:cubicBezTo>
                    <a:pt x="173" y="100"/>
                    <a:pt x="173" y="100"/>
                    <a:pt x="173" y="100"/>
                  </a:cubicBezTo>
                  <a:cubicBezTo>
                    <a:pt x="173" y="101"/>
                    <a:pt x="173" y="101"/>
                    <a:pt x="173" y="101"/>
                  </a:cubicBezTo>
                  <a:cubicBezTo>
                    <a:pt x="173" y="101"/>
                    <a:pt x="173" y="101"/>
                    <a:pt x="173" y="101"/>
                  </a:cubicBezTo>
                  <a:cubicBezTo>
                    <a:pt x="174" y="102"/>
                    <a:pt x="174" y="102"/>
                    <a:pt x="174" y="102"/>
                  </a:cubicBezTo>
                  <a:cubicBezTo>
                    <a:pt x="174" y="101"/>
                    <a:pt x="174" y="101"/>
                    <a:pt x="174" y="101"/>
                  </a:cubicBezTo>
                  <a:cubicBezTo>
                    <a:pt x="174" y="102"/>
                    <a:pt x="174" y="102"/>
                    <a:pt x="174" y="102"/>
                  </a:cubicBezTo>
                  <a:cubicBezTo>
                    <a:pt x="175" y="102"/>
                    <a:pt x="175" y="102"/>
                    <a:pt x="175" y="102"/>
                  </a:cubicBezTo>
                  <a:cubicBezTo>
                    <a:pt x="174" y="101"/>
                    <a:pt x="174" y="101"/>
                    <a:pt x="174" y="101"/>
                  </a:cubicBezTo>
                  <a:cubicBezTo>
                    <a:pt x="174" y="101"/>
                    <a:pt x="174" y="101"/>
                    <a:pt x="174" y="101"/>
                  </a:cubicBezTo>
                  <a:close/>
                  <a:moveTo>
                    <a:pt x="172" y="91"/>
                  </a:moveTo>
                  <a:cubicBezTo>
                    <a:pt x="172" y="92"/>
                    <a:pt x="172" y="92"/>
                    <a:pt x="172" y="92"/>
                  </a:cubicBezTo>
                  <a:cubicBezTo>
                    <a:pt x="172" y="91"/>
                    <a:pt x="172" y="91"/>
                    <a:pt x="172" y="91"/>
                  </a:cubicBezTo>
                  <a:cubicBezTo>
                    <a:pt x="172" y="91"/>
                    <a:pt x="172" y="91"/>
                    <a:pt x="172" y="91"/>
                  </a:cubicBezTo>
                  <a:cubicBezTo>
                    <a:pt x="173" y="91"/>
                    <a:pt x="173" y="91"/>
                    <a:pt x="173" y="91"/>
                  </a:cubicBezTo>
                  <a:cubicBezTo>
                    <a:pt x="173" y="91"/>
                    <a:pt x="173" y="91"/>
                    <a:pt x="173" y="91"/>
                  </a:cubicBezTo>
                  <a:cubicBezTo>
                    <a:pt x="173" y="91"/>
                    <a:pt x="173" y="91"/>
                    <a:pt x="173" y="91"/>
                  </a:cubicBezTo>
                  <a:cubicBezTo>
                    <a:pt x="173" y="90"/>
                    <a:pt x="173" y="90"/>
                    <a:pt x="173" y="90"/>
                  </a:cubicBezTo>
                  <a:cubicBezTo>
                    <a:pt x="174" y="91"/>
                    <a:pt x="174" y="91"/>
                    <a:pt x="174" y="91"/>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2" y="90"/>
                    <a:pt x="172" y="90"/>
                    <a:pt x="172" y="90"/>
                  </a:cubicBezTo>
                  <a:cubicBezTo>
                    <a:pt x="172" y="90"/>
                    <a:pt x="172" y="90"/>
                    <a:pt x="172" y="90"/>
                  </a:cubicBezTo>
                  <a:cubicBezTo>
                    <a:pt x="172" y="91"/>
                    <a:pt x="172" y="91"/>
                    <a:pt x="172" y="91"/>
                  </a:cubicBezTo>
                  <a:close/>
                  <a:moveTo>
                    <a:pt x="167" y="120"/>
                  </a:moveTo>
                  <a:cubicBezTo>
                    <a:pt x="166" y="120"/>
                    <a:pt x="166" y="120"/>
                    <a:pt x="166" y="120"/>
                  </a:cubicBezTo>
                  <a:cubicBezTo>
                    <a:pt x="167" y="120"/>
                    <a:pt x="167" y="120"/>
                    <a:pt x="167" y="120"/>
                  </a:cubicBezTo>
                  <a:close/>
                  <a:moveTo>
                    <a:pt x="163" y="128"/>
                  </a:moveTo>
                  <a:cubicBezTo>
                    <a:pt x="164" y="128"/>
                    <a:pt x="164" y="128"/>
                    <a:pt x="164" y="128"/>
                  </a:cubicBezTo>
                  <a:cubicBezTo>
                    <a:pt x="164" y="128"/>
                    <a:pt x="164" y="128"/>
                    <a:pt x="164" y="128"/>
                  </a:cubicBezTo>
                  <a:cubicBezTo>
                    <a:pt x="164" y="127"/>
                    <a:pt x="164" y="127"/>
                    <a:pt x="164" y="127"/>
                  </a:cubicBezTo>
                  <a:cubicBezTo>
                    <a:pt x="164" y="128"/>
                    <a:pt x="164" y="128"/>
                    <a:pt x="164" y="128"/>
                  </a:cubicBezTo>
                  <a:cubicBezTo>
                    <a:pt x="165" y="128"/>
                    <a:pt x="165" y="128"/>
                    <a:pt x="165" y="128"/>
                  </a:cubicBezTo>
                  <a:cubicBezTo>
                    <a:pt x="166" y="127"/>
                    <a:pt x="166" y="127"/>
                    <a:pt x="166" y="127"/>
                  </a:cubicBezTo>
                  <a:cubicBezTo>
                    <a:pt x="166" y="127"/>
                    <a:pt x="166" y="128"/>
                    <a:pt x="167" y="127"/>
                  </a:cubicBezTo>
                  <a:cubicBezTo>
                    <a:pt x="167" y="128"/>
                    <a:pt x="167" y="128"/>
                    <a:pt x="167" y="128"/>
                  </a:cubicBezTo>
                  <a:cubicBezTo>
                    <a:pt x="167" y="128"/>
                    <a:pt x="167" y="128"/>
                    <a:pt x="168" y="128"/>
                  </a:cubicBezTo>
                  <a:cubicBezTo>
                    <a:pt x="168" y="128"/>
                    <a:pt x="168" y="128"/>
                    <a:pt x="168" y="128"/>
                  </a:cubicBezTo>
                  <a:cubicBezTo>
                    <a:pt x="168" y="128"/>
                    <a:pt x="168" y="128"/>
                    <a:pt x="168" y="128"/>
                  </a:cubicBezTo>
                  <a:cubicBezTo>
                    <a:pt x="168" y="128"/>
                    <a:pt x="168" y="128"/>
                    <a:pt x="168" y="128"/>
                  </a:cubicBezTo>
                  <a:cubicBezTo>
                    <a:pt x="168" y="128"/>
                    <a:pt x="168" y="128"/>
                    <a:pt x="168" y="128"/>
                  </a:cubicBezTo>
                  <a:cubicBezTo>
                    <a:pt x="169" y="128"/>
                    <a:pt x="169" y="128"/>
                    <a:pt x="169" y="128"/>
                  </a:cubicBezTo>
                  <a:cubicBezTo>
                    <a:pt x="169" y="127"/>
                    <a:pt x="169" y="127"/>
                    <a:pt x="169" y="127"/>
                  </a:cubicBezTo>
                  <a:cubicBezTo>
                    <a:pt x="168" y="128"/>
                    <a:pt x="168" y="127"/>
                    <a:pt x="168"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5" y="127"/>
                    <a:pt x="165" y="127"/>
                    <a:pt x="165" y="127"/>
                  </a:cubicBezTo>
                  <a:cubicBezTo>
                    <a:pt x="164" y="127"/>
                    <a:pt x="164" y="127"/>
                    <a:pt x="164" y="127"/>
                  </a:cubicBezTo>
                  <a:cubicBezTo>
                    <a:pt x="164" y="127"/>
                    <a:pt x="164" y="127"/>
                    <a:pt x="164"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2" y="128"/>
                    <a:pt x="162" y="128"/>
                    <a:pt x="162" y="128"/>
                  </a:cubicBezTo>
                  <a:cubicBezTo>
                    <a:pt x="163" y="128"/>
                    <a:pt x="163" y="128"/>
                    <a:pt x="163" y="128"/>
                  </a:cubicBezTo>
                  <a:cubicBezTo>
                    <a:pt x="163" y="128"/>
                    <a:pt x="163" y="128"/>
                    <a:pt x="163" y="128"/>
                  </a:cubicBezTo>
                  <a:close/>
                  <a:moveTo>
                    <a:pt x="169" y="101"/>
                  </a:moveTo>
                  <a:cubicBezTo>
                    <a:pt x="170" y="101"/>
                    <a:pt x="170" y="101"/>
                    <a:pt x="170" y="101"/>
                  </a:cubicBezTo>
                  <a:cubicBezTo>
                    <a:pt x="170" y="100"/>
                    <a:pt x="170" y="100"/>
                    <a:pt x="170" y="100"/>
                  </a:cubicBezTo>
                  <a:cubicBezTo>
                    <a:pt x="169" y="100"/>
                    <a:pt x="169" y="100"/>
                    <a:pt x="169" y="100"/>
                  </a:cubicBezTo>
                  <a:cubicBezTo>
                    <a:pt x="169" y="100"/>
                    <a:pt x="169" y="100"/>
                    <a:pt x="169" y="100"/>
                  </a:cubicBezTo>
                  <a:cubicBezTo>
                    <a:pt x="169" y="100"/>
                    <a:pt x="169" y="100"/>
                    <a:pt x="169" y="100"/>
                  </a:cubicBezTo>
                  <a:cubicBezTo>
                    <a:pt x="169" y="101"/>
                    <a:pt x="169" y="101"/>
                    <a:pt x="169" y="101"/>
                  </a:cubicBezTo>
                  <a:close/>
                  <a:moveTo>
                    <a:pt x="159" y="148"/>
                  </a:moveTo>
                  <a:cubicBezTo>
                    <a:pt x="159" y="148"/>
                    <a:pt x="159" y="148"/>
                    <a:pt x="159" y="148"/>
                  </a:cubicBezTo>
                  <a:cubicBezTo>
                    <a:pt x="160" y="148"/>
                    <a:pt x="160" y="148"/>
                    <a:pt x="160" y="148"/>
                  </a:cubicBezTo>
                  <a:cubicBezTo>
                    <a:pt x="160" y="149"/>
                    <a:pt x="160" y="149"/>
                    <a:pt x="160" y="149"/>
                  </a:cubicBezTo>
                  <a:cubicBezTo>
                    <a:pt x="161" y="149"/>
                    <a:pt x="161" y="149"/>
                    <a:pt x="161" y="149"/>
                  </a:cubicBezTo>
                  <a:cubicBezTo>
                    <a:pt x="161" y="149"/>
                    <a:pt x="161" y="149"/>
                    <a:pt x="161" y="149"/>
                  </a:cubicBezTo>
                  <a:cubicBezTo>
                    <a:pt x="161" y="149"/>
                    <a:pt x="161" y="149"/>
                    <a:pt x="161" y="149"/>
                  </a:cubicBezTo>
                  <a:cubicBezTo>
                    <a:pt x="162" y="149"/>
                    <a:pt x="162" y="149"/>
                    <a:pt x="162" y="149"/>
                  </a:cubicBezTo>
                  <a:cubicBezTo>
                    <a:pt x="162" y="149"/>
                    <a:pt x="162" y="149"/>
                    <a:pt x="162" y="149"/>
                  </a:cubicBezTo>
                  <a:cubicBezTo>
                    <a:pt x="162" y="148"/>
                    <a:pt x="162" y="148"/>
                    <a:pt x="162" y="148"/>
                  </a:cubicBezTo>
                  <a:cubicBezTo>
                    <a:pt x="163" y="148"/>
                    <a:pt x="163" y="148"/>
                    <a:pt x="162" y="147"/>
                  </a:cubicBezTo>
                  <a:cubicBezTo>
                    <a:pt x="163" y="147"/>
                    <a:pt x="163" y="147"/>
                    <a:pt x="163" y="147"/>
                  </a:cubicBezTo>
                  <a:cubicBezTo>
                    <a:pt x="162" y="147"/>
                    <a:pt x="162" y="147"/>
                    <a:pt x="162" y="147"/>
                  </a:cubicBezTo>
                  <a:cubicBezTo>
                    <a:pt x="162" y="147"/>
                    <a:pt x="162" y="147"/>
                    <a:pt x="162" y="147"/>
                  </a:cubicBezTo>
                  <a:cubicBezTo>
                    <a:pt x="162" y="147"/>
                    <a:pt x="162" y="147"/>
                    <a:pt x="162" y="147"/>
                  </a:cubicBezTo>
                  <a:cubicBezTo>
                    <a:pt x="162" y="147"/>
                    <a:pt x="162" y="147"/>
                    <a:pt x="162" y="147"/>
                  </a:cubicBezTo>
                  <a:cubicBezTo>
                    <a:pt x="162" y="146"/>
                    <a:pt x="162" y="146"/>
                    <a:pt x="162" y="146"/>
                  </a:cubicBezTo>
                  <a:cubicBezTo>
                    <a:pt x="162" y="146"/>
                    <a:pt x="162" y="146"/>
                    <a:pt x="162" y="146"/>
                  </a:cubicBezTo>
                  <a:cubicBezTo>
                    <a:pt x="161" y="146"/>
                    <a:pt x="161" y="146"/>
                    <a:pt x="161" y="146"/>
                  </a:cubicBezTo>
                  <a:cubicBezTo>
                    <a:pt x="161" y="146"/>
                    <a:pt x="161" y="146"/>
                    <a:pt x="161" y="146"/>
                  </a:cubicBezTo>
                  <a:cubicBezTo>
                    <a:pt x="161" y="146"/>
                    <a:pt x="161" y="146"/>
                    <a:pt x="161"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59" y="146"/>
                    <a:pt x="159" y="146"/>
                    <a:pt x="159" y="146"/>
                  </a:cubicBezTo>
                  <a:cubicBezTo>
                    <a:pt x="159" y="147"/>
                    <a:pt x="159" y="147"/>
                    <a:pt x="159" y="147"/>
                  </a:cubicBezTo>
                  <a:cubicBezTo>
                    <a:pt x="159" y="146"/>
                    <a:pt x="159" y="146"/>
                    <a:pt x="159" y="146"/>
                  </a:cubicBezTo>
                  <a:cubicBezTo>
                    <a:pt x="158" y="146"/>
                    <a:pt x="158" y="146"/>
                    <a:pt x="158" y="146"/>
                  </a:cubicBezTo>
                  <a:cubicBezTo>
                    <a:pt x="158" y="147"/>
                    <a:pt x="158" y="147"/>
                    <a:pt x="158" y="147"/>
                  </a:cubicBezTo>
                  <a:cubicBezTo>
                    <a:pt x="158" y="147"/>
                    <a:pt x="158" y="147"/>
                    <a:pt x="158" y="147"/>
                  </a:cubicBezTo>
                  <a:cubicBezTo>
                    <a:pt x="159" y="148"/>
                    <a:pt x="159" y="148"/>
                    <a:pt x="159" y="148"/>
                  </a:cubicBezTo>
                  <a:close/>
                  <a:moveTo>
                    <a:pt x="166" y="108"/>
                  </a:moveTo>
                  <a:cubicBezTo>
                    <a:pt x="166" y="107"/>
                    <a:pt x="166" y="107"/>
                    <a:pt x="166" y="107"/>
                  </a:cubicBezTo>
                  <a:cubicBezTo>
                    <a:pt x="166" y="107"/>
                    <a:pt x="166" y="107"/>
                    <a:pt x="166" y="107"/>
                  </a:cubicBezTo>
                  <a:cubicBezTo>
                    <a:pt x="167" y="107"/>
                    <a:pt x="167" y="107"/>
                    <a:pt x="167"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8"/>
                    <a:pt x="166" y="108"/>
                    <a:pt x="166" y="108"/>
                  </a:cubicBezTo>
                  <a:close/>
                  <a:moveTo>
                    <a:pt x="167" y="101"/>
                  </a:moveTo>
                  <a:cubicBezTo>
                    <a:pt x="167" y="101"/>
                    <a:pt x="167" y="101"/>
                    <a:pt x="167" y="101"/>
                  </a:cubicBezTo>
                  <a:cubicBezTo>
                    <a:pt x="167" y="101"/>
                    <a:pt x="167" y="101"/>
                    <a:pt x="167" y="101"/>
                  </a:cubicBezTo>
                  <a:cubicBezTo>
                    <a:pt x="168" y="102"/>
                    <a:pt x="168" y="102"/>
                    <a:pt x="168" y="102"/>
                  </a:cubicBezTo>
                  <a:cubicBezTo>
                    <a:pt x="168" y="102"/>
                    <a:pt x="168" y="102"/>
                    <a:pt x="168" y="102"/>
                  </a:cubicBezTo>
                  <a:cubicBezTo>
                    <a:pt x="168" y="102"/>
                    <a:pt x="168" y="102"/>
                    <a:pt x="168" y="102"/>
                  </a:cubicBezTo>
                  <a:cubicBezTo>
                    <a:pt x="168" y="102"/>
                    <a:pt x="168" y="102"/>
                    <a:pt x="168" y="102"/>
                  </a:cubicBezTo>
                  <a:cubicBezTo>
                    <a:pt x="168" y="103"/>
                    <a:pt x="168" y="103"/>
                    <a:pt x="168" y="103"/>
                  </a:cubicBezTo>
                  <a:cubicBezTo>
                    <a:pt x="168" y="103"/>
                    <a:pt x="168" y="103"/>
                    <a:pt x="168" y="103"/>
                  </a:cubicBezTo>
                  <a:cubicBezTo>
                    <a:pt x="168" y="103"/>
                    <a:pt x="168" y="103"/>
                    <a:pt x="168" y="103"/>
                  </a:cubicBezTo>
                  <a:cubicBezTo>
                    <a:pt x="169" y="102"/>
                    <a:pt x="168" y="102"/>
                    <a:pt x="168" y="102"/>
                  </a:cubicBezTo>
                  <a:cubicBezTo>
                    <a:pt x="168" y="102"/>
                    <a:pt x="168" y="102"/>
                    <a:pt x="168" y="102"/>
                  </a:cubicBezTo>
                  <a:lnTo>
                    <a:pt x="167" y="101"/>
                  </a:lnTo>
                  <a:close/>
                  <a:moveTo>
                    <a:pt x="159" y="129"/>
                  </a:moveTo>
                  <a:cubicBezTo>
                    <a:pt x="158" y="129"/>
                    <a:pt x="158" y="129"/>
                    <a:pt x="158" y="129"/>
                  </a:cubicBezTo>
                  <a:cubicBezTo>
                    <a:pt x="159" y="129"/>
                    <a:pt x="159" y="129"/>
                    <a:pt x="159" y="129"/>
                  </a:cubicBezTo>
                  <a:cubicBezTo>
                    <a:pt x="159" y="129"/>
                    <a:pt x="159" y="129"/>
                    <a:pt x="159" y="129"/>
                  </a:cubicBezTo>
                  <a:cubicBezTo>
                    <a:pt x="159" y="128"/>
                    <a:pt x="159" y="128"/>
                    <a:pt x="159" y="128"/>
                  </a:cubicBezTo>
                  <a:cubicBezTo>
                    <a:pt x="159" y="128"/>
                    <a:pt x="159" y="128"/>
                    <a:pt x="159" y="128"/>
                  </a:cubicBezTo>
                  <a:cubicBezTo>
                    <a:pt x="159" y="128"/>
                    <a:pt x="159" y="128"/>
                    <a:pt x="159" y="128"/>
                  </a:cubicBezTo>
                  <a:cubicBezTo>
                    <a:pt x="159" y="128"/>
                    <a:pt x="159" y="128"/>
                    <a:pt x="159" y="128"/>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8" y="127"/>
                    <a:pt x="158" y="128"/>
                    <a:pt x="158" y="128"/>
                  </a:cubicBezTo>
                  <a:cubicBezTo>
                    <a:pt x="158" y="129"/>
                    <a:pt x="158" y="129"/>
                    <a:pt x="159" y="130"/>
                  </a:cubicBezTo>
                  <a:lnTo>
                    <a:pt x="159" y="129"/>
                  </a:lnTo>
                  <a:close/>
                  <a:moveTo>
                    <a:pt x="220" y="94"/>
                  </a:moveTo>
                  <a:cubicBezTo>
                    <a:pt x="219" y="94"/>
                    <a:pt x="219" y="94"/>
                    <a:pt x="219" y="94"/>
                  </a:cubicBezTo>
                  <a:cubicBezTo>
                    <a:pt x="219" y="94"/>
                    <a:pt x="219" y="94"/>
                    <a:pt x="219" y="94"/>
                  </a:cubicBezTo>
                  <a:lnTo>
                    <a:pt x="220" y="94"/>
                  </a:lnTo>
                  <a:close/>
                  <a:moveTo>
                    <a:pt x="253" y="433"/>
                  </a:moveTo>
                  <a:cubicBezTo>
                    <a:pt x="253" y="433"/>
                    <a:pt x="253" y="433"/>
                    <a:pt x="253" y="433"/>
                  </a:cubicBezTo>
                  <a:cubicBezTo>
                    <a:pt x="253" y="433"/>
                    <a:pt x="253" y="433"/>
                    <a:pt x="253" y="433"/>
                  </a:cubicBezTo>
                  <a:cubicBezTo>
                    <a:pt x="253" y="433"/>
                    <a:pt x="253" y="433"/>
                    <a:pt x="254" y="433"/>
                  </a:cubicBezTo>
                  <a:cubicBezTo>
                    <a:pt x="254" y="433"/>
                    <a:pt x="254" y="433"/>
                    <a:pt x="254" y="433"/>
                  </a:cubicBezTo>
                  <a:cubicBezTo>
                    <a:pt x="253" y="433"/>
                    <a:pt x="253" y="433"/>
                    <a:pt x="253" y="433"/>
                  </a:cubicBezTo>
                  <a:close/>
                  <a:moveTo>
                    <a:pt x="262" y="447"/>
                  </a:moveTo>
                  <a:cubicBezTo>
                    <a:pt x="262" y="447"/>
                    <a:pt x="262" y="447"/>
                    <a:pt x="262" y="447"/>
                  </a:cubicBezTo>
                  <a:cubicBezTo>
                    <a:pt x="261" y="446"/>
                    <a:pt x="261" y="446"/>
                    <a:pt x="261" y="446"/>
                  </a:cubicBezTo>
                  <a:cubicBezTo>
                    <a:pt x="261" y="446"/>
                    <a:pt x="261" y="446"/>
                    <a:pt x="261" y="446"/>
                  </a:cubicBezTo>
                  <a:cubicBezTo>
                    <a:pt x="261" y="447"/>
                    <a:pt x="261" y="447"/>
                    <a:pt x="261" y="447"/>
                  </a:cubicBezTo>
                  <a:lnTo>
                    <a:pt x="262" y="447"/>
                  </a:lnTo>
                  <a:close/>
                  <a:moveTo>
                    <a:pt x="253" y="429"/>
                  </a:moveTo>
                  <a:cubicBezTo>
                    <a:pt x="253" y="429"/>
                    <a:pt x="253" y="429"/>
                    <a:pt x="253" y="429"/>
                  </a:cubicBezTo>
                  <a:cubicBezTo>
                    <a:pt x="253" y="429"/>
                    <a:pt x="253" y="429"/>
                    <a:pt x="253" y="429"/>
                  </a:cubicBezTo>
                  <a:cubicBezTo>
                    <a:pt x="254" y="429"/>
                    <a:pt x="253" y="429"/>
                    <a:pt x="254" y="429"/>
                  </a:cubicBezTo>
                  <a:cubicBezTo>
                    <a:pt x="254" y="428"/>
                    <a:pt x="254" y="428"/>
                    <a:pt x="254" y="428"/>
                  </a:cubicBezTo>
                  <a:lnTo>
                    <a:pt x="253" y="429"/>
                  </a:lnTo>
                  <a:close/>
                  <a:moveTo>
                    <a:pt x="248" y="446"/>
                  </a:move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9" y="446"/>
                    <a:pt x="249" y="446"/>
                    <a:pt x="249" y="446"/>
                  </a:cubicBezTo>
                  <a:cubicBezTo>
                    <a:pt x="249" y="446"/>
                    <a:pt x="249" y="446"/>
                    <a:pt x="249"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5"/>
                    <a:pt x="251" y="444"/>
                    <a:pt x="251" y="444"/>
                  </a:cubicBezTo>
                  <a:cubicBezTo>
                    <a:pt x="250" y="444"/>
                    <a:pt x="250" y="444"/>
                    <a:pt x="250" y="443"/>
                  </a:cubicBezTo>
                  <a:cubicBezTo>
                    <a:pt x="250" y="443"/>
                    <a:pt x="250" y="443"/>
                    <a:pt x="250" y="443"/>
                  </a:cubicBezTo>
                  <a:cubicBezTo>
                    <a:pt x="250" y="443"/>
                    <a:pt x="249" y="442"/>
                    <a:pt x="249" y="442"/>
                  </a:cubicBezTo>
                  <a:cubicBezTo>
                    <a:pt x="249" y="442"/>
                    <a:pt x="249" y="442"/>
                    <a:pt x="249" y="442"/>
                  </a:cubicBezTo>
                  <a:cubicBezTo>
                    <a:pt x="249" y="442"/>
                    <a:pt x="249" y="442"/>
                    <a:pt x="249" y="442"/>
                  </a:cubicBezTo>
                  <a:cubicBezTo>
                    <a:pt x="249" y="442"/>
                    <a:pt x="249" y="442"/>
                    <a:pt x="249" y="442"/>
                  </a:cubicBezTo>
                  <a:cubicBezTo>
                    <a:pt x="249" y="442"/>
                    <a:pt x="249" y="442"/>
                    <a:pt x="249" y="442"/>
                  </a:cubicBezTo>
                  <a:cubicBezTo>
                    <a:pt x="248" y="442"/>
                    <a:pt x="248" y="442"/>
                    <a:pt x="248" y="442"/>
                  </a:cubicBezTo>
                  <a:cubicBezTo>
                    <a:pt x="247" y="441"/>
                    <a:pt x="247" y="441"/>
                    <a:pt x="247" y="441"/>
                  </a:cubicBezTo>
                  <a:cubicBezTo>
                    <a:pt x="247" y="441"/>
                    <a:pt x="247" y="441"/>
                    <a:pt x="247"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2"/>
                    <a:pt x="246" y="442"/>
                    <a:pt x="246" y="442"/>
                  </a:cubicBezTo>
                  <a:cubicBezTo>
                    <a:pt x="246" y="442"/>
                    <a:pt x="246" y="442"/>
                    <a:pt x="246" y="442"/>
                  </a:cubicBezTo>
                  <a:cubicBezTo>
                    <a:pt x="245" y="442"/>
                    <a:pt x="245" y="442"/>
                    <a:pt x="245" y="442"/>
                  </a:cubicBezTo>
                  <a:cubicBezTo>
                    <a:pt x="245" y="442"/>
                    <a:pt x="245" y="442"/>
                    <a:pt x="245" y="442"/>
                  </a:cubicBezTo>
                  <a:cubicBezTo>
                    <a:pt x="245" y="443"/>
                    <a:pt x="245" y="443"/>
                    <a:pt x="245" y="443"/>
                  </a:cubicBezTo>
                  <a:cubicBezTo>
                    <a:pt x="245" y="443"/>
                    <a:pt x="245" y="443"/>
                    <a:pt x="245" y="443"/>
                  </a:cubicBezTo>
                  <a:cubicBezTo>
                    <a:pt x="245" y="443"/>
                    <a:pt x="245" y="443"/>
                    <a:pt x="245" y="443"/>
                  </a:cubicBezTo>
                  <a:cubicBezTo>
                    <a:pt x="245" y="443"/>
                    <a:pt x="245" y="443"/>
                    <a:pt x="245" y="443"/>
                  </a:cubicBezTo>
                  <a:cubicBezTo>
                    <a:pt x="245" y="444"/>
                    <a:pt x="245" y="444"/>
                    <a:pt x="245" y="444"/>
                  </a:cubicBezTo>
                  <a:cubicBezTo>
                    <a:pt x="245" y="443"/>
                    <a:pt x="245" y="443"/>
                    <a:pt x="245" y="443"/>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7" y="444"/>
                    <a:pt x="247" y="444"/>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lnTo>
                    <a:pt x="248" y="446"/>
                  </a:lnTo>
                  <a:close/>
                  <a:moveTo>
                    <a:pt x="256" y="436"/>
                  </a:moveTo>
                  <a:cubicBezTo>
                    <a:pt x="256" y="436"/>
                    <a:pt x="256" y="436"/>
                    <a:pt x="256" y="436"/>
                  </a:cubicBezTo>
                  <a:cubicBezTo>
                    <a:pt x="256" y="436"/>
                    <a:pt x="256" y="436"/>
                    <a:pt x="256" y="436"/>
                  </a:cubicBezTo>
                  <a:cubicBezTo>
                    <a:pt x="256" y="436"/>
                    <a:pt x="256" y="436"/>
                    <a:pt x="256" y="436"/>
                  </a:cubicBezTo>
                  <a:cubicBezTo>
                    <a:pt x="256" y="436"/>
                    <a:pt x="256" y="436"/>
                    <a:pt x="256" y="436"/>
                  </a:cubicBezTo>
                  <a:close/>
                  <a:moveTo>
                    <a:pt x="253" y="413"/>
                  </a:moveTo>
                  <a:cubicBezTo>
                    <a:pt x="252" y="413"/>
                    <a:pt x="252" y="413"/>
                    <a:pt x="252" y="413"/>
                  </a:cubicBezTo>
                  <a:cubicBezTo>
                    <a:pt x="252" y="413"/>
                    <a:pt x="252" y="413"/>
                    <a:pt x="252" y="413"/>
                  </a:cubicBezTo>
                  <a:cubicBezTo>
                    <a:pt x="253" y="413"/>
                    <a:pt x="253" y="413"/>
                    <a:pt x="253" y="413"/>
                  </a:cubicBezTo>
                  <a:close/>
                  <a:moveTo>
                    <a:pt x="246" y="432"/>
                  </a:moveTo>
                  <a:cubicBezTo>
                    <a:pt x="246" y="432"/>
                    <a:pt x="246" y="432"/>
                    <a:pt x="246" y="432"/>
                  </a:cubicBezTo>
                  <a:cubicBezTo>
                    <a:pt x="246" y="432"/>
                    <a:pt x="246" y="432"/>
                    <a:pt x="246" y="432"/>
                  </a:cubicBezTo>
                  <a:cubicBezTo>
                    <a:pt x="246" y="433"/>
                    <a:pt x="246" y="433"/>
                    <a:pt x="246" y="433"/>
                  </a:cubicBezTo>
                  <a:cubicBezTo>
                    <a:pt x="246" y="433"/>
                    <a:pt x="246" y="433"/>
                    <a:pt x="246" y="433"/>
                  </a:cubicBezTo>
                  <a:cubicBezTo>
                    <a:pt x="246" y="433"/>
                    <a:pt x="246" y="433"/>
                    <a:pt x="246" y="433"/>
                  </a:cubicBezTo>
                  <a:cubicBezTo>
                    <a:pt x="246" y="433"/>
                    <a:pt x="246" y="433"/>
                    <a:pt x="246" y="433"/>
                  </a:cubicBezTo>
                  <a:cubicBezTo>
                    <a:pt x="246" y="432"/>
                    <a:pt x="246" y="432"/>
                    <a:pt x="246" y="432"/>
                  </a:cubicBezTo>
                  <a:close/>
                  <a:moveTo>
                    <a:pt x="256" y="437"/>
                  </a:moveTo>
                  <a:cubicBezTo>
                    <a:pt x="256" y="438"/>
                    <a:pt x="256" y="438"/>
                    <a:pt x="256" y="438"/>
                  </a:cubicBezTo>
                  <a:cubicBezTo>
                    <a:pt x="256" y="438"/>
                    <a:pt x="256" y="438"/>
                    <a:pt x="256" y="438"/>
                  </a:cubicBezTo>
                  <a:cubicBezTo>
                    <a:pt x="257" y="438"/>
                    <a:pt x="257" y="438"/>
                    <a:pt x="257" y="438"/>
                  </a:cubicBezTo>
                  <a:cubicBezTo>
                    <a:pt x="257" y="438"/>
                    <a:pt x="257" y="438"/>
                    <a:pt x="257" y="438"/>
                  </a:cubicBezTo>
                  <a:cubicBezTo>
                    <a:pt x="257" y="438"/>
                    <a:pt x="257" y="438"/>
                    <a:pt x="257" y="438"/>
                  </a:cubicBezTo>
                  <a:cubicBezTo>
                    <a:pt x="257" y="437"/>
                    <a:pt x="257" y="437"/>
                    <a:pt x="257" y="437"/>
                  </a:cubicBezTo>
                  <a:cubicBezTo>
                    <a:pt x="256" y="437"/>
                    <a:pt x="256" y="437"/>
                    <a:pt x="256" y="437"/>
                  </a:cubicBezTo>
                  <a:cubicBezTo>
                    <a:pt x="255" y="437"/>
                    <a:pt x="255" y="437"/>
                    <a:pt x="255" y="437"/>
                  </a:cubicBezTo>
                  <a:cubicBezTo>
                    <a:pt x="255" y="437"/>
                    <a:pt x="255" y="437"/>
                    <a:pt x="255" y="437"/>
                  </a:cubicBezTo>
                  <a:lnTo>
                    <a:pt x="256" y="437"/>
                  </a:lnTo>
                  <a:close/>
                  <a:moveTo>
                    <a:pt x="257" y="430"/>
                  </a:moveTo>
                  <a:cubicBezTo>
                    <a:pt x="257" y="429"/>
                    <a:pt x="257" y="429"/>
                    <a:pt x="257" y="429"/>
                  </a:cubicBezTo>
                  <a:cubicBezTo>
                    <a:pt x="257" y="430"/>
                    <a:pt x="257" y="430"/>
                    <a:pt x="257" y="430"/>
                  </a:cubicBezTo>
                  <a:cubicBezTo>
                    <a:pt x="257" y="429"/>
                    <a:pt x="256" y="430"/>
                    <a:pt x="256" y="429"/>
                  </a:cubicBezTo>
                  <a:cubicBezTo>
                    <a:pt x="255" y="430"/>
                    <a:pt x="255" y="430"/>
                    <a:pt x="255" y="430"/>
                  </a:cubicBezTo>
                  <a:cubicBezTo>
                    <a:pt x="256" y="430"/>
                    <a:pt x="256" y="430"/>
                    <a:pt x="256" y="430"/>
                  </a:cubicBezTo>
                  <a:cubicBezTo>
                    <a:pt x="255" y="430"/>
                    <a:pt x="255" y="430"/>
                    <a:pt x="255" y="430"/>
                  </a:cubicBezTo>
                  <a:cubicBezTo>
                    <a:pt x="255" y="430"/>
                    <a:pt x="255" y="430"/>
                    <a:pt x="255" y="430"/>
                  </a:cubicBezTo>
                  <a:cubicBezTo>
                    <a:pt x="255" y="430"/>
                    <a:pt x="255" y="430"/>
                    <a:pt x="255" y="430"/>
                  </a:cubicBezTo>
                  <a:cubicBezTo>
                    <a:pt x="255" y="431"/>
                    <a:pt x="255" y="431"/>
                    <a:pt x="255" y="431"/>
                  </a:cubicBezTo>
                  <a:cubicBezTo>
                    <a:pt x="256" y="431"/>
                    <a:pt x="256" y="431"/>
                    <a:pt x="256" y="431"/>
                  </a:cubicBezTo>
                  <a:cubicBezTo>
                    <a:pt x="257" y="431"/>
                    <a:pt x="257" y="431"/>
                    <a:pt x="257" y="431"/>
                  </a:cubicBezTo>
                  <a:cubicBezTo>
                    <a:pt x="257" y="430"/>
                    <a:pt x="257" y="430"/>
                    <a:pt x="257" y="430"/>
                  </a:cubicBezTo>
                  <a:cubicBezTo>
                    <a:pt x="257" y="430"/>
                    <a:pt x="257" y="430"/>
                    <a:pt x="257" y="430"/>
                  </a:cubicBezTo>
                  <a:cubicBezTo>
                    <a:pt x="258" y="430"/>
                    <a:pt x="258" y="430"/>
                    <a:pt x="258" y="430"/>
                  </a:cubicBezTo>
                  <a:lnTo>
                    <a:pt x="257" y="430"/>
                  </a:lnTo>
                  <a:close/>
                  <a:moveTo>
                    <a:pt x="257" y="438"/>
                  </a:moveTo>
                  <a:cubicBezTo>
                    <a:pt x="257" y="438"/>
                    <a:pt x="257" y="438"/>
                    <a:pt x="257" y="438"/>
                  </a:cubicBezTo>
                  <a:cubicBezTo>
                    <a:pt x="257" y="439"/>
                    <a:pt x="257" y="439"/>
                    <a:pt x="257" y="439"/>
                  </a:cubicBezTo>
                  <a:lnTo>
                    <a:pt x="257" y="438"/>
                  </a:lnTo>
                  <a:close/>
                  <a:moveTo>
                    <a:pt x="258" y="435"/>
                  </a:moveTo>
                  <a:cubicBezTo>
                    <a:pt x="258" y="436"/>
                    <a:pt x="258" y="436"/>
                    <a:pt x="258" y="436"/>
                  </a:cubicBezTo>
                  <a:cubicBezTo>
                    <a:pt x="258" y="436"/>
                    <a:pt x="258" y="436"/>
                    <a:pt x="258" y="436"/>
                  </a:cubicBezTo>
                  <a:cubicBezTo>
                    <a:pt x="258" y="435"/>
                    <a:pt x="258" y="435"/>
                    <a:pt x="258" y="435"/>
                  </a:cubicBezTo>
                  <a:close/>
                  <a:moveTo>
                    <a:pt x="255" y="429"/>
                  </a:moveTo>
                  <a:cubicBezTo>
                    <a:pt x="255" y="428"/>
                    <a:pt x="255" y="428"/>
                    <a:pt x="255" y="428"/>
                  </a:cubicBezTo>
                  <a:cubicBezTo>
                    <a:pt x="255" y="428"/>
                    <a:pt x="255" y="428"/>
                    <a:pt x="255" y="428"/>
                  </a:cubicBezTo>
                  <a:cubicBezTo>
                    <a:pt x="254" y="428"/>
                    <a:pt x="254" y="428"/>
                    <a:pt x="254" y="428"/>
                  </a:cubicBezTo>
                  <a:cubicBezTo>
                    <a:pt x="254" y="428"/>
                    <a:pt x="254" y="428"/>
                    <a:pt x="254" y="428"/>
                  </a:cubicBezTo>
                  <a:cubicBezTo>
                    <a:pt x="254" y="428"/>
                    <a:pt x="254" y="428"/>
                    <a:pt x="254" y="428"/>
                  </a:cubicBezTo>
                  <a:cubicBezTo>
                    <a:pt x="255" y="429"/>
                    <a:pt x="254" y="429"/>
                    <a:pt x="255" y="429"/>
                  </a:cubicBezTo>
                  <a:close/>
                  <a:moveTo>
                    <a:pt x="255" y="436"/>
                  </a:moveTo>
                  <a:cubicBezTo>
                    <a:pt x="255" y="436"/>
                    <a:pt x="255" y="436"/>
                    <a:pt x="255" y="436"/>
                  </a:cubicBezTo>
                  <a:cubicBezTo>
                    <a:pt x="256" y="436"/>
                    <a:pt x="256" y="436"/>
                    <a:pt x="256" y="436"/>
                  </a:cubicBezTo>
                  <a:cubicBezTo>
                    <a:pt x="255" y="436"/>
                    <a:pt x="255" y="436"/>
                    <a:pt x="255" y="436"/>
                  </a:cubicBezTo>
                  <a:cubicBezTo>
                    <a:pt x="255" y="436"/>
                    <a:pt x="255" y="436"/>
                    <a:pt x="255" y="436"/>
                  </a:cubicBezTo>
                  <a:close/>
                  <a:moveTo>
                    <a:pt x="255" y="408"/>
                  </a:moveTo>
                  <a:cubicBezTo>
                    <a:pt x="255" y="408"/>
                    <a:pt x="255" y="408"/>
                    <a:pt x="255" y="408"/>
                  </a:cubicBezTo>
                  <a:cubicBezTo>
                    <a:pt x="254" y="409"/>
                    <a:pt x="254" y="409"/>
                    <a:pt x="254" y="409"/>
                  </a:cubicBezTo>
                  <a:cubicBezTo>
                    <a:pt x="255" y="409"/>
                    <a:pt x="255" y="409"/>
                    <a:pt x="255" y="409"/>
                  </a:cubicBezTo>
                  <a:cubicBezTo>
                    <a:pt x="255" y="409"/>
                    <a:pt x="255" y="409"/>
                    <a:pt x="255" y="409"/>
                  </a:cubicBezTo>
                  <a:cubicBezTo>
                    <a:pt x="255" y="409"/>
                    <a:pt x="255" y="409"/>
                    <a:pt x="255" y="409"/>
                  </a:cubicBezTo>
                  <a:cubicBezTo>
                    <a:pt x="255" y="409"/>
                    <a:pt x="255" y="409"/>
                    <a:pt x="255" y="409"/>
                  </a:cubicBezTo>
                  <a:cubicBezTo>
                    <a:pt x="256" y="409"/>
                    <a:pt x="256" y="409"/>
                    <a:pt x="256" y="409"/>
                  </a:cubicBezTo>
                  <a:lnTo>
                    <a:pt x="255" y="408"/>
                  </a:lnTo>
                  <a:close/>
                  <a:moveTo>
                    <a:pt x="214" y="266"/>
                  </a:moveTo>
                  <a:cubicBezTo>
                    <a:pt x="214" y="266"/>
                    <a:pt x="214" y="266"/>
                    <a:pt x="214" y="266"/>
                  </a:cubicBezTo>
                  <a:cubicBezTo>
                    <a:pt x="214" y="266"/>
                    <a:pt x="214" y="266"/>
                    <a:pt x="214" y="266"/>
                  </a:cubicBezTo>
                  <a:close/>
                  <a:moveTo>
                    <a:pt x="282" y="417"/>
                  </a:moveTo>
                  <a:cubicBezTo>
                    <a:pt x="283" y="417"/>
                    <a:pt x="283" y="417"/>
                    <a:pt x="283" y="417"/>
                  </a:cubicBezTo>
                  <a:lnTo>
                    <a:pt x="282" y="417"/>
                  </a:lnTo>
                  <a:close/>
                  <a:moveTo>
                    <a:pt x="215" y="263"/>
                  </a:moveTo>
                  <a:cubicBezTo>
                    <a:pt x="215" y="263"/>
                    <a:pt x="215" y="263"/>
                    <a:pt x="215" y="263"/>
                  </a:cubicBezTo>
                  <a:cubicBezTo>
                    <a:pt x="215" y="264"/>
                    <a:pt x="215" y="264"/>
                    <a:pt x="215" y="264"/>
                  </a:cubicBezTo>
                  <a:lnTo>
                    <a:pt x="215" y="263"/>
                  </a:lnTo>
                  <a:close/>
                  <a:moveTo>
                    <a:pt x="219" y="268"/>
                  </a:moveTo>
                  <a:cubicBezTo>
                    <a:pt x="219" y="268"/>
                    <a:pt x="219" y="268"/>
                    <a:pt x="219" y="268"/>
                  </a:cubicBezTo>
                  <a:cubicBezTo>
                    <a:pt x="219" y="268"/>
                    <a:pt x="219" y="268"/>
                    <a:pt x="219" y="268"/>
                  </a:cubicBezTo>
                  <a:cubicBezTo>
                    <a:pt x="219" y="267"/>
                    <a:pt x="218" y="266"/>
                    <a:pt x="218" y="266"/>
                  </a:cubicBezTo>
                  <a:cubicBezTo>
                    <a:pt x="218" y="265"/>
                    <a:pt x="218" y="265"/>
                    <a:pt x="218" y="265"/>
                  </a:cubicBezTo>
                  <a:cubicBezTo>
                    <a:pt x="218" y="265"/>
                    <a:pt x="218" y="265"/>
                    <a:pt x="218" y="265"/>
                  </a:cubicBezTo>
                  <a:cubicBezTo>
                    <a:pt x="218" y="265"/>
                    <a:pt x="218" y="265"/>
                    <a:pt x="218" y="265"/>
                  </a:cubicBezTo>
                  <a:cubicBezTo>
                    <a:pt x="218" y="265"/>
                    <a:pt x="218" y="265"/>
                    <a:pt x="218" y="265"/>
                  </a:cubicBezTo>
                  <a:cubicBezTo>
                    <a:pt x="217" y="265"/>
                    <a:pt x="217" y="265"/>
                    <a:pt x="217" y="265"/>
                  </a:cubicBezTo>
                  <a:cubicBezTo>
                    <a:pt x="217" y="265"/>
                    <a:pt x="217" y="265"/>
                    <a:pt x="217" y="265"/>
                  </a:cubicBezTo>
                  <a:cubicBezTo>
                    <a:pt x="217" y="264"/>
                    <a:pt x="217" y="264"/>
                    <a:pt x="217" y="264"/>
                  </a:cubicBezTo>
                  <a:cubicBezTo>
                    <a:pt x="216" y="264"/>
                    <a:pt x="216" y="264"/>
                    <a:pt x="216" y="264"/>
                  </a:cubicBezTo>
                  <a:cubicBezTo>
                    <a:pt x="216" y="264"/>
                    <a:pt x="216" y="264"/>
                    <a:pt x="216" y="264"/>
                  </a:cubicBezTo>
                  <a:cubicBezTo>
                    <a:pt x="217" y="264"/>
                    <a:pt x="217" y="264"/>
                    <a:pt x="217" y="264"/>
                  </a:cubicBezTo>
                  <a:cubicBezTo>
                    <a:pt x="216" y="265"/>
                    <a:pt x="216" y="265"/>
                    <a:pt x="216" y="265"/>
                  </a:cubicBezTo>
                  <a:cubicBezTo>
                    <a:pt x="217" y="266"/>
                    <a:pt x="217" y="266"/>
                    <a:pt x="217" y="266"/>
                  </a:cubicBezTo>
                  <a:cubicBezTo>
                    <a:pt x="217" y="266"/>
                    <a:pt x="217" y="266"/>
                    <a:pt x="217" y="266"/>
                  </a:cubicBezTo>
                  <a:cubicBezTo>
                    <a:pt x="218" y="267"/>
                    <a:pt x="218" y="267"/>
                    <a:pt x="218" y="267"/>
                  </a:cubicBezTo>
                  <a:cubicBezTo>
                    <a:pt x="218" y="267"/>
                    <a:pt x="218" y="267"/>
                    <a:pt x="218" y="267"/>
                  </a:cubicBezTo>
                  <a:cubicBezTo>
                    <a:pt x="218" y="267"/>
                    <a:pt x="218" y="267"/>
                    <a:pt x="218" y="267"/>
                  </a:cubicBezTo>
                  <a:cubicBezTo>
                    <a:pt x="218" y="268"/>
                    <a:pt x="218" y="268"/>
                    <a:pt x="218" y="268"/>
                  </a:cubicBezTo>
                  <a:lnTo>
                    <a:pt x="219" y="268"/>
                  </a:lnTo>
                  <a:close/>
                  <a:moveTo>
                    <a:pt x="213" y="266"/>
                  </a:moveTo>
                  <a:cubicBezTo>
                    <a:pt x="214" y="266"/>
                    <a:pt x="214" y="266"/>
                    <a:pt x="214" y="266"/>
                  </a:cubicBezTo>
                  <a:cubicBezTo>
                    <a:pt x="214" y="266"/>
                    <a:pt x="214" y="266"/>
                    <a:pt x="214" y="266"/>
                  </a:cubicBezTo>
                  <a:cubicBezTo>
                    <a:pt x="213" y="266"/>
                    <a:pt x="213" y="266"/>
                    <a:pt x="213" y="266"/>
                  </a:cubicBezTo>
                  <a:close/>
                  <a:moveTo>
                    <a:pt x="213" y="265"/>
                  </a:moveTo>
                  <a:cubicBezTo>
                    <a:pt x="213" y="265"/>
                    <a:pt x="213" y="265"/>
                    <a:pt x="213" y="265"/>
                  </a:cubicBezTo>
                  <a:close/>
                  <a:moveTo>
                    <a:pt x="218" y="271"/>
                  </a:moveTo>
                  <a:cubicBezTo>
                    <a:pt x="218" y="270"/>
                    <a:pt x="218" y="270"/>
                    <a:pt x="218" y="270"/>
                  </a:cubicBezTo>
                  <a:cubicBezTo>
                    <a:pt x="218" y="270"/>
                    <a:pt x="218" y="270"/>
                    <a:pt x="218" y="270"/>
                  </a:cubicBezTo>
                  <a:cubicBezTo>
                    <a:pt x="218" y="270"/>
                    <a:pt x="218" y="270"/>
                    <a:pt x="218" y="270"/>
                  </a:cubicBezTo>
                  <a:cubicBezTo>
                    <a:pt x="218" y="270"/>
                    <a:pt x="218" y="270"/>
                    <a:pt x="218" y="270"/>
                  </a:cubicBezTo>
                  <a:cubicBezTo>
                    <a:pt x="218" y="271"/>
                    <a:pt x="218" y="271"/>
                    <a:pt x="218" y="271"/>
                  </a:cubicBezTo>
                  <a:close/>
                  <a:moveTo>
                    <a:pt x="224" y="283"/>
                  </a:moveTo>
                  <a:cubicBezTo>
                    <a:pt x="224" y="283"/>
                    <a:pt x="224" y="283"/>
                    <a:pt x="224" y="283"/>
                  </a:cubicBezTo>
                  <a:cubicBezTo>
                    <a:pt x="224" y="283"/>
                    <a:pt x="224" y="283"/>
                    <a:pt x="224" y="283"/>
                  </a:cubicBezTo>
                  <a:cubicBezTo>
                    <a:pt x="225" y="284"/>
                    <a:pt x="225" y="284"/>
                    <a:pt x="225" y="284"/>
                  </a:cubicBezTo>
                  <a:cubicBezTo>
                    <a:pt x="225" y="284"/>
                    <a:pt x="225" y="284"/>
                    <a:pt x="225" y="284"/>
                  </a:cubicBezTo>
                  <a:cubicBezTo>
                    <a:pt x="225" y="284"/>
                    <a:pt x="225" y="284"/>
                    <a:pt x="225" y="284"/>
                  </a:cubicBezTo>
                  <a:cubicBezTo>
                    <a:pt x="226" y="284"/>
                    <a:pt x="226" y="284"/>
                    <a:pt x="226" y="284"/>
                  </a:cubicBezTo>
                  <a:cubicBezTo>
                    <a:pt x="226" y="283"/>
                    <a:pt x="226" y="283"/>
                    <a:pt x="226" y="283"/>
                  </a:cubicBezTo>
                  <a:cubicBezTo>
                    <a:pt x="226" y="283"/>
                    <a:pt x="226" y="283"/>
                    <a:pt x="226" y="283"/>
                  </a:cubicBezTo>
                  <a:cubicBezTo>
                    <a:pt x="225" y="283"/>
                    <a:pt x="225" y="283"/>
                    <a:pt x="225" y="283"/>
                  </a:cubicBezTo>
                  <a:cubicBezTo>
                    <a:pt x="225" y="282"/>
                    <a:pt x="225" y="282"/>
                    <a:pt x="225" y="282"/>
                  </a:cubicBezTo>
                  <a:cubicBezTo>
                    <a:pt x="226" y="282"/>
                    <a:pt x="226" y="282"/>
                    <a:pt x="226" y="282"/>
                  </a:cubicBezTo>
                  <a:cubicBezTo>
                    <a:pt x="225" y="281"/>
                    <a:pt x="225" y="281"/>
                    <a:pt x="225" y="281"/>
                  </a:cubicBezTo>
                  <a:cubicBezTo>
                    <a:pt x="225" y="281"/>
                    <a:pt x="225" y="281"/>
                    <a:pt x="225" y="281"/>
                  </a:cubicBezTo>
                  <a:cubicBezTo>
                    <a:pt x="225" y="281"/>
                    <a:pt x="225" y="281"/>
                    <a:pt x="225" y="281"/>
                  </a:cubicBezTo>
                  <a:cubicBezTo>
                    <a:pt x="225" y="281"/>
                    <a:pt x="225" y="281"/>
                    <a:pt x="225" y="281"/>
                  </a:cubicBezTo>
                  <a:cubicBezTo>
                    <a:pt x="225" y="280"/>
                    <a:pt x="225" y="280"/>
                    <a:pt x="225" y="280"/>
                  </a:cubicBezTo>
                  <a:cubicBezTo>
                    <a:pt x="225" y="280"/>
                    <a:pt x="225" y="280"/>
                    <a:pt x="225" y="280"/>
                  </a:cubicBezTo>
                  <a:cubicBezTo>
                    <a:pt x="225" y="280"/>
                    <a:pt x="225" y="280"/>
                    <a:pt x="225"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3" y="280"/>
                    <a:pt x="223" y="281"/>
                    <a:pt x="223" y="281"/>
                  </a:cubicBezTo>
                  <a:cubicBezTo>
                    <a:pt x="223" y="281"/>
                    <a:pt x="223" y="281"/>
                    <a:pt x="223" y="281"/>
                  </a:cubicBezTo>
                  <a:cubicBezTo>
                    <a:pt x="222" y="281"/>
                    <a:pt x="222" y="281"/>
                    <a:pt x="222" y="281"/>
                  </a:cubicBezTo>
                  <a:cubicBezTo>
                    <a:pt x="223" y="281"/>
                    <a:pt x="223" y="281"/>
                    <a:pt x="223" y="281"/>
                  </a:cubicBezTo>
                  <a:cubicBezTo>
                    <a:pt x="223" y="281"/>
                    <a:pt x="223" y="281"/>
                    <a:pt x="223" y="281"/>
                  </a:cubicBezTo>
                  <a:cubicBezTo>
                    <a:pt x="224" y="282"/>
                    <a:pt x="224" y="282"/>
                    <a:pt x="224" y="283"/>
                  </a:cubicBezTo>
                  <a:close/>
                  <a:moveTo>
                    <a:pt x="229" y="295"/>
                  </a:moveTo>
                  <a:cubicBezTo>
                    <a:pt x="229" y="296"/>
                    <a:pt x="229" y="296"/>
                    <a:pt x="229" y="296"/>
                  </a:cubicBezTo>
                  <a:cubicBezTo>
                    <a:pt x="229" y="295"/>
                    <a:pt x="229" y="295"/>
                    <a:pt x="229" y="295"/>
                  </a:cubicBezTo>
                  <a:close/>
                  <a:moveTo>
                    <a:pt x="231" y="298"/>
                  </a:moveTo>
                  <a:cubicBezTo>
                    <a:pt x="231" y="298"/>
                    <a:pt x="231" y="298"/>
                    <a:pt x="231" y="298"/>
                  </a:cubicBezTo>
                  <a:cubicBezTo>
                    <a:pt x="231" y="298"/>
                    <a:pt x="231" y="298"/>
                    <a:pt x="231" y="298"/>
                  </a:cubicBezTo>
                  <a:cubicBezTo>
                    <a:pt x="231" y="297"/>
                    <a:pt x="231" y="297"/>
                    <a:pt x="231" y="297"/>
                  </a:cubicBezTo>
                  <a:cubicBezTo>
                    <a:pt x="232" y="297"/>
                    <a:pt x="232" y="297"/>
                    <a:pt x="232" y="297"/>
                  </a:cubicBezTo>
                  <a:cubicBezTo>
                    <a:pt x="232" y="297"/>
                    <a:pt x="232" y="297"/>
                    <a:pt x="232" y="297"/>
                  </a:cubicBezTo>
                  <a:cubicBezTo>
                    <a:pt x="232" y="296"/>
                    <a:pt x="232" y="296"/>
                    <a:pt x="232" y="296"/>
                  </a:cubicBezTo>
                  <a:cubicBezTo>
                    <a:pt x="231" y="297"/>
                    <a:pt x="231" y="297"/>
                    <a:pt x="231" y="296"/>
                  </a:cubicBezTo>
                  <a:cubicBezTo>
                    <a:pt x="231" y="297"/>
                    <a:pt x="231" y="297"/>
                    <a:pt x="231" y="297"/>
                  </a:cubicBezTo>
                  <a:cubicBezTo>
                    <a:pt x="231" y="297"/>
                    <a:pt x="231" y="297"/>
                    <a:pt x="231" y="297"/>
                  </a:cubicBezTo>
                  <a:cubicBezTo>
                    <a:pt x="230" y="297"/>
                    <a:pt x="230" y="297"/>
                    <a:pt x="230" y="297"/>
                  </a:cubicBezTo>
                  <a:cubicBezTo>
                    <a:pt x="231" y="297"/>
                    <a:pt x="231" y="297"/>
                    <a:pt x="231" y="297"/>
                  </a:cubicBezTo>
                  <a:cubicBezTo>
                    <a:pt x="230" y="297"/>
                    <a:pt x="230" y="297"/>
                    <a:pt x="230" y="297"/>
                  </a:cubicBezTo>
                  <a:lnTo>
                    <a:pt x="231" y="298"/>
                  </a:lnTo>
                  <a:close/>
                  <a:moveTo>
                    <a:pt x="233" y="299"/>
                  </a:moveTo>
                  <a:cubicBezTo>
                    <a:pt x="234" y="299"/>
                    <a:pt x="234" y="299"/>
                    <a:pt x="234" y="299"/>
                  </a:cubicBezTo>
                  <a:cubicBezTo>
                    <a:pt x="234" y="299"/>
                    <a:pt x="234" y="299"/>
                    <a:pt x="234" y="299"/>
                  </a:cubicBezTo>
                  <a:cubicBezTo>
                    <a:pt x="234" y="299"/>
                    <a:pt x="234" y="299"/>
                    <a:pt x="234" y="299"/>
                  </a:cubicBezTo>
                  <a:cubicBezTo>
                    <a:pt x="234" y="299"/>
                    <a:pt x="234" y="299"/>
                    <a:pt x="234" y="299"/>
                  </a:cubicBezTo>
                  <a:cubicBezTo>
                    <a:pt x="233" y="299"/>
                    <a:pt x="233" y="299"/>
                    <a:pt x="233" y="299"/>
                  </a:cubicBezTo>
                  <a:close/>
                  <a:moveTo>
                    <a:pt x="223" y="294"/>
                  </a:moveTo>
                  <a:cubicBezTo>
                    <a:pt x="223" y="293"/>
                    <a:pt x="223" y="293"/>
                    <a:pt x="223" y="292"/>
                  </a:cubicBezTo>
                  <a:cubicBezTo>
                    <a:pt x="223" y="292"/>
                    <a:pt x="223" y="292"/>
                    <a:pt x="223" y="292"/>
                  </a:cubicBezTo>
                  <a:cubicBezTo>
                    <a:pt x="222" y="292"/>
                    <a:pt x="222" y="292"/>
                    <a:pt x="222" y="292"/>
                  </a:cubicBezTo>
                  <a:cubicBezTo>
                    <a:pt x="221" y="293"/>
                    <a:pt x="221" y="293"/>
                    <a:pt x="221" y="293"/>
                  </a:cubicBezTo>
                  <a:cubicBezTo>
                    <a:pt x="221" y="293"/>
                    <a:pt x="221" y="293"/>
                    <a:pt x="221" y="293"/>
                  </a:cubicBezTo>
                  <a:cubicBezTo>
                    <a:pt x="221" y="293"/>
                    <a:pt x="221" y="293"/>
                    <a:pt x="221" y="293"/>
                  </a:cubicBezTo>
                  <a:cubicBezTo>
                    <a:pt x="221" y="293"/>
                    <a:pt x="221" y="293"/>
                    <a:pt x="221" y="293"/>
                  </a:cubicBezTo>
                  <a:cubicBezTo>
                    <a:pt x="220" y="294"/>
                    <a:pt x="220" y="294"/>
                    <a:pt x="220" y="294"/>
                  </a:cubicBezTo>
                  <a:cubicBezTo>
                    <a:pt x="220" y="294"/>
                    <a:pt x="220" y="294"/>
                    <a:pt x="220" y="294"/>
                  </a:cubicBezTo>
                  <a:cubicBezTo>
                    <a:pt x="221" y="294"/>
                    <a:pt x="221" y="294"/>
                    <a:pt x="222" y="295"/>
                  </a:cubicBezTo>
                  <a:cubicBezTo>
                    <a:pt x="222" y="294"/>
                    <a:pt x="222" y="294"/>
                    <a:pt x="222" y="294"/>
                  </a:cubicBezTo>
                  <a:cubicBezTo>
                    <a:pt x="222" y="294"/>
                    <a:pt x="222" y="294"/>
                    <a:pt x="222" y="294"/>
                  </a:cubicBezTo>
                  <a:cubicBezTo>
                    <a:pt x="222" y="294"/>
                    <a:pt x="222" y="294"/>
                    <a:pt x="222" y="294"/>
                  </a:cubicBezTo>
                  <a:lnTo>
                    <a:pt x="223" y="294"/>
                  </a:lnTo>
                  <a:close/>
                  <a:moveTo>
                    <a:pt x="227" y="289"/>
                  </a:moveTo>
                  <a:cubicBezTo>
                    <a:pt x="227" y="289"/>
                    <a:pt x="227" y="289"/>
                    <a:pt x="227" y="289"/>
                  </a:cubicBezTo>
                  <a:cubicBezTo>
                    <a:pt x="226" y="289"/>
                    <a:pt x="226" y="289"/>
                    <a:pt x="226" y="289"/>
                  </a:cubicBezTo>
                  <a:cubicBezTo>
                    <a:pt x="226" y="289"/>
                    <a:pt x="226" y="289"/>
                    <a:pt x="226" y="289"/>
                  </a:cubicBezTo>
                  <a:cubicBezTo>
                    <a:pt x="226" y="289"/>
                    <a:pt x="226" y="289"/>
                    <a:pt x="226" y="289"/>
                  </a:cubicBezTo>
                  <a:cubicBezTo>
                    <a:pt x="225" y="289"/>
                    <a:pt x="224" y="290"/>
                    <a:pt x="224" y="290"/>
                  </a:cubicBezTo>
                  <a:cubicBezTo>
                    <a:pt x="223" y="291"/>
                    <a:pt x="223" y="291"/>
                    <a:pt x="223" y="291"/>
                  </a:cubicBezTo>
                  <a:cubicBezTo>
                    <a:pt x="223" y="291"/>
                    <a:pt x="223" y="291"/>
                    <a:pt x="223" y="291"/>
                  </a:cubicBezTo>
                  <a:cubicBezTo>
                    <a:pt x="223" y="291"/>
                    <a:pt x="223" y="291"/>
                    <a:pt x="223" y="292"/>
                  </a:cubicBezTo>
                  <a:cubicBezTo>
                    <a:pt x="223" y="292"/>
                    <a:pt x="223" y="292"/>
                    <a:pt x="223" y="292"/>
                  </a:cubicBezTo>
                  <a:cubicBezTo>
                    <a:pt x="224" y="292"/>
                    <a:pt x="224" y="292"/>
                    <a:pt x="224" y="292"/>
                  </a:cubicBezTo>
                  <a:cubicBezTo>
                    <a:pt x="224" y="292"/>
                    <a:pt x="224" y="292"/>
                    <a:pt x="224" y="292"/>
                  </a:cubicBezTo>
                  <a:cubicBezTo>
                    <a:pt x="224" y="292"/>
                    <a:pt x="224" y="292"/>
                    <a:pt x="224" y="292"/>
                  </a:cubicBezTo>
                  <a:cubicBezTo>
                    <a:pt x="224" y="292"/>
                    <a:pt x="224" y="292"/>
                    <a:pt x="224" y="292"/>
                  </a:cubicBezTo>
                  <a:cubicBezTo>
                    <a:pt x="225" y="292"/>
                    <a:pt x="225" y="292"/>
                    <a:pt x="225" y="292"/>
                  </a:cubicBezTo>
                  <a:cubicBezTo>
                    <a:pt x="225" y="293"/>
                    <a:pt x="225" y="293"/>
                    <a:pt x="225" y="293"/>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6" y="291"/>
                    <a:pt x="226" y="291"/>
                    <a:pt x="227" y="290"/>
                  </a:cubicBezTo>
                  <a:cubicBezTo>
                    <a:pt x="227" y="290"/>
                    <a:pt x="227" y="290"/>
                    <a:pt x="227" y="290"/>
                  </a:cubicBezTo>
                  <a:cubicBezTo>
                    <a:pt x="227" y="290"/>
                    <a:pt x="227" y="290"/>
                    <a:pt x="227" y="290"/>
                  </a:cubicBezTo>
                  <a:cubicBezTo>
                    <a:pt x="227" y="290"/>
                    <a:pt x="227" y="290"/>
                    <a:pt x="227" y="290"/>
                  </a:cubicBezTo>
                  <a:cubicBezTo>
                    <a:pt x="227" y="290"/>
                    <a:pt x="227" y="290"/>
                    <a:pt x="227" y="290"/>
                  </a:cubicBezTo>
                  <a:lnTo>
                    <a:pt x="227" y="289"/>
                  </a:lnTo>
                  <a:close/>
                  <a:moveTo>
                    <a:pt x="212" y="267"/>
                  </a:moveTo>
                  <a:cubicBezTo>
                    <a:pt x="213" y="267"/>
                    <a:pt x="213" y="267"/>
                    <a:pt x="213" y="267"/>
                  </a:cubicBezTo>
                  <a:cubicBezTo>
                    <a:pt x="213" y="267"/>
                    <a:pt x="213" y="267"/>
                    <a:pt x="213" y="267"/>
                  </a:cubicBezTo>
                  <a:cubicBezTo>
                    <a:pt x="212" y="267"/>
                    <a:pt x="212" y="267"/>
                    <a:pt x="212" y="267"/>
                  </a:cubicBezTo>
                  <a:close/>
                  <a:moveTo>
                    <a:pt x="259" y="408"/>
                  </a:moveTo>
                  <a:cubicBezTo>
                    <a:pt x="259" y="407"/>
                    <a:pt x="258" y="407"/>
                    <a:pt x="258" y="408"/>
                  </a:cubicBezTo>
                  <a:cubicBezTo>
                    <a:pt x="259" y="408"/>
                    <a:pt x="259" y="408"/>
                    <a:pt x="259" y="408"/>
                  </a:cubicBezTo>
                  <a:close/>
                  <a:moveTo>
                    <a:pt x="278" y="388"/>
                  </a:moveTo>
                  <a:cubicBezTo>
                    <a:pt x="278" y="389"/>
                    <a:pt x="278" y="389"/>
                    <a:pt x="278" y="389"/>
                  </a:cubicBezTo>
                  <a:cubicBezTo>
                    <a:pt x="278" y="389"/>
                    <a:pt x="278" y="390"/>
                    <a:pt x="279" y="390"/>
                  </a:cubicBezTo>
                  <a:cubicBezTo>
                    <a:pt x="279" y="390"/>
                    <a:pt x="279" y="390"/>
                    <a:pt x="279" y="390"/>
                  </a:cubicBezTo>
                  <a:cubicBezTo>
                    <a:pt x="279" y="390"/>
                    <a:pt x="279" y="390"/>
                    <a:pt x="279" y="390"/>
                  </a:cubicBezTo>
                  <a:cubicBezTo>
                    <a:pt x="279" y="389"/>
                    <a:pt x="279" y="389"/>
                    <a:pt x="279" y="389"/>
                  </a:cubicBezTo>
                  <a:cubicBezTo>
                    <a:pt x="279" y="389"/>
                    <a:pt x="279" y="389"/>
                    <a:pt x="279" y="389"/>
                  </a:cubicBezTo>
                  <a:cubicBezTo>
                    <a:pt x="279" y="389"/>
                    <a:pt x="279" y="389"/>
                    <a:pt x="279" y="389"/>
                  </a:cubicBezTo>
                  <a:cubicBezTo>
                    <a:pt x="279" y="388"/>
                    <a:pt x="279" y="388"/>
                    <a:pt x="279" y="387"/>
                  </a:cubicBezTo>
                  <a:cubicBezTo>
                    <a:pt x="279" y="387"/>
                    <a:pt x="279" y="387"/>
                    <a:pt x="279" y="387"/>
                  </a:cubicBezTo>
                  <a:cubicBezTo>
                    <a:pt x="278" y="387"/>
                    <a:pt x="278" y="387"/>
                    <a:pt x="278" y="387"/>
                  </a:cubicBezTo>
                  <a:cubicBezTo>
                    <a:pt x="278" y="386"/>
                    <a:pt x="278" y="386"/>
                    <a:pt x="278" y="386"/>
                  </a:cubicBezTo>
                  <a:cubicBezTo>
                    <a:pt x="278" y="386"/>
                    <a:pt x="278" y="386"/>
                    <a:pt x="278" y="386"/>
                  </a:cubicBezTo>
                  <a:cubicBezTo>
                    <a:pt x="278" y="386"/>
                    <a:pt x="278" y="386"/>
                    <a:pt x="278" y="386"/>
                  </a:cubicBezTo>
                  <a:cubicBezTo>
                    <a:pt x="278" y="386"/>
                    <a:pt x="278" y="386"/>
                    <a:pt x="278" y="386"/>
                  </a:cubicBezTo>
                  <a:cubicBezTo>
                    <a:pt x="278" y="386"/>
                    <a:pt x="278" y="386"/>
                    <a:pt x="278" y="387"/>
                  </a:cubicBezTo>
                  <a:cubicBezTo>
                    <a:pt x="278" y="387"/>
                    <a:pt x="278" y="387"/>
                    <a:pt x="278" y="387"/>
                  </a:cubicBezTo>
                  <a:cubicBezTo>
                    <a:pt x="278" y="387"/>
                    <a:pt x="278" y="387"/>
                    <a:pt x="278" y="387"/>
                  </a:cubicBezTo>
                  <a:cubicBezTo>
                    <a:pt x="278" y="387"/>
                    <a:pt x="278" y="387"/>
                    <a:pt x="278" y="388"/>
                  </a:cubicBezTo>
                  <a:cubicBezTo>
                    <a:pt x="278" y="388"/>
                    <a:pt x="278" y="388"/>
                    <a:pt x="278" y="388"/>
                  </a:cubicBezTo>
                  <a:close/>
                  <a:moveTo>
                    <a:pt x="281" y="379"/>
                  </a:moveTo>
                  <a:cubicBezTo>
                    <a:pt x="280" y="379"/>
                    <a:pt x="280" y="379"/>
                    <a:pt x="280" y="379"/>
                  </a:cubicBezTo>
                  <a:cubicBezTo>
                    <a:pt x="280" y="380"/>
                    <a:pt x="280" y="380"/>
                    <a:pt x="280" y="380"/>
                  </a:cubicBezTo>
                  <a:cubicBezTo>
                    <a:pt x="280" y="380"/>
                    <a:pt x="280" y="380"/>
                    <a:pt x="280" y="380"/>
                  </a:cubicBezTo>
                  <a:cubicBezTo>
                    <a:pt x="281" y="380"/>
                    <a:pt x="281" y="380"/>
                    <a:pt x="281" y="380"/>
                  </a:cubicBezTo>
                  <a:cubicBezTo>
                    <a:pt x="281" y="380"/>
                    <a:pt x="281" y="380"/>
                    <a:pt x="281"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79"/>
                    <a:pt x="282" y="379"/>
                    <a:pt x="282"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lose/>
                  <a:moveTo>
                    <a:pt x="283" y="380"/>
                  </a:move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2" y="381"/>
                    <a:pt x="282" y="380"/>
                    <a:pt x="281" y="381"/>
                  </a:cubicBezTo>
                  <a:cubicBezTo>
                    <a:pt x="281" y="381"/>
                    <a:pt x="281" y="381"/>
                    <a:pt x="281" y="381"/>
                  </a:cubicBezTo>
                  <a:cubicBezTo>
                    <a:pt x="281" y="381"/>
                    <a:pt x="281" y="381"/>
                    <a:pt x="281" y="381"/>
                  </a:cubicBezTo>
                  <a:cubicBezTo>
                    <a:pt x="280" y="381"/>
                    <a:pt x="280" y="381"/>
                    <a:pt x="280" y="381"/>
                  </a:cubicBezTo>
                  <a:cubicBezTo>
                    <a:pt x="280" y="381"/>
                    <a:pt x="280" y="381"/>
                    <a:pt x="280" y="381"/>
                  </a:cubicBezTo>
                  <a:cubicBezTo>
                    <a:pt x="280" y="381"/>
                    <a:pt x="280" y="381"/>
                    <a:pt x="280" y="381"/>
                  </a:cubicBezTo>
                  <a:cubicBezTo>
                    <a:pt x="279" y="381"/>
                    <a:pt x="279" y="381"/>
                    <a:pt x="279" y="381"/>
                  </a:cubicBezTo>
                  <a:cubicBezTo>
                    <a:pt x="279" y="381"/>
                    <a:pt x="279" y="381"/>
                    <a:pt x="279" y="381"/>
                  </a:cubicBezTo>
                  <a:cubicBezTo>
                    <a:pt x="279" y="381"/>
                    <a:pt x="279" y="381"/>
                    <a:pt x="279" y="381"/>
                  </a:cubicBezTo>
                  <a:cubicBezTo>
                    <a:pt x="279" y="381"/>
                    <a:pt x="280" y="381"/>
                    <a:pt x="280" y="382"/>
                  </a:cubicBezTo>
                  <a:cubicBezTo>
                    <a:pt x="280" y="382"/>
                    <a:pt x="280" y="382"/>
                    <a:pt x="280" y="382"/>
                  </a:cubicBezTo>
                  <a:cubicBezTo>
                    <a:pt x="280" y="382"/>
                    <a:pt x="280" y="382"/>
                    <a:pt x="280"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2" y="382"/>
                    <a:pt x="282" y="382"/>
                    <a:pt x="282" y="382"/>
                  </a:cubicBezTo>
                  <a:cubicBezTo>
                    <a:pt x="282" y="382"/>
                    <a:pt x="282" y="382"/>
                    <a:pt x="282" y="382"/>
                  </a:cubicBezTo>
                  <a:cubicBezTo>
                    <a:pt x="282" y="381"/>
                    <a:pt x="282" y="381"/>
                    <a:pt x="282" y="381"/>
                  </a:cubicBezTo>
                  <a:cubicBezTo>
                    <a:pt x="282" y="382"/>
                    <a:pt x="282" y="382"/>
                    <a:pt x="282" y="382"/>
                  </a:cubicBezTo>
                  <a:cubicBezTo>
                    <a:pt x="283" y="381"/>
                    <a:pt x="283" y="381"/>
                    <a:pt x="283" y="381"/>
                  </a:cubicBezTo>
                  <a:lnTo>
                    <a:pt x="283" y="380"/>
                  </a:lnTo>
                  <a:close/>
                  <a:moveTo>
                    <a:pt x="279" y="384"/>
                  </a:moveTo>
                  <a:cubicBezTo>
                    <a:pt x="280" y="384"/>
                    <a:pt x="280" y="384"/>
                    <a:pt x="280" y="384"/>
                  </a:cubicBezTo>
                  <a:cubicBezTo>
                    <a:pt x="280" y="384"/>
                    <a:pt x="280" y="384"/>
                    <a:pt x="280" y="384"/>
                  </a:cubicBezTo>
                  <a:cubicBezTo>
                    <a:pt x="280" y="384"/>
                    <a:pt x="280" y="384"/>
                    <a:pt x="280" y="384"/>
                  </a:cubicBezTo>
                  <a:lnTo>
                    <a:pt x="279" y="384"/>
                  </a:lnTo>
                  <a:close/>
                  <a:moveTo>
                    <a:pt x="268" y="307"/>
                  </a:move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7" y="306"/>
                    <a:pt x="267" y="306"/>
                    <a:pt x="267" y="306"/>
                  </a:cubicBezTo>
                  <a:cubicBezTo>
                    <a:pt x="267" y="306"/>
                    <a:pt x="267" y="306"/>
                    <a:pt x="267" y="306"/>
                  </a:cubicBezTo>
                  <a:cubicBezTo>
                    <a:pt x="267" y="306"/>
                    <a:pt x="267" y="306"/>
                    <a:pt x="267" y="306"/>
                  </a:cubicBezTo>
                  <a:cubicBezTo>
                    <a:pt x="268" y="307"/>
                    <a:pt x="268" y="307"/>
                    <a:pt x="268" y="307"/>
                  </a:cubicBezTo>
                  <a:close/>
                  <a:moveTo>
                    <a:pt x="267" y="305"/>
                  </a:move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lose/>
                  <a:moveTo>
                    <a:pt x="275" y="381"/>
                  </a:moveTo>
                  <a:cubicBezTo>
                    <a:pt x="275" y="381"/>
                    <a:pt x="275" y="381"/>
                    <a:pt x="275" y="381"/>
                  </a:cubicBezTo>
                  <a:cubicBezTo>
                    <a:pt x="276" y="381"/>
                    <a:pt x="276" y="381"/>
                    <a:pt x="276" y="381"/>
                  </a:cubicBezTo>
                  <a:cubicBezTo>
                    <a:pt x="276" y="382"/>
                    <a:pt x="276" y="382"/>
                    <a:pt x="276" y="382"/>
                  </a:cubicBezTo>
                  <a:cubicBezTo>
                    <a:pt x="277" y="381"/>
                    <a:pt x="277" y="381"/>
                    <a:pt x="277" y="381"/>
                  </a:cubicBezTo>
                  <a:cubicBezTo>
                    <a:pt x="277" y="381"/>
                    <a:pt x="277" y="381"/>
                    <a:pt x="277" y="381"/>
                  </a:cubicBezTo>
                  <a:cubicBezTo>
                    <a:pt x="277" y="381"/>
                    <a:pt x="277" y="381"/>
                    <a:pt x="277" y="381"/>
                  </a:cubicBezTo>
                  <a:cubicBezTo>
                    <a:pt x="276" y="380"/>
                    <a:pt x="276" y="380"/>
                    <a:pt x="276" y="380"/>
                  </a:cubicBezTo>
                  <a:cubicBezTo>
                    <a:pt x="276" y="380"/>
                    <a:pt x="276" y="380"/>
                    <a:pt x="276" y="380"/>
                  </a:cubicBezTo>
                  <a:cubicBezTo>
                    <a:pt x="276" y="380"/>
                    <a:pt x="276" y="380"/>
                    <a:pt x="276" y="380"/>
                  </a:cubicBezTo>
                  <a:cubicBezTo>
                    <a:pt x="276" y="380"/>
                    <a:pt x="276" y="380"/>
                    <a:pt x="276" y="380"/>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4" y="378"/>
                    <a:pt x="274" y="378"/>
                    <a:pt x="274" y="378"/>
                  </a:cubicBezTo>
                  <a:cubicBezTo>
                    <a:pt x="275" y="378"/>
                    <a:pt x="275" y="378"/>
                    <a:pt x="275"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2" y="376"/>
                    <a:pt x="272" y="376"/>
                    <a:pt x="272" y="376"/>
                  </a:cubicBezTo>
                  <a:cubicBezTo>
                    <a:pt x="273" y="376"/>
                    <a:pt x="273" y="376"/>
                    <a:pt x="273" y="376"/>
                  </a:cubicBezTo>
                  <a:cubicBezTo>
                    <a:pt x="273" y="376"/>
                    <a:pt x="273" y="376"/>
                    <a:pt x="273" y="376"/>
                  </a:cubicBezTo>
                  <a:cubicBezTo>
                    <a:pt x="272" y="375"/>
                    <a:pt x="272" y="376"/>
                    <a:pt x="272" y="375"/>
                  </a:cubicBezTo>
                  <a:cubicBezTo>
                    <a:pt x="272" y="375"/>
                    <a:pt x="272" y="375"/>
                    <a:pt x="272" y="375"/>
                  </a:cubicBezTo>
                  <a:cubicBezTo>
                    <a:pt x="272" y="375"/>
                    <a:pt x="272" y="375"/>
                    <a:pt x="272" y="375"/>
                  </a:cubicBezTo>
                  <a:cubicBezTo>
                    <a:pt x="272" y="375"/>
                    <a:pt x="272" y="375"/>
                    <a:pt x="273" y="375"/>
                  </a:cubicBezTo>
                  <a:cubicBezTo>
                    <a:pt x="273" y="375"/>
                    <a:pt x="273" y="375"/>
                    <a:pt x="273" y="375"/>
                  </a:cubicBezTo>
                  <a:cubicBezTo>
                    <a:pt x="273" y="375"/>
                    <a:pt x="273" y="375"/>
                    <a:pt x="273" y="375"/>
                  </a:cubicBezTo>
                  <a:cubicBezTo>
                    <a:pt x="274" y="375"/>
                    <a:pt x="274" y="375"/>
                    <a:pt x="274" y="375"/>
                  </a:cubicBezTo>
                  <a:cubicBezTo>
                    <a:pt x="274" y="375"/>
                    <a:pt x="273" y="375"/>
                    <a:pt x="273" y="375"/>
                  </a:cubicBezTo>
                  <a:cubicBezTo>
                    <a:pt x="273" y="375"/>
                    <a:pt x="273" y="375"/>
                    <a:pt x="273" y="375"/>
                  </a:cubicBezTo>
                  <a:cubicBezTo>
                    <a:pt x="272" y="375"/>
                    <a:pt x="272" y="375"/>
                    <a:pt x="272" y="375"/>
                  </a:cubicBezTo>
                  <a:cubicBezTo>
                    <a:pt x="272" y="374"/>
                    <a:pt x="272" y="374"/>
                    <a:pt x="272" y="374"/>
                  </a:cubicBezTo>
                  <a:cubicBezTo>
                    <a:pt x="271" y="375"/>
                    <a:pt x="271" y="375"/>
                    <a:pt x="271" y="375"/>
                  </a:cubicBezTo>
                  <a:cubicBezTo>
                    <a:pt x="271" y="374"/>
                    <a:pt x="271" y="374"/>
                    <a:pt x="271" y="374"/>
                  </a:cubicBezTo>
                  <a:cubicBezTo>
                    <a:pt x="271" y="374"/>
                    <a:pt x="271" y="374"/>
                    <a:pt x="271" y="374"/>
                  </a:cubicBezTo>
                  <a:cubicBezTo>
                    <a:pt x="271" y="373"/>
                    <a:pt x="271" y="373"/>
                    <a:pt x="271" y="373"/>
                  </a:cubicBezTo>
                  <a:cubicBezTo>
                    <a:pt x="272" y="373"/>
                    <a:pt x="272" y="373"/>
                    <a:pt x="272" y="373"/>
                  </a:cubicBezTo>
                  <a:cubicBezTo>
                    <a:pt x="272" y="374"/>
                    <a:pt x="272" y="374"/>
                    <a:pt x="272" y="374"/>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1" y="373"/>
                    <a:pt x="271" y="373"/>
                    <a:pt x="271" y="373"/>
                  </a:cubicBezTo>
                  <a:cubicBezTo>
                    <a:pt x="271" y="373"/>
                    <a:pt x="271" y="373"/>
                    <a:pt x="271" y="373"/>
                  </a:cubicBezTo>
                  <a:cubicBezTo>
                    <a:pt x="272" y="372"/>
                    <a:pt x="272" y="372"/>
                    <a:pt x="272" y="372"/>
                  </a:cubicBezTo>
                  <a:cubicBezTo>
                    <a:pt x="272" y="372"/>
                    <a:pt x="272" y="372"/>
                    <a:pt x="272" y="372"/>
                  </a:cubicBezTo>
                  <a:cubicBezTo>
                    <a:pt x="271" y="372"/>
                    <a:pt x="271" y="372"/>
                    <a:pt x="271" y="372"/>
                  </a:cubicBezTo>
                  <a:cubicBezTo>
                    <a:pt x="271" y="372"/>
                    <a:pt x="271" y="372"/>
                    <a:pt x="271" y="372"/>
                  </a:cubicBezTo>
                  <a:cubicBezTo>
                    <a:pt x="271" y="372"/>
                    <a:pt x="271" y="372"/>
                    <a:pt x="271"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3"/>
                    <a:pt x="270" y="372"/>
                    <a:pt x="270" y="372"/>
                  </a:cubicBezTo>
                  <a:cubicBezTo>
                    <a:pt x="270" y="372"/>
                    <a:pt x="270" y="372"/>
                    <a:pt x="270" y="372"/>
                  </a:cubicBezTo>
                  <a:cubicBezTo>
                    <a:pt x="270" y="372"/>
                    <a:pt x="270" y="372"/>
                    <a:pt x="270" y="372"/>
                  </a:cubicBezTo>
                  <a:cubicBezTo>
                    <a:pt x="271" y="373"/>
                    <a:pt x="271" y="373"/>
                    <a:pt x="271" y="373"/>
                  </a:cubicBezTo>
                  <a:cubicBezTo>
                    <a:pt x="270" y="373"/>
                    <a:pt x="270" y="373"/>
                    <a:pt x="270" y="373"/>
                  </a:cubicBezTo>
                  <a:cubicBezTo>
                    <a:pt x="270" y="373"/>
                    <a:pt x="270" y="373"/>
                    <a:pt x="270" y="373"/>
                  </a:cubicBezTo>
                  <a:cubicBezTo>
                    <a:pt x="269" y="373"/>
                    <a:pt x="269" y="373"/>
                    <a:pt x="269" y="373"/>
                  </a:cubicBezTo>
                  <a:cubicBezTo>
                    <a:pt x="269" y="374"/>
                    <a:pt x="269" y="373"/>
                    <a:pt x="270" y="373"/>
                  </a:cubicBezTo>
                  <a:cubicBezTo>
                    <a:pt x="270" y="373"/>
                    <a:pt x="270" y="373"/>
                    <a:pt x="270" y="373"/>
                  </a:cubicBezTo>
                  <a:cubicBezTo>
                    <a:pt x="271" y="373"/>
                    <a:pt x="271" y="373"/>
                    <a:pt x="271" y="373"/>
                  </a:cubicBezTo>
                  <a:cubicBezTo>
                    <a:pt x="271" y="373"/>
                    <a:pt x="271" y="373"/>
                    <a:pt x="271" y="373"/>
                  </a:cubicBezTo>
                  <a:cubicBezTo>
                    <a:pt x="271" y="374"/>
                    <a:pt x="271" y="374"/>
                    <a:pt x="271" y="374"/>
                  </a:cubicBezTo>
                  <a:cubicBezTo>
                    <a:pt x="271" y="374"/>
                    <a:pt x="271" y="374"/>
                    <a:pt x="271" y="374"/>
                  </a:cubicBezTo>
                  <a:cubicBezTo>
                    <a:pt x="271" y="374"/>
                    <a:pt x="271" y="374"/>
                    <a:pt x="271" y="374"/>
                  </a:cubicBezTo>
                  <a:cubicBezTo>
                    <a:pt x="271" y="374"/>
                    <a:pt x="271" y="374"/>
                    <a:pt x="271" y="374"/>
                  </a:cubicBezTo>
                  <a:cubicBezTo>
                    <a:pt x="270" y="374"/>
                    <a:pt x="270" y="374"/>
                    <a:pt x="270" y="374"/>
                  </a:cubicBezTo>
                  <a:cubicBezTo>
                    <a:pt x="270" y="374"/>
                    <a:pt x="270" y="374"/>
                    <a:pt x="270" y="374"/>
                  </a:cubicBezTo>
                  <a:cubicBezTo>
                    <a:pt x="270" y="374"/>
                    <a:pt x="270" y="374"/>
                    <a:pt x="270" y="374"/>
                  </a:cubicBezTo>
                  <a:cubicBezTo>
                    <a:pt x="269" y="374"/>
                    <a:pt x="269" y="374"/>
                    <a:pt x="269" y="374"/>
                  </a:cubicBezTo>
                  <a:cubicBezTo>
                    <a:pt x="269" y="374"/>
                    <a:pt x="269" y="374"/>
                    <a:pt x="269" y="374"/>
                  </a:cubicBezTo>
                  <a:cubicBezTo>
                    <a:pt x="269" y="375"/>
                    <a:pt x="269" y="375"/>
                    <a:pt x="269" y="375"/>
                  </a:cubicBezTo>
                  <a:cubicBezTo>
                    <a:pt x="269" y="375"/>
                    <a:pt x="269" y="375"/>
                    <a:pt x="269" y="375"/>
                  </a:cubicBezTo>
                  <a:cubicBezTo>
                    <a:pt x="269" y="375"/>
                    <a:pt x="269" y="375"/>
                    <a:pt x="269"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7"/>
                    <a:pt x="270" y="377"/>
                    <a:pt x="270" y="377"/>
                  </a:cubicBezTo>
                  <a:cubicBezTo>
                    <a:pt x="270" y="376"/>
                    <a:pt x="270" y="376"/>
                    <a:pt x="270" y="376"/>
                  </a:cubicBezTo>
                  <a:cubicBezTo>
                    <a:pt x="269" y="377"/>
                    <a:pt x="269" y="377"/>
                    <a:pt x="269" y="377"/>
                  </a:cubicBezTo>
                  <a:cubicBezTo>
                    <a:pt x="269" y="377"/>
                    <a:pt x="269" y="377"/>
                    <a:pt x="269" y="377"/>
                  </a:cubicBezTo>
                  <a:cubicBezTo>
                    <a:pt x="269" y="377"/>
                    <a:pt x="269" y="377"/>
                    <a:pt x="269" y="377"/>
                  </a:cubicBezTo>
                  <a:cubicBezTo>
                    <a:pt x="269" y="377"/>
                    <a:pt x="269" y="377"/>
                    <a:pt x="269" y="377"/>
                  </a:cubicBezTo>
                  <a:cubicBezTo>
                    <a:pt x="270" y="378"/>
                    <a:pt x="270" y="378"/>
                    <a:pt x="270" y="378"/>
                  </a:cubicBezTo>
                  <a:cubicBezTo>
                    <a:pt x="269" y="378"/>
                    <a:pt x="269" y="378"/>
                    <a:pt x="269" y="378"/>
                  </a:cubicBezTo>
                  <a:cubicBezTo>
                    <a:pt x="269" y="378"/>
                    <a:pt x="269" y="378"/>
                    <a:pt x="269" y="378"/>
                  </a:cubicBezTo>
                  <a:cubicBezTo>
                    <a:pt x="270" y="378"/>
                    <a:pt x="270" y="378"/>
                    <a:pt x="270" y="378"/>
                  </a:cubicBezTo>
                  <a:cubicBezTo>
                    <a:pt x="270" y="379"/>
                    <a:pt x="270" y="379"/>
                    <a:pt x="270" y="379"/>
                  </a:cubicBezTo>
                  <a:cubicBezTo>
                    <a:pt x="270" y="378"/>
                    <a:pt x="270" y="378"/>
                    <a:pt x="270" y="378"/>
                  </a:cubicBezTo>
                  <a:cubicBezTo>
                    <a:pt x="270" y="378"/>
                    <a:pt x="270" y="378"/>
                    <a:pt x="270" y="378"/>
                  </a:cubicBezTo>
                  <a:cubicBezTo>
                    <a:pt x="271" y="378"/>
                    <a:pt x="271" y="378"/>
                    <a:pt x="271" y="378"/>
                  </a:cubicBezTo>
                  <a:cubicBezTo>
                    <a:pt x="270" y="379"/>
                    <a:pt x="270" y="379"/>
                    <a:pt x="270" y="379"/>
                  </a:cubicBezTo>
                  <a:cubicBezTo>
                    <a:pt x="271" y="379"/>
                    <a:pt x="271" y="379"/>
                    <a:pt x="271" y="379"/>
                  </a:cubicBezTo>
                  <a:cubicBezTo>
                    <a:pt x="271" y="379"/>
                    <a:pt x="271" y="379"/>
                    <a:pt x="271" y="379"/>
                  </a:cubicBezTo>
                  <a:cubicBezTo>
                    <a:pt x="271" y="379"/>
                    <a:pt x="271" y="379"/>
                    <a:pt x="271" y="379"/>
                  </a:cubicBezTo>
                  <a:cubicBezTo>
                    <a:pt x="271" y="379"/>
                    <a:pt x="271" y="379"/>
                    <a:pt x="271" y="379"/>
                  </a:cubicBezTo>
                  <a:cubicBezTo>
                    <a:pt x="271" y="380"/>
                    <a:pt x="271" y="380"/>
                    <a:pt x="271" y="380"/>
                  </a:cubicBezTo>
                  <a:cubicBezTo>
                    <a:pt x="271" y="380"/>
                    <a:pt x="271" y="380"/>
                    <a:pt x="271" y="380"/>
                  </a:cubicBezTo>
                  <a:cubicBezTo>
                    <a:pt x="271" y="380"/>
                    <a:pt x="271" y="380"/>
                    <a:pt x="271" y="380"/>
                  </a:cubicBezTo>
                  <a:cubicBezTo>
                    <a:pt x="270" y="380"/>
                    <a:pt x="270" y="380"/>
                    <a:pt x="270" y="380"/>
                  </a:cubicBezTo>
                  <a:cubicBezTo>
                    <a:pt x="270" y="380"/>
                    <a:pt x="270" y="380"/>
                    <a:pt x="270" y="380"/>
                  </a:cubicBezTo>
                  <a:cubicBezTo>
                    <a:pt x="270" y="380"/>
                    <a:pt x="270" y="380"/>
                    <a:pt x="270" y="380"/>
                  </a:cubicBezTo>
                  <a:cubicBezTo>
                    <a:pt x="270" y="380"/>
                    <a:pt x="270" y="380"/>
                    <a:pt x="270" y="380"/>
                  </a:cubicBezTo>
                  <a:cubicBezTo>
                    <a:pt x="270" y="381"/>
                    <a:pt x="270" y="381"/>
                    <a:pt x="270" y="381"/>
                  </a:cubicBezTo>
                  <a:cubicBezTo>
                    <a:pt x="270" y="381"/>
                    <a:pt x="270" y="381"/>
                    <a:pt x="270"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2" y="381"/>
                    <a:pt x="272" y="381"/>
                    <a:pt x="272" y="381"/>
                  </a:cubicBezTo>
                  <a:cubicBezTo>
                    <a:pt x="272" y="381"/>
                    <a:pt x="272" y="381"/>
                    <a:pt x="272" y="381"/>
                  </a:cubicBezTo>
                  <a:cubicBezTo>
                    <a:pt x="272" y="381"/>
                    <a:pt x="272" y="381"/>
                    <a:pt x="272" y="381"/>
                  </a:cubicBezTo>
                  <a:cubicBezTo>
                    <a:pt x="272" y="381"/>
                    <a:pt x="272" y="381"/>
                    <a:pt x="272"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2"/>
                    <a:pt x="271" y="382"/>
                    <a:pt x="271" y="382"/>
                  </a:cubicBezTo>
                  <a:cubicBezTo>
                    <a:pt x="271" y="381"/>
                    <a:pt x="271" y="381"/>
                    <a:pt x="271" y="381"/>
                  </a:cubicBezTo>
                  <a:cubicBezTo>
                    <a:pt x="271" y="382"/>
                    <a:pt x="271" y="382"/>
                    <a:pt x="271" y="382"/>
                  </a:cubicBezTo>
                  <a:cubicBezTo>
                    <a:pt x="270" y="382"/>
                    <a:pt x="270" y="382"/>
                    <a:pt x="270" y="382"/>
                  </a:cubicBezTo>
                  <a:cubicBezTo>
                    <a:pt x="269" y="382"/>
                    <a:pt x="269" y="382"/>
                    <a:pt x="269" y="382"/>
                  </a:cubicBezTo>
                  <a:cubicBezTo>
                    <a:pt x="269" y="382"/>
                    <a:pt x="269" y="382"/>
                    <a:pt x="269" y="382"/>
                  </a:cubicBezTo>
                  <a:cubicBezTo>
                    <a:pt x="269" y="382"/>
                    <a:pt x="269" y="382"/>
                    <a:pt x="269"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7" y="382"/>
                    <a:pt x="267" y="382"/>
                    <a:pt x="267" y="382"/>
                  </a:cubicBezTo>
                  <a:cubicBezTo>
                    <a:pt x="268" y="383"/>
                    <a:pt x="268" y="382"/>
                    <a:pt x="268" y="383"/>
                  </a:cubicBezTo>
                  <a:cubicBezTo>
                    <a:pt x="268" y="383"/>
                    <a:pt x="268" y="383"/>
                    <a:pt x="268" y="383"/>
                  </a:cubicBezTo>
                  <a:cubicBezTo>
                    <a:pt x="269" y="383"/>
                    <a:pt x="269" y="383"/>
                    <a:pt x="269" y="383"/>
                  </a:cubicBezTo>
                  <a:cubicBezTo>
                    <a:pt x="269" y="383"/>
                    <a:pt x="269" y="383"/>
                    <a:pt x="269" y="383"/>
                  </a:cubicBezTo>
                  <a:cubicBezTo>
                    <a:pt x="269" y="383"/>
                    <a:pt x="269" y="383"/>
                    <a:pt x="269" y="383"/>
                  </a:cubicBezTo>
                  <a:cubicBezTo>
                    <a:pt x="270" y="383"/>
                    <a:pt x="270" y="383"/>
                    <a:pt x="270" y="383"/>
                  </a:cubicBezTo>
                  <a:cubicBezTo>
                    <a:pt x="270" y="383"/>
                    <a:pt x="270" y="383"/>
                    <a:pt x="270"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2" y="383"/>
                    <a:pt x="272" y="383"/>
                    <a:pt x="272" y="383"/>
                  </a:cubicBezTo>
                  <a:cubicBezTo>
                    <a:pt x="272" y="382"/>
                    <a:pt x="272" y="382"/>
                    <a:pt x="272" y="382"/>
                  </a:cubicBezTo>
                  <a:cubicBezTo>
                    <a:pt x="272" y="382"/>
                    <a:pt x="272" y="382"/>
                    <a:pt x="272" y="382"/>
                  </a:cubicBezTo>
                  <a:cubicBezTo>
                    <a:pt x="273" y="382"/>
                    <a:pt x="273" y="382"/>
                    <a:pt x="273" y="382"/>
                  </a:cubicBezTo>
                  <a:cubicBezTo>
                    <a:pt x="273" y="382"/>
                    <a:pt x="273" y="382"/>
                    <a:pt x="273" y="382"/>
                  </a:cubicBezTo>
                  <a:cubicBezTo>
                    <a:pt x="273" y="382"/>
                    <a:pt x="273" y="382"/>
                    <a:pt x="273" y="382"/>
                  </a:cubicBezTo>
                  <a:cubicBezTo>
                    <a:pt x="273" y="381"/>
                    <a:pt x="273" y="381"/>
                    <a:pt x="273" y="381"/>
                  </a:cubicBezTo>
                  <a:cubicBezTo>
                    <a:pt x="273" y="381"/>
                    <a:pt x="273" y="381"/>
                    <a:pt x="273" y="381"/>
                  </a:cubicBezTo>
                  <a:cubicBezTo>
                    <a:pt x="273" y="381"/>
                    <a:pt x="273" y="381"/>
                    <a:pt x="273" y="381"/>
                  </a:cubicBezTo>
                  <a:cubicBezTo>
                    <a:pt x="273" y="381"/>
                    <a:pt x="273" y="382"/>
                    <a:pt x="274" y="382"/>
                  </a:cubicBezTo>
                  <a:cubicBezTo>
                    <a:pt x="274" y="382"/>
                    <a:pt x="274" y="382"/>
                    <a:pt x="274" y="382"/>
                  </a:cubicBezTo>
                  <a:cubicBezTo>
                    <a:pt x="274" y="382"/>
                    <a:pt x="274" y="382"/>
                    <a:pt x="274" y="382"/>
                  </a:cubicBezTo>
                  <a:cubicBezTo>
                    <a:pt x="274" y="381"/>
                    <a:pt x="274" y="381"/>
                    <a:pt x="274" y="381"/>
                  </a:cubicBezTo>
                  <a:cubicBezTo>
                    <a:pt x="274" y="382"/>
                    <a:pt x="274" y="382"/>
                    <a:pt x="274" y="382"/>
                  </a:cubicBezTo>
                  <a:cubicBezTo>
                    <a:pt x="275" y="382"/>
                    <a:pt x="275" y="382"/>
                    <a:pt x="275" y="382"/>
                  </a:cubicBezTo>
                  <a:cubicBezTo>
                    <a:pt x="274" y="382"/>
                    <a:pt x="274" y="382"/>
                    <a:pt x="274" y="382"/>
                  </a:cubicBezTo>
                  <a:cubicBezTo>
                    <a:pt x="275" y="382"/>
                    <a:pt x="275" y="382"/>
                    <a:pt x="275" y="382"/>
                  </a:cubicBezTo>
                  <a:cubicBezTo>
                    <a:pt x="275" y="382"/>
                    <a:pt x="275" y="382"/>
                    <a:pt x="275" y="382"/>
                  </a:cubicBezTo>
                  <a:cubicBezTo>
                    <a:pt x="275" y="382"/>
                    <a:pt x="275" y="382"/>
                    <a:pt x="275" y="382"/>
                  </a:cubicBezTo>
                  <a:cubicBezTo>
                    <a:pt x="275" y="382"/>
                    <a:pt x="275" y="382"/>
                    <a:pt x="275" y="382"/>
                  </a:cubicBezTo>
                  <a:cubicBezTo>
                    <a:pt x="275" y="382"/>
                    <a:pt x="275" y="382"/>
                    <a:pt x="274" y="381"/>
                  </a:cubicBezTo>
                  <a:cubicBezTo>
                    <a:pt x="275" y="381"/>
                    <a:pt x="275" y="381"/>
                    <a:pt x="275" y="381"/>
                  </a:cubicBezTo>
                  <a:cubicBezTo>
                    <a:pt x="275" y="381"/>
                    <a:pt x="275" y="381"/>
                    <a:pt x="275" y="381"/>
                  </a:cubicBezTo>
                  <a:cubicBezTo>
                    <a:pt x="275" y="381"/>
                    <a:pt x="275" y="381"/>
                    <a:pt x="275" y="381"/>
                  </a:cubicBezTo>
                  <a:close/>
                  <a:moveTo>
                    <a:pt x="297" y="386"/>
                  </a:moveTo>
                  <a:cubicBezTo>
                    <a:pt x="297" y="386"/>
                    <a:pt x="297" y="386"/>
                    <a:pt x="297" y="386"/>
                  </a:cubicBezTo>
                  <a:cubicBezTo>
                    <a:pt x="297" y="386"/>
                    <a:pt x="297" y="386"/>
                    <a:pt x="297" y="386"/>
                  </a:cubicBezTo>
                  <a:cubicBezTo>
                    <a:pt x="297" y="386"/>
                    <a:pt x="297" y="386"/>
                    <a:pt x="297" y="386"/>
                  </a:cubicBezTo>
                  <a:close/>
                  <a:moveTo>
                    <a:pt x="268" y="308"/>
                  </a:moveTo>
                  <a:cubicBezTo>
                    <a:pt x="268" y="308"/>
                    <a:pt x="268" y="308"/>
                    <a:pt x="268" y="308"/>
                  </a:cubicBezTo>
                  <a:cubicBezTo>
                    <a:pt x="268" y="308"/>
                    <a:pt x="268" y="308"/>
                    <a:pt x="268" y="308"/>
                  </a:cubicBezTo>
                  <a:close/>
                  <a:moveTo>
                    <a:pt x="301" y="388"/>
                  </a:moveTo>
                  <a:cubicBezTo>
                    <a:pt x="302" y="388"/>
                    <a:pt x="302" y="388"/>
                    <a:pt x="302" y="388"/>
                  </a:cubicBezTo>
                  <a:cubicBezTo>
                    <a:pt x="302" y="389"/>
                    <a:pt x="302" y="389"/>
                    <a:pt x="302" y="389"/>
                  </a:cubicBezTo>
                  <a:cubicBezTo>
                    <a:pt x="302" y="389"/>
                    <a:pt x="302" y="389"/>
                    <a:pt x="302" y="389"/>
                  </a:cubicBezTo>
                  <a:cubicBezTo>
                    <a:pt x="302" y="389"/>
                    <a:pt x="302" y="389"/>
                    <a:pt x="302" y="389"/>
                  </a:cubicBezTo>
                  <a:cubicBezTo>
                    <a:pt x="302" y="389"/>
                    <a:pt x="302" y="389"/>
                    <a:pt x="302" y="389"/>
                  </a:cubicBezTo>
                  <a:cubicBezTo>
                    <a:pt x="303" y="389"/>
                    <a:pt x="303" y="389"/>
                    <a:pt x="303" y="389"/>
                  </a:cubicBezTo>
                  <a:cubicBezTo>
                    <a:pt x="303" y="389"/>
                    <a:pt x="303" y="389"/>
                    <a:pt x="303" y="389"/>
                  </a:cubicBezTo>
                  <a:cubicBezTo>
                    <a:pt x="303" y="389"/>
                    <a:pt x="303" y="389"/>
                    <a:pt x="303" y="389"/>
                  </a:cubicBezTo>
                  <a:cubicBezTo>
                    <a:pt x="302" y="388"/>
                    <a:pt x="302" y="388"/>
                    <a:pt x="302" y="388"/>
                  </a:cubicBezTo>
                  <a:cubicBezTo>
                    <a:pt x="302" y="388"/>
                    <a:pt x="302" y="388"/>
                    <a:pt x="302" y="388"/>
                  </a:cubicBezTo>
                  <a:cubicBezTo>
                    <a:pt x="301" y="387"/>
                    <a:pt x="301" y="387"/>
                    <a:pt x="301" y="387"/>
                  </a:cubicBezTo>
                  <a:cubicBezTo>
                    <a:pt x="301" y="387"/>
                    <a:pt x="301" y="387"/>
                    <a:pt x="301" y="387"/>
                  </a:cubicBezTo>
                  <a:cubicBezTo>
                    <a:pt x="301" y="387"/>
                    <a:pt x="301" y="387"/>
                    <a:pt x="301" y="387"/>
                  </a:cubicBezTo>
                  <a:cubicBezTo>
                    <a:pt x="300" y="387"/>
                    <a:pt x="300" y="387"/>
                    <a:pt x="300" y="387"/>
                  </a:cubicBezTo>
                  <a:cubicBezTo>
                    <a:pt x="300" y="387"/>
                    <a:pt x="300" y="387"/>
                    <a:pt x="300" y="387"/>
                  </a:cubicBezTo>
                  <a:cubicBezTo>
                    <a:pt x="301" y="388"/>
                    <a:pt x="301" y="388"/>
                    <a:pt x="301" y="388"/>
                  </a:cubicBezTo>
                  <a:cubicBezTo>
                    <a:pt x="301" y="388"/>
                    <a:pt x="301" y="388"/>
                    <a:pt x="301" y="388"/>
                  </a:cubicBezTo>
                  <a:close/>
                  <a:moveTo>
                    <a:pt x="278" y="250"/>
                  </a:moveTo>
                  <a:cubicBezTo>
                    <a:pt x="279" y="250"/>
                    <a:pt x="279" y="250"/>
                    <a:pt x="279" y="250"/>
                  </a:cubicBezTo>
                  <a:cubicBezTo>
                    <a:pt x="279" y="250"/>
                    <a:pt x="279" y="250"/>
                    <a:pt x="279" y="250"/>
                  </a:cubicBezTo>
                  <a:cubicBezTo>
                    <a:pt x="279" y="250"/>
                    <a:pt x="279" y="250"/>
                    <a:pt x="279" y="250"/>
                  </a:cubicBezTo>
                  <a:cubicBezTo>
                    <a:pt x="278" y="249"/>
                    <a:pt x="278" y="249"/>
                    <a:pt x="278" y="249"/>
                  </a:cubicBezTo>
                  <a:cubicBezTo>
                    <a:pt x="278" y="249"/>
                    <a:pt x="278" y="249"/>
                    <a:pt x="278" y="249"/>
                  </a:cubicBezTo>
                  <a:lnTo>
                    <a:pt x="278" y="250"/>
                  </a:lnTo>
                  <a:close/>
                  <a:moveTo>
                    <a:pt x="284" y="380"/>
                  </a:moveTo>
                  <a:cubicBezTo>
                    <a:pt x="284" y="380"/>
                    <a:pt x="284" y="380"/>
                    <a:pt x="284" y="380"/>
                  </a:cubicBezTo>
                  <a:cubicBezTo>
                    <a:pt x="284" y="380"/>
                    <a:pt x="284" y="380"/>
                    <a:pt x="284" y="380"/>
                  </a:cubicBezTo>
                  <a:cubicBezTo>
                    <a:pt x="284" y="380"/>
                    <a:pt x="284" y="380"/>
                    <a:pt x="284" y="380"/>
                  </a:cubicBezTo>
                  <a:close/>
                  <a:moveTo>
                    <a:pt x="294" y="279"/>
                  </a:moveTo>
                  <a:cubicBezTo>
                    <a:pt x="293" y="279"/>
                    <a:pt x="293" y="279"/>
                    <a:pt x="293"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lose/>
                  <a:moveTo>
                    <a:pt x="284" y="383"/>
                  </a:moveTo>
                  <a:cubicBezTo>
                    <a:pt x="284" y="383"/>
                    <a:pt x="284" y="383"/>
                    <a:pt x="284" y="383"/>
                  </a:cubicBezTo>
                  <a:cubicBezTo>
                    <a:pt x="283" y="382"/>
                    <a:pt x="283" y="382"/>
                    <a:pt x="283" y="382"/>
                  </a:cubicBezTo>
                  <a:cubicBezTo>
                    <a:pt x="283" y="383"/>
                    <a:pt x="283" y="383"/>
                    <a:pt x="283" y="383"/>
                  </a:cubicBezTo>
                  <a:cubicBezTo>
                    <a:pt x="283" y="383"/>
                    <a:pt x="283" y="383"/>
                    <a:pt x="283" y="383"/>
                  </a:cubicBezTo>
                  <a:cubicBezTo>
                    <a:pt x="283" y="383"/>
                    <a:pt x="283" y="383"/>
                    <a:pt x="283" y="383"/>
                  </a:cubicBezTo>
                  <a:cubicBezTo>
                    <a:pt x="283" y="383"/>
                    <a:pt x="283" y="384"/>
                    <a:pt x="284" y="384"/>
                  </a:cubicBezTo>
                  <a:cubicBezTo>
                    <a:pt x="283" y="384"/>
                    <a:pt x="283" y="384"/>
                    <a:pt x="283" y="384"/>
                  </a:cubicBezTo>
                  <a:cubicBezTo>
                    <a:pt x="284" y="384"/>
                    <a:pt x="284" y="384"/>
                    <a:pt x="284" y="384"/>
                  </a:cubicBezTo>
                  <a:cubicBezTo>
                    <a:pt x="284" y="384"/>
                    <a:pt x="284" y="384"/>
                    <a:pt x="284" y="384"/>
                  </a:cubicBezTo>
                  <a:cubicBezTo>
                    <a:pt x="284" y="385"/>
                    <a:pt x="284" y="385"/>
                    <a:pt x="284" y="385"/>
                  </a:cubicBezTo>
                  <a:cubicBezTo>
                    <a:pt x="284" y="385"/>
                    <a:pt x="284" y="385"/>
                    <a:pt x="284" y="385"/>
                  </a:cubicBezTo>
                  <a:cubicBezTo>
                    <a:pt x="284" y="385"/>
                    <a:pt x="284" y="385"/>
                    <a:pt x="284" y="385"/>
                  </a:cubicBezTo>
                  <a:cubicBezTo>
                    <a:pt x="283" y="386"/>
                    <a:pt x="283" y="386"/>
                    <a:pt x="283" y="386"/>
                  </a:cubicBezTo>
                  <a:cubicBezTo>
                    <a:pt x="284" y="386"/>
                    <a:pt x="283" y="386"/>
                    <a:pt x="284" y="386"/>
                  </a:cubicBezTo>
                  <a:cubicBezTo>
                    <a:pt x="284" y="386"/>
                    <a:pt x="284" y="386"/>
                    <a:pt x="284" y="386"/>
                  </a:cubicBezTo>
                  <a:cubicBezTo>
                    <a:pt x="284" y="386"/>
                    <a:pt x="284" y="386"/>
                    <a:pt x="284" y="386"/>
                  </a:cubicBezTo>
                  <a:cubicBezTo>
                    <a:pt x="284" y="386"/>
                    <a:pt x="284" y="386"/>
                    <a:pt x="284" y="386"/>
                  </a:cubicBezTo>
                  <a:cubicBezTo>
                    <a:pt x="284" y="385"/>
                    <a:pt x="284" y="385"/>
                    <a:pt x="284" y="385"/>
                  </a:cubicBezTo>
                  <a:cubicBezTo>
                    <a:pt x="284" y="385"/>
                    <a:pt x="284" y="385"/>
                    <a:pt x="284" y="385"/>
                  </a:cubicBezTo>
                  <a:cubicBezTo>
                    <a:pt x="284" y="385"/>
                    <a:pt x="284" y="385"/>
                    <a:pt x="284" y="385"/>
                  </a:cubicBezTo>
                  <a:cubicBezTo>
                    <a:pt x="284" y="384"/>
                    <a:pt x="284" y="384"/>
                    <a:pt x="284" y="384"/>
                  </a:cubicBezTo>
                  <a:cubicBezTo>
                    <a:pt x="284" y="384"/>
                    <a:pt x="284" y="384"/>
                    <a:pt x="284" y="384"/>
                  </a:cubicBezTo>
                  <a:cubicBezTo>
                    <a:pt x="283" y="383"/>
                    <a:pt x="283" y="383"/>
                    <a:pt x="283" y="383"/>
                  </a:cubicBezTo>
                  <a:cubicBezTo>
                    <a:pt x="283" y="383"/>
                    <a:pt x="283" y="383"/>
                    <a:pt x="283" y="383"/>
                  </a:cubicBezTo>
                  <a:cubicBezTo>
                    <a:pt x="283" y="383"/>
                    <a:pt x="283" y="383"/>
                    <a:pt x="283" y="383"/>
                  </a:cubicBezTo>
                  <a:lnTo>
                    <a:pt x="284" y="383"/>
                  </a:lnTo>
                  <a:close/>
                  <a:moveTo>
                    <a:pt x="263" y="410"/>
                  </a:moveTo>
                  <a:cubicBezTo>
                    <a:pt x="263" y="409"/>
                    <a:pt x="263" y="409"/>
                    <a:pt x="263" y="409"/>
                  </a:cubicBezTo>
                  <a:cubicBezTo>
                    <a:pt x="263" y="410"/>
                    <a:pt x="263" y="410"/>
                    <a:pt x="263" y="410"/>
                  </a:cubicBezTo>
                  <a:cubicBezTo>
                    <a:pt x="263" y="410"/>
                    <a:pt x="263" y="410"/>
                    <a:pt x="263" y="410"/>
                  </a:cubicBezTo>
                  <a:close/>
                  <a:moveTo>
                    <a:pt x="260" y="412"/>
                  </a:moveTo>
                  <a:cubicBezTo>
                    <a:pt x="260" y="412"/>
                    <a:pt x="260" y="412"/>
                    <a:pt x="260" y="412"/>
                  </a:cubicBezTo>
                  <a:cubicBezTo>
                    <a:pt x="260" y="412"/>
                    <a:pt x="260" y="412"/>
                    <a:pt x="260" y="412"/>
                  </a:cubicBezTo>
                  <a:cubicBezTo>
                    <a:pt x="260" y="413"/>
                    <a:pt x="260" y="413"/>
                    <a:pt x="260" y="413"/>
                  </a:cubicBezTo>
                  <a:cubicBezTo>
                    <a:pt x="261" y="413"/>
                    <a:pt x="261" y="413"/>
                    <a:pt x="261" y="413"/>
                  </a:cubicBezTo>
                  <a:cubicBezTo>
                    <a:pt x="261" y="413"/>
                    <a:pt x="261" y="413"/>
                    <a:pt x="261" y="413"/>
                  </a:cubicBezTo>
                  <a:cubicBezTo>
                    <a:pt x="261" y="414"/>
                    <a:pt x="261" y="414"/>
                    <a:pt x="261" y="414"/>
                  </a:cubicBezTo>
                  <a:cubicBezTo>
                    <a:pt x="261" y="414"/>
                    <a:pt x="261" y="414"/>
                    <a:pt x="261" y="414"/>
                  </a:cubicBezTo>
                  <a:cubicBezTo>
                    <a:pt x="261" y="414"/>
                    <a:pt x="261" y="414"/>
                    <a:pt x="261" y="414"/>
                  </a:cubicBezTo>
                  <a:cubicBezTo>
                    <a:pt x="261" y="414"/>
                    <a:pt x="261" y="414"/>
                    <a:pt x="261" y="414"/>
                  </a:cubicBezTo>
                  <a:cubicBezTo>
                    <a:pt x="262" y="414"/>
                    <a:pt x="262" y="414"/>
                    <a:pt x="262" y="415"/>
                  </a:cubicBezTo>
                  <a:cubicBezTo>
                    <a:pt x="262" y="415"/>
                    <a:pt x="262" y="415"/>
                    <a:pt x="262" y="415"/>
                  </a:cubicBezTo>
                  <a:cubicBezTo>
                    <a:pt x="263" y="416"/>
                    <a:pt x="263" y="416"/>
                    <a:pt x="263" y="416"/>
                  </a:cubicBezTo>
                  <a:cubicBezTo>
                    <a:pt x="263" y="416"/>
                    <a:pt x="263" y="416"/>
                    <a:pt x="263" y="416"/>
                  </a:cubicBezTo>
                  <a:cubicBezTo>
                    <a:pt x="263" y="417"/>
                    <a:pt x="263" y="417"/>
                    <a:pt x="263" y="417"/>
                  </a:cubicBezTo>
                  <a:cubicBezTo>
                    <a:pt x="263" y="417"/>
                    <a:pt x="263" y="417"/>
                    <a:pt x="263" y="417"/>
                  </a:cubicBezTo>
                  <a:cubicBezTo>
                    <a:pt x="262" y="416"/>
                    <a:pt x="262" y="416"/>
                    <a:pt x="262" y="416"/>
                  </a:cubicBezTo>
                  <a:cubicBezTo>
                    <a:pt x="262" y="416"/>
                    <a:pt x="262" y="416"/>
                    <a:pt x="262" y="416"/>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3" y="417"/>
                    <a:pt x="263" y="417"/>
                    <a:pt x="263" y="417"/>
                  </a:cubicBezTo>
                  <a:cubicBezTo>
                    <a:pt x="263" y="418"/>
                    <a:pt x="263" y="418"/>
                    <a:pt x="263" y="418"/>
                  </a:cubicBezTo>
                  <a:cubicBezTo>
                    <a:pt x="263" y="418"/>
                    <a:pt x="263" y="418"/>
                    <a:pt x="263" y="418"/>
                  </a:cubicBezTo>
                  <a:cubicBezTo>
                    <a:pt x="263" y="418"/>
                    <a:pt x="263" y="418"/>
                    <a:pt x="263" y="418"/>
                  </a:cubicBezTo>
                  <a:cubicBezTo>
                    <a:pt x="262" y="419"/>
                    <a:pt x="262" y="419"/>
                    <a:pt x="262" y="419"/>
                  </a:cubicBezTo>
                  <a:cubicBezTo>
                    <a:pt x="262" y="419"/>
                    <a:pt x="262" y="419"/>
                    <a:pt x="262" y="419"/>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1"/>
                    <a:pt x="262" y="421"/>
                    <a:pt x="262" y="421"/>
                  </a:cubicBezTo>
                  <a:cubicBezTo>
                    <a:pt x="263" y="421"/>
                    <a:pt x="263" y="421"/>
                    <a:pt x="263" y="421"/>
                  </a:cubicBezTo>
                  <a:cubicBezTo>
                    <a:pt x="263" y="421"/>
                    <a:pt x="263" y="421"/>
                    <a:pt x="263" y="421"/>
                  </a:cubicBezTo>
                  <a:cubicBezTo>
                    <a:pt x="262" y="421"/>
                    <a:pt x="262" y="421"/>
                    <a:pt x="262" y="422"/>
                  </a:cubicBezTo>
                  <a:cubicBezTo>
                    <a:pt x="262" y="422"/>
                    <a:pt x="262" y="422"/>
                    <a:pt x="262" y="422"/>
                  </a:cubicBezTo>
                  <a:cubicBezTo>
                    <a:pt x="262" y="422"/>
                    <a:pt x="262" y="422"/>
                    <a:pt x="262" y="422"/>
                  </a:cubicBezTo>
                  <a:cubicBezTo>
                    <a:pt x="262" y="422"/>
                    <a:pt x="262" y="422"/>
                    <a:pt x="262" y="422"/>
                  </a:cubicBezTo>
                  <a:cubicBezTo>
                    <a:pt x="262" y="422"/>
                    <a:pt x="262" y="422"/>
                    <a:pt x="262" y="422"/>
                  </a:cubicBezTo>
                  <a:cubicBezTo>
                    <a:pt x="263" y="422"/>
                    <a:pt x="263" y="422"/>
                    <a:pt x="263" y="422"/>
                  </a:cubicBezTo>
                  <a:cubicBezTo>
                    <a:pt x="263" y="422"/>
                    <a:pt x="263" y="422"/>
                    <a:pt x="263" y="422"/>
                  </a:cubicBezTo>
                  <a:cubicBezTo>
                    <a:pt x="263" y="422"/>
                    <a:pt x="263" y="422"/>
                    <a:pt x="263" y="422"/>
                  </a:cubicBezTo>
                  <a:cubicBezTo>
                    <a:pt x="263" y="423"/>
                    <a:pt x="263" y="423"/>
                    <a:pt x="263" y="423"/>
                  </a:cubicBezTo>
                  <a:cubicBezTo>
                    <a:pt x="263" y="423"/>
                    <a:pt x="263" y="423"/>
                    <a:pt x="263" y="423"/>
                  </a:cubicBezTo>
                  <a:cubicBezTo>
                    <a:pt x="263" y="423"/>
                    <a:pt x="263" y="423"/>
                    <a:pt x="263" y="423"/>
                  </a:cubicBezTo>
                  <a:cubicBezTo>
                    <a:pt x="263" y="423"/>
                    <a:pt x="263" y="423"/>
                    <a:pt x="263" y="423"/>
                  </a:cubicBezTo>
                  <a:cubicBezTo>
                    <a:pt x="263" y="422"/>
                    <a:pt x="263" y="422"/>
                    <a:pt x="263" y="422"/>
                  </a:cubicBezTo>
                  <a:cubicBezTo>
                    <a:pt x="263" y="422"/>
                    <a:pt x="263" y="422"/>
                    <a:pt x="263" y="422"/>
                  </a:cubicBezTo>
                  <a:cubicBezTo>
                    <a:pt x="264" y="422"/>
                    <a:pt x="264" y="422"/>
                    <a:pt x="264" y="422"/>
                  </a:cubicBezTo>
                  <a:cubicBezTo>
                    <a:pt x="264" y="423"/>
                    <a:pt x="264" y="423"/>
                    <a:pt x="264" y="423"/>
                  </a:cubicBezTo>
                  <a:cubicBezTo>
                    <a:pt x="264" y="423"/>
                    <a:pt x="264" y="423"/>
                    <a:pt x="264" y="423"/>
                  </a:cubicBezTo>
                  <a:cubicBezTo>
                    <a:pt x="264" y="423"/>
                    <a:pt x="264" y="423"/>
                    <a:pt x="264" y="423"/>
                  </a:cubicBezTo>
                  <a:cubicBezTo>
                    <a:pt x="264" y="423"/>
                    <a:pt x="264" y="423"/>
                    <a:pt x="264" y="423"/>
                  </a:cubicBezTo>
                  <a:cubicBezTo>
                    <a:pt x="264" y="423"/>
                    <a:pt x="264" y="423"/>
                    <a:pt x="265" y="423"/>
                  </a:cubicBezTo>
                  <a:cubicBezTo>
                    <a:pt x="265" y="423"/>
                    <a:pt x="265" y="423"/>
                    <a:pt x="265" y="423"/>
                  </a:cubicBezTo>
                  <a:cubicBezTo>
                    <a:pt x="265" y="424"/>
                    <a:pt x="265" y="424"/>
                    <a:pt x="265" y="424"/>
                  </a:cubicBezTo>
                  <a:cubicBezTo>
                    <a:pt x="266" y="424"/>
                    <a:pt x="266" y="424"/>
                    <a:pt x="266" y="424"/>
                  </a:cubicBezTo>
                  <a:cubicBezTo>
                    <a:pt x="267" y="424"/>
                    <a:pt x="267" y="424"/>
                    <a:pt x="267" y="424"/>
                  </a:cubicBezTo>
                  <a:cubicBezTo>
                    <a:pt x="266" y="424"/>
                    <a:pt x="266" y="424"/>
                    <a:pt x="266" y="424"/>
                  </a:cubicBezTo>
                  <a:cubicBezTo>
                    <a:pt x="267" y="425"/>
                    <a:pt x="267" y="425"/>
                    <a:pt x="267" y="425"/>
                  </a:cubicBezTo>
                  <a:cubicBezTo>
                    <a:pt x="267" y="425"/>
                    <a:pt x="267" y="425"/>
                    <a:pt x="267" y="425"/>
                  </a:cubicBezTo>
                  <a:cubicBezTo>
                    <a:pt x="267" y="425"/>
                    <a:pt x="267" y="425"/>
                    <a:pt x="267" y="425"/>
                  </a:cubicBezTo>
                  <a:cubicBezTo>
                    <a:pt x="267" y="426"/>
                    <a:pt x="267" y="426"/>
                    <a:pt x="267" y="426"/>
                  </a:cubicBezTo>
                  <a:cubicBezTo>
                    <a:pt x="266" y="426"/>
                    <a:pt x="266" y="426"/>
                    <a:pt x="266" y="426"/>
                  </a:cubicBezTo>
                  <a:cubicBezTo>
                    <a:pt x="266" y="427"/>
                    <a:pt x="266" y="427"/>
                    <a:pt x="266" y="427"/>
                  </a:cubicBezTo>
                  <a:cubicBezTo>
                    <a:pt x="265" y="427"/>
                    <a:pt x="265" y="427"/>
                    <a:pt x="265" y="427"/>
                  </a:cubicBezTo>
                  <a:cubicBezTo>
                    <a:pt x="265" y="427"/>
                    <a:pt x="265" y="427"/>
                    <a:pt x="265" y="427"/>
                  </a:cubicBezTo>
                  <a:cubicBezTo>
                    <a:pt x="264" y="427"/>
                    <a:pt x="264" y="427"/>
                    <a:pt x="264" y="427"/>
                  </a:cubicBezTo>
                  <a:cubicBezTo>
                    <a:pt x="264" y="427"/>
                    <a:pt x="264" y="427"/>
                    <a:pt x="264" y="426"/>
                  </a:cubicBezTo>
                  <a:cubicBezTo>
                    <a:pt x="264" y="426"/>
                    <a:pt x="264" y="426"/>
                    <a:pt x="264" y="426"/>
                  </a:cubicBezTo>
                  <a:cubicBezTo>
                    <a:pt x="263" y="426"/>
                    <a:pt x="263" y="426"/>
                    <a:pt x="263" y="426"/>
                  </a:cubicBezTo>
                  <a:cubicBezTo>
                    <a:pt x="264" y="426"/>
                    <a:pt x="264" y="426"/>
                    <a:pt x="264" y="426"/>
                  </a:cubicBezTo>
                  <a:cubicBezTo>
                    <a:pt x="263" y="425"/>
                    <a:pt x="263" y="425"/>
                    <a:pt x="263" y="425"/>
                  </a:cubicBezTo>
                  <a:cubicBezTo>
                    <a:pt x="263" y="425"/>
                    <a:pt x="263" y="425"/>
                    <a:pt x="263" y="425"/>
                  </a:cubicBezTo>
                  <a:cubicBezTo>
                    <a:pt x="263" y="425"/>
                    <a:pt x="263" y="425"/>
                    <a:pt x="263" y="425"/>
                  </a:cubicBezTo>
                  <a:cubicBezTo>
                    <a:pt x="262" y="425"/>
                    <a:pt x="262" y="425"/>
                    <a:pt x="262" y="425"/>
                  </a:cubicBezTo>
                  <a:cubicBezTo>
                    <a:pt x="262" y="425"/>
                    <a:pt x="262" y="425"/>
                    <a:pt x="262" y="425"/>
                  </a:cubicBezTo>
                  <a:cubicBezTo>
                    <a:pt x="262" y="425"/>
                    <a:pt x="262" y="425"/>
                    <a:pt x="262" y="425"/>
                  </a:cubicBezTo>
                  <a:cubicBezTo>
                    <a:pt x="262" y="424"/>
                    <a:pt x="262" y="424"/>
                    <a:pt x="262" y="424"/>
                  </a:cubicBezTo>
                  <a:cubicBezTo>
                    <a:pt x="262" y="424"/>
                    <a:pt x="262" y="424"/>
                    <a:pt x="262" y="424"/>
                  </a:cubicBezTo>
                  <a:cubicBezTo>
                    <a:pt x="261" y="424"/>
                    <a:pt x="261" y="424"/>
                    <a:pt x="261" y="424"/>
                  </a:cubicBezTo>
                  <a:cubicBezTo>
                    <a:pt x="261" y="424"/>
                    <a:pt x="261" y="424"/>
                    <a:pt x="261" y="424"/>
                  </a:cubicBezTo>
                  <a:cubicBezTo>
                    <a:pt x="261" y="423"/>
                    <a:pt x="261" y="423"/>
                    <a:pt x="261" y="423"/>
                  </a:cubicBezTo>
                  <a:cubicBezTo>
                    <a:pt x="261" y="424"/>
                    <a:pt x="261" y="424"/>
                    <a:pt x="261" y="424"/>
                  </a:cubicBezTo>
                  <a:cubicBezTo>
                    <a:pt x="261" y="423"/>
                    <a:pt x="261" y="423"/>
                    <a:pt x="261" y="423"/>
                  </a:cubicBezTo>
                  <a:cubicBezTo>
                    <a:pt x="261" y="423"/>
                    <a:pt x="261" y="423"/>
                    <a:pt x="261" y="423"/>
                  </a:cubicBezTo>
                  <a:cubicBezTo>
                    <a:pt x="260" y="423"/>
                    <a:pt x="260" y="423"/>
                    <a:pt x="260" y="423"/>
                  </a:cubicBezTo>
                  <a:cubicBezTo>
                    <a:pt x="260" y="423"/>
                    <a:pt x="260" y="423"/>
                    <a:pt x="260" y="423"/>
                  </a:cubicBezTo>
                  <a:cubicBezTo>
                    <a:pt x="260" y="422"/>
                    <a:pt x="260" y="422"/>
                    <a:pt x="260" y="422"/>
                  </a:cubicBezTo>
                  <a:cubicBezTo>
                    <a:pt x="260" y="422"/>
                    <a:pt x="260" y="422"/>
                    <a:pt x="260" y="422"/>
                  </a:cubicBezTo>
                  <a:cubicBezTo>
                    <a:pt x="259" y="422"/>
                    <a:pt x="259" y="422"/>
                    <a:pt x="259" y="422"/>
                  </a:cubicBezTo>
                  <a:cubicBezTo>
                    <a:pt x="259" y="423"/>
                    <a:pt x="259" y="423"/>
                    <a:pt x="259" y="424"/>
                  </a:cubicBezTo>
                  <a:cubicBezTo>
                    <a:pt x="259" y="424"/>
                    <a:pt x="259" y="424"/>
                    <a:pt x="259" y="424"/>
                  </a:cubicBezTo>
                  <a:cubicBezTo>
                    <a:pt x="259" y="425"/>
                    <a:pt x="259" y="425"/>
                    <a:pt x="258" y="425"/>
                  </a:cubicBezTo>
                  <a:cubicBezTo>
                    <a:pt x="258" y="425"/>
                    <a:pt x="258" y="425"/>
                    <a:pt x="258" y="425"/>
                  </a:cubicBezTo>
                  <a:cubicBezTo>
                    <a:pt x="258" y="425"/>
                    <a:pt x="258" y="425"/>
                    <a:pt x="258" y="425"/>
                  </a:cubicBezTo>
                  <a:cubicBezTo>
                    <a:pt x="258" y="425"/>
                    <a:pt x="258" y="425"/>
                    <a:pt x="258" y="425"/>
                  </a:cubicBezTo>
                  <a:cubicBezTo>
                    <a:pt x="258" y="425"/>
                    <a:pt x="258" y="425"/>
                    <a:pt x="258"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5" y="424"/>
                    <a:pt x="255" y="424"/>
                    <a:pt x="255" y="424"/>
                  </a:cubicBezTo>
                  <a:cubicBezTo>
                    <a:pt x="255" y="425"/>
                    <a:pt x="256" y="425"/>
                    <a:pt x="255" y="425"/>
                  </a:cubicBezTo>
                  <a:cubicBezTo>
                    <a:pt x="255" y="425"/>
                    <a:pt x="255" y="426"/>
                    <a:pt x="254" y="425"/>
                  </a:cubicBezTo>
                  <a:cubicBezTo>
                    <a:pt x="254" y="425"/>
                    <a:pt x="254" y="425"/>
                    <a:pt x="254" y="425"/>
                  </a:cubicBezTo>
                  <a:cubicBezTo>
                    <a:pt x="254" y="425"/>
                    <a:pt x="254" y="425"/>
                    <a:pt x="254" y="425"/>
                  </a:cubicBezTo>
                  <a:cubicBezTo>
                    <a:pt x="254" y="425"/>
                    <a:pt x="254" y="425"/>
                    <a:pt x="254" y="425"/>
                  </a:cubicBezTo>
                  <a:cubicBezTo>
                    <a:pt x="254" y="426"/>
                    <a:pt x="254" y="426"/>
                    <a:pt x="254" y="426"/>
                  </a:cubicBezTo>
                  <a:cubicBezTo>
                    <a:pt x="254" y="426"/>
                    <a:pt x="254" y="426"/>
                    <a:pt x="254" y="426"/>
                  </a:cubicBezTo>
                  <a:cubicBezTo>
                    <a:pt x="254" y="426"/>
                    <a:pt x="254" y="426"/>
                    <a:pt x="254" y="426"/>
                  </a:cubicBezTo>
                  <a:cubicBezTo>
                    <a:pt x="254" y="426"/>
                    <a:pt x="254" y="426"/>
                    <a:pt x="254" y="426"/>
                  </a:cubicBezTo>
                  <a:cubicBezTo>
                    <a:pt x="253" y="426"/>
                    <a:pt x="253" y="426"/>
                    <a:pt x="253" y="426"/>
                  </a:cubicBezTo>
                  <a:cubicBezTo>
                    <a:pt x="254" y="426"/>
                    <a:pt x="254" y="426"/>
                    <a:pt x="254" y="426"/>
                  </a:cubicBezTo>
                  <a:cubicBezTo>
                    <a:pt x="253" y="426"/>
                    <a:pt x="253" y="426"/>
                    <a:pt x="253" y="426"/>
                  </a:cubicBezTo>
                  <a:cubicBezTo>
                    <a:pt x="253" y="427"/>
                    <a:pt x="253" y="427"/>
                    <a:pt x="253" y="427"/>
                  </a:cubicBezTo>
                  <a:cubicBezTo>
                    <a:pt x="253" y="427"/>
                    <a:pt x="253" y="427"/>
                    <a:pt x="253" y="427"/>
                  </a:cubicBezTo>
                  <a:cubicBezTo>
                    <a:pt x="253" y="428"/>
                    <a:pt x="253" y="428"/>
                    <a:pt x="253" y="428"/>
                  </a:cubicBezTo>
                  <a:cubicBezTo>
                    <a:pt x="253" y="428"/>
                    <a:pt x="253" y="428"/>
                    <a:pt x="253" y="428"/>
                  </a:cubicBezTo>
                  <a:cubicBezTo>
                    <a:pt x="253" y="429"/>
                    <a:pt x="253" y="429"/>
                    <a:pt x="253" y="429"/>
                  </a:cubicBezTo>
                  <a:cubicBezTo>
                    <a:pt x="252" y="429"/>
                    <a:pt x="252" y="429"/>
                    <a:pt x="252" y="429"/>
                  </a:cubicBezTo>
                  <a:cubicBezTo>
                    <a:pt x="252" y="429"/>
                    <a:pt x="252" y="429"/>
                    <a:pt x="252" y="429"/>
                  </a:cubicBezTo>
                  <a:cubicBezTo>
                    <a:pt x="252" y="429"/>
                    <a:pt x="252" y="429"/>
                    <a:pt x="252" y="429"/>
                  </a:cubicBezTo>
                  <a:cubicBezTo>
                    <a:pt x="252" y="430"/>
                    <a:pt x="252" y="430"/>
                    <a:pt x="252" y="430"/>
                  </a:cubicBezTo>
                  <a:cubicBezTo>
                    <a:pt x="252" y="429"/>
                    <a:pt x="252" y="429"/>
                    <a:pt x="252" y="429"/>
                  </a:cubicBezTo>
                  <a:cubicBezTo>
                    <a:pt x="252" y="430"/>
                    <a:pt x="252" y="430"/>
                    <a:pt x="252"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4" y="430"/>
                    <a:pt x="254" y="430"/>
                    <a:pt x="254" y="430"/>
                  </a:cubicBezTo>
                  <a:cubicBezTo>
                    <a:pt x="254" y="431"/>
                    <a:pt x="254" y="431"/>
                    <a:pt x="254" y="431"/>
                  </a:cubicBezTo>
                  <a:cubicBezTo>
                    <a:pt x="254" y="431"/>
                    <a:pt x="254" y="431"/>
                    <a:pt x="254" y="431"/>
                  </a:cubicBezTo>
                  <a:cubicBezTo>
                    <a:pt x="254" y="432"/>
                    <a:pt x="254" y="432"/>
                    <a:pt x="254" y="432"/>
                  </a:cubicBezTo>
                  <a:cubicBezTo>
                    <a:pt x="254" y="431"/>
                    <a:pt x="254" y="431"/>
                    <a:pt x="254" y="431"/>
                  </a:cubicBezTo>
                  <a:cubicBezTo>
                    <a:pt x="253" y="432"/>
                    <a:pt x="253" y="432"/>
                    <a:pt x="253" y="432"/>
                  </a:cubicBezTo>
                  <a:cubicBezTo>
                    <a:pt x="253" y="431"/>
                    <a:pt x="253" y="431"/>
                    <a:pt x="253" y="431"/>
                  </a:cubicBezTo>
                  <a:cubicBezTo>
                    <a:pt x="252" y="431"/>
                    <a:pt x="252" y="431"/>
                    <a:pt x="252" y="431"/>
                  </a:cubicBezTo>
                  <a:cubicBezTo>
                    <a:pt x="252" y="432"/>
                    <a:pt x="252" y="432"/>
                    <a:pt x="252" y="432"/>
                  </a:cubicBezTo>
                  <a:cubicBezTo>
                    <a:pt x="252" y="432"/>
                    <a:pt x="253" y="432"/>
                    <a:pt x="253" y="432"/>
                  </a:cubicBezTo>
                  <a:cubicBezTo>
                    <a:pt x="253" y="433"/>
                    <a:pt x="253" y="433"/>
                    <a:pt x="253" y="433"/>
                  </a:cubicBezTo>
                  <a:cubicBezTo>
                    <a:pt x="252" y="433"/>
                    <a:pt x="252" y="433"/>
                    <a:pt x="252" y="433"/>
                  </a:cubicBezTo>
                  <a:cubicBezTo>
                    <a:pt x="252" y="433"/>
                    <a:pt x="252" y="433"/>
                    <a:pt x="252" y="433"/>
                  </a:cubicBezTo>
                  <a:cubicBezTo>
                    <a:pt x="252" y="432"/>
                    <a:pt x="252" y="432"/>
                    <a:pt x="252" y="432"/>
                  </a:cubicBezTo>
                  <a:cubicBezTo>
                    <a:pt x="251" y="433"/>
                    <a:pt x="251" y="433"/>
                    <a:pt x="251" y="433"/>
                  </a:cubicBezTo>
                  <a:cubicBezTo>
                    <a:pt x="251" y="433"/>
                    <a:pt x="251" y="433"/>
                    <a:pt x="251" y="433"/>
                  </a:cubicBezTo>
                  <a:cubicBezTo>
                    <a:pt x="251" y="433"/>
                    <a:pt x="251" y="433"/>
                    <a:pt x="251" y="433"/>
                  </a:cubicBezTo>
                  <a:cubicBezTo>
                    <a:pt x="252" y="433"/>
                    <a:pt x="252" y="433"/>
                    <a:pt x="252" y="433"/>
                  </a:cubicBezTo>
                  <a:cubicBezTo>
                    <a:pt x="252" y="433"/>
                    <a:pt x="252" y="433"/>
                    <a:pt x="252" y="433"/>
                  </a:cubicBezTo>
                  <a:cubicBezTo>
                    <a:pt x="252" y="433"/>
                    <a:pt x="252" y="433"/>
                    <a:pt x="253"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5"/>
                    <a:pt x="252" y="435"/>
                    <a:pt x="252" y="435"/>
                  </a:cubicBezTo>
                  <a:cubicBezTo>
                    <a:pt x="252" y="435"/>
                    <a:pt x="252" y="435"/>
                    <a:pt x="252"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6"/>
                    <a:pt x="252" y="436"/>
                  </a:cubicBezTo>
                  <a:cubicBezTo>
                    <a:pt x="253" y="437"/>
                    <a:pt x="253" y="437"/>
                    <a:pt x="253" y="437"/>
                  </a:cubicBezTo>
                  <a:cubicBezTo>
                    <a:pt x="253" y="437"/>
                    <a:pt x="253" y="437"/>
                    <a:pt x="253" y="437"/>
                  </a:cubicBezTo>
                  <a:cubicBezTo>
                    <a:pt x="253" y="437"/>
                    <a:pt x="253" y="437"/>
                    <a:pt x="253" y="437"/>
                  </a:cubicBezTo>
                  <a:cubicBezTo>
                    <a:pt x="253" y="438"/>
                    <a:pt x="253" y="438"/>
                    <a:pt x="253" y="438"/>
                  </a:cubicBezTo>
                  <a:cubicBezTo>
                    <a:pt x="254" y="438"/>
                    <a:pt x="254" y="438"/>
                    <a:pt x="254" y="438"/>
                  </a:cubicBezTo>
                  <a:cubicBezTo>
                    <a:pt x="254" y="438"/>
                    <a:pt x="254" y="438"/>
                    <a:pt x="254" y="438"/>
                  </a:cubicBezTo>
                  <a:cubicBezTo>
                    <a:pt x="253" y="438"/>
                    <a:pt x="254" y="438"/>
                    <a:pt x="253" y="438"/>
                  </a:cubicBezTo>
                  <a:cubicBezTo>
                    <a:pt x="254" y="437"/>
                    <a:pt x="254" y="437"/>
                    <a:pt x="254" y="437"/>
                  </a:cubicBezTo>
                  <a:cubicBezTo>
                    <a:pt x="254" y="437"/>
                    <a:pt x="254" y="437"/>
                    <a:pt x="254" y="437"/>
                  </a:cubicBezTo>
                  <a:cubicBezTo>
                    <a:pt x="255" y="438"/>
                    <a:pt x="255" y="438"/>
                    <a:pt x="255" y="438"/>
                  </a:cubicBezTo>
                  <a:cubicBezTo>
                    <a:pt x="255" y="438"/>
                    <a:pt x="255" y="438"/>
                    <a:pt x="255" y="438"/>
                  </a:cubicBezTo>
                  <a:cubicBezTo>
                    <a:pt x="255" y="438"/>
                    <a:pt x="255" y="438"/>
                    <a:pt x="255" y="438"/>
                  </a:cubicBezTo>
                  <a:cubicBezTo>
                    <a:pt x="255" y="439"/>
                    <a:pt x="255" y="439"/>
                    <a:pt x="255" y="440"/>
                  </a:cubicBezTo>
                  <a:cubicBezTo>
                    <a:pt x="255" y="440"/>
                    <a:pt x="255" y="440"/>
                    <a:pt x="255" y="440"/>
                  </a:cubicBezTo>
                  <a:cubicBezTo>
                    <a:pt x="256" y="440"/>
                    <a:pt x="256" y="440"/>
                    <a:pt x="256" y="440"/>
                  </a:cubicBezTo>
                  <a:cubicBezTo>
                    <a:pt x="256" y="440"/>
                    <a:pt x="256" y="440"/>
                    <a:pt x="256" y="440"/>
                  </a:cubicBezTo>
                  <a:cubicBezTo>
                    <a:pt x="256" y="440"/>
                    <a:pt x="256" y="440"/>
                    <a:pt x="256" y="440"/>
                  </a:cubicBezTo>
                  <a:cubicBezTo>
                    <a:pt x="256" y="439"/>
                    <a:pt x="257" y="440"/>
                    <a:pt x="256"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1"/>
                    <a:pt x="257" y="441"/>
                    <a:pt x="257" y="441"/>
                  </a:cubicBezTo>
                  <a:cubicBezTo>
                    <a:pt x="257" y="441"/>
                    <a:pt x="257" y="441"/>
                    <a:pt x="257" y="441"/>
                  </a:cubicBezTo>
                  <a:cubicBezTo>
                    <a:pt x="257" y="441"/>
                    <a:pt x="257" y="441"/>
                    <a:pt x="257" y="441"/>
                  </a:cubicBezTo>
                  <a:cubicBezTo>
                    <a:pt x="257" y="441"/>
                    <a:pt x="257" y="441"/>
                    <a:pt x="257" y="441"/>
                  </a:cubicBezTo>
                  <a:cubicBezTo>
                    <a:pt x="257" y="442"/>
                    <a:pt x="257" y="442"/>
                    <a:pt x="257" y="442"/>
                  </a:cubicBezTo>
                  <a:cubicBezTo>
                    <a:pt x="257" y="442"/>
                    <a:pt x="257" y="442"/>
                    <a:pt x="257" y="442"/>
                  </a:cubicBezTo>
                  <a:cubicBezTo>
                    <a:pt x="257" y="442"/>
                    <a:pt x="257" y="442"/>
                    <a:pt x="257" y="442"/>
                  </a:cubicBezTo>
                  <a:cubicBezTo>
                    <a:pt x="257" y="441"/>
                    <a:pt x="257" y="441"/>
                    <a:pt x="257" y="441"/>
                  </a:cubicBezTo>
                  <a:cubicBezTo>
                    <a:pt x="257" y="441"/>
                    <a:pt x="257" y="441"/>
                    <a:pt x="257" y="441"/>
                  </a:cubicBezTo>
                  <a:cubicBezTo>
                    <a:pt x="257" y="440"/>
                    <a:pt x="257" y="440"/>
                    <a:pt x="257" y="440"/>
                  </a:cubicBezTo>
                  <a:cubicBezTo>
                    <a:pt x="257" y="440"/>
                    <a:pt x="257" y="440"/>
                    <a:pt x="257" y="440"/>
                  </a:cubicBezTo>
                  <a:cubicBezTo>
                    <a:pt x="258" y="440"/>
                    <a:pt x="258" y="440"/>
                    <a:pt x="258" y="440"/>
                  </a:cubicBezTo>
                  <a:cubicBezTo>
                    <a:pt x="258" y="441"/>
                    <a:pt x="258" y="441"/>
                    <a:pt x="258" y="441"/>
                  </a:cubicBezTo>
                  <a:cubicBezTo>
                    <a:pt x="258" y="442"/>
                    <a:pt x="258" y="442"/>
                    <a:pt x="258" y="442"/>
                  </a:cubicBezTo>
                  <a:cubicBezTo>
                    <a:pt x="258" y="442"/>
                    <a:pt x="258" y="442"/>
                    <a:pt x="258" y="442"/>
                  </a:cubicBezTo>
                  <a:cubicBezTo>
                    <a:pt x="258" y="442"/>
                    <a:pt x="258" y="442"/>
                    <a:pt x="258" y="442"/>
                  </a:cubicBezTo>
                  <a:cubicBezTo>
                    <a:pt x="259" y="442"/>
                    <a:pt x="259" y="442"/>
                    <a:pt x="259" y="442"/>
                  </a:cubicBezTo>
                  <a:cubicBezTo>
                    <a:pt x="259" y="443"/>
                    <a:pt x="259" y="443"/>
                    <a:pt x="260" y="443"/>
                  </a:cubicBezTo>
                  <a:cubicBezTo>
                    <a:pt x="260" y="443"/>
                    <a:pt x="260" y="443"/>
                    <a:pt x="260" y="443"/>
                  </a:cubicBezTo>
                  <a:cubicBezTo>
                    <a:pt x="260" y="444"/>
                    <a:pt x="260" y="444"/>
                    <a:pt x="260" y="444"/>
                  </a:cubicBezTo>
                  <a:cubicBezTo>
                    <a:pt x="260" y="445"/>
                    <a:pt x="260" y="445"/>
                    <a:pt x="260" y="445"/>
                  </a:cubicBezTo>
                  <a:cubicBezTo>
                    <a:pt x="260" y="445"/>
                    <a:pt x="260" y="445"/>
                    <a:pt x="260"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7"/>
                    <a:pt x="261" y="447"/>
                    <a:pt x="261" y="447"/>
                  </a:cubicBezTo>
                  <a:cubicBezTo>
                    <a:pt x="261" y="447"/>
                    <a:pt x="261" y="447"/>
                    <a:pt x="261" y="447"/>
                  </a:cubicBezTo>
                  <a:cubicBezTo>
                    <a:pt x="261" y="447"/>
                    <a:pt x="261" y="447"/>
                    <a:pt x="261" y="447"/>
                  </a:cubicBezTo>
                  <a:cubicBezTo>
                    <a:pt x="261" y="448"/>
                    <a:pt x="261" y="448"/>
                    <a:pt x="261" y="448"/>
                  </a:cubicBezTo>
                  <a:cubicBezTo>
                    <a:pt x="261" y="448"/>
                    <a:pt x="261" y="448"/>
                    <a:pt x="261" y="448"/>
                  </a:cubicBezTo>
                  <a:cubicBezTo>
                    <a:pt x="262" y="448"/>
                    <a:pt x="262" y="448"/>
                    <a:pt x="262" y="448"/>
                  </a:cubicBezTo>
                  <a:cubicBezTo>
                    <a:pt x="262" y="448"/>
                    <a:pt x="262" y="448"/>
                    <a:pt x="262" y="448"/>
                  </a:cubicBezTo>
                  <a:cubicBezTo>
                    <a:pt x="262" y="449"/>
                    <a:pt x="262" y="448"/>
                    <a:pt x="262" y="448"/>
                  </a:cubicBezTo>
                  <a:cubicBezTo>
                    <a:pt x="262" y="449"/>
                    <a:pt x="262" y="449"/>
                    <a:pt x="262" y="449"/>
                  </a:cubicBezTo>
                  <a:cubicBezTo>
                    <a:pt x="262" y="449"/>
                    <a:pt x="262" y="449"/>
                    <a:pt x="262" y="449"/>
                  </a:cubicBezTo>
                  <a:cubicBezTo>
                    <a:pt x="262" y="449"/>
                    <a:pt x="262" y="449"/>
                    <a:pt x="262" y="449"/>
                  </a:cubicBezTo>
                  <a:cubicBezTo>
                    <a:pt x="262" y="449"/>
                    <a:pt x="262" y="449"/>
                    <a:pt x="262" y="449"/>
                  </a:cubicBezTo>
                  <a:cubicBezTo>
                    <a:pt x="262" y="450"/>
                    <a:pt x="262" y="450"/>
                    <a:pt x="262" y="450"/>
                  </a:cubicBezTo>
                  <a:cubicBezTo>
                    <a:pt x="262" y="450"/>
                    <a:pt x="262" y="450"/>
                    <a:pt x="262" y="450"/>
                  </a:cubicBezTo>
                  <a:cubicBezTo>
                    <a:pt x="262" y="450"/>
                    <a:pt x="262" y="450"/>
                    <a:pt x="262" y="450"/>
                  </a:cubicBezTo>
                  <a:cubicBezTo>
                    <a:pt x="262" y="450"/>
                    <a:pt x="262" y="450"/>
                    <a:pt x="262"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1"/>
                    <a:pt x="262" y="452"/>
                  </a:cubicBezTo>
                  <a:cubicBezTo>
                    <a:pt x="262" y="452"/>
                    <a:pt x="262" y="452"/>
                    <a:pt x="262" y="452"/>
                  </a:cubicBezTo>
                  <a:cubicBezTo>
                    <a:pt x="262" y="452"/>
                    <a:pt x="262" y="452"/>
                    <a:pt x="262" y="452"/>
                  </a:cubicBezTo>
                  <a:cubicBezTo>
                    <a:pt x="261" y="452"/>
                    <a:pt x="261" y="452"/>
                    <a:pt x="261" y="452"/>
                  </a:cubicBezTo>
                  <a:cubicBezTo>
                    <a:pt x="262" y="454"/>
                    <a:pt x="262" y="454"/>
                    <a:pt x="262"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0" y="454"/>
                    <a:pt x="260" y="454"/>
                    <a:pt x="260" y="454"/>
                  </a:cubicBezTo>
                  <a:cubicBezTo>
                    <a:pt x="260" y="454"/>
                    <a:pt x="260" y="454"/>
                    <a:pt x="260" y="454"/>
                  </a:cubicBezTo>
                  <a:cubicBezTo>
                    <a:pt x="260" y="454"/>
                    <a:pt x="260" y="454"/>
                    <a:pt x="260" y="454"/>
                  </a:cubicBezTo>
                  <a:cubicBezTo>
                    <a:pt x="259" y="454"/>
                    <a:pt x="259" y="454"/>
                    <a:pt x="259" y="454"/>
                  </a:cubicBezTo>
                  <a:cubicBezTo>
                    <a:pt x="259" y="454"/>
                    <a:pt x="259" y="454"/>
                    <a:pt x="259" y="454"/>
                  </a:cubicBezTo>
                  <a:cubicBezTo>
                    <a:pt x="259" y="454"/>
                    <a:pt x="259" y="454"/>
                    <a:pt x="259" y="454"/>
                  </a:cubicBezTo>
                  <a:cubicBezTo>
                    <a:pt x="259" y="454"/>
                    <a:pt x="259" y="454"/>
                    <a:pt x="259" y="454"/>
                  </a:cubicBezTo>
                  <a:cubicBezTo>
                    <a:pt x="258" y="454"/>
                    <a:pt x="258" y="454"/>
                    <a:pt x="258" y="454"/>
                  </a:cubicBezTo>
                  <a:cubicBezTo>
                    <a:pt x="258" y="454"/>
                    <a:pt x="258" y="454"/>
                    <a:pt x="258" y="454"/>
                  </a:cubicBezTo>
                  <a:cubicBezTo>
                    <a:pt x="258" y="455"/>
                    <a:pt x="258" y="455"/>
                    <a:pt x="258" y="455"/>
                  </a:cubicBezTo>
                  <a:cubicBezTo>
                    <a:pt x="257" y="454"/>
                    <a:pt x="257" y="454"/>
                    <a:pt x="257" y="454"/>
                  </a:cubicBezTo>
                  <a:cubicBezTo>
                    <a:pt x="257" y="454"/>
                    <a:pt x="257" y="454"/>
                    <a:pt x="257" y="454"/>
                  </a:cubicBezTo>
                  <a:cubicBezTo>
                    <a:pt x="257" y="454"/>
                    <a:pt x="257" y="454"/>
                    <a:pt x="257" y="454"/>
                  </a:cubicBezTo>
                  <a:cubicBezTo>
                    <a:pt x="256" y="455"/>
                    <a:pt x="256" y="455"/>
                    <a:pt x="256" y="455"/>
                  </a:cubicBezTo>
                  <a:cubicBezTo>
                    <a:pt x="256" y="455"/>
                    <a:pt x="256" y="455"/>
                    <a:pt x="256" y="455"/>
                  </a:cubicBezTo>
                  <a:cubicBezTo>
                    <a:pt x="256" y="455"/>
                    <a:pt x="256" y="455"/>
                    <a:pt x="256" y="455"/>
                  </a:cubicBezTo>
                  <a:cubicBezTo>
                    <a:pt x="255" y="455"/>
                    <a:pt x="255" y="455"/>
                    <a:pt x="255" y="454"/>
                  </a:cubicBezTo>
                  <a:cubicBezTo>
                    <a:pt x="255" y="454"/>
                    <a:pt x="254" y="454"/>
                    <a:pt x="254" y="453"/>
                  </a:cubicBezTo>
                  <a:cubicBezTo>
                    <a:pt x="254" y="453"/>
                    <a:pt x="254" y="453"/>
                    <a:pt x="254" y="453"/>
                  </a:cubicBezTo>
                  <a:cubicBezTo>
                    <a:pt x="253" y="452"/>
                    <a:pt x="253" y="452"/>
                    <a:pt x="253" y="452"/>
                  </a:cubicBezTo>
                  <a:cubicBezTo>
                    <a:pt x="252" y="451"/>
                    <a:pt x="252" y="451"/>
                    <a:pt x="252" y="451"/>
                  </a:cubicBezTo>
                  <a:cubicBezTo>
                    <a:pt x="251" y="450"/>
                    <a:pt x="251" y="450"/>
                    <a:pt x="251" y="450"/>
                  </a:cubicBezTo>
                  <a:cubicBezTo>
                    <a:pt x="252" y="450"/>
                    <a:pt x="252" y="450"/>
                    <a:pt x="252" y="450"/>
                  </a:cubicBezTo>
                  <a:cubicBezTo>
                    <a:pt x="251" y="450"/>
                    <a:pt x="251" y="450"/>
                    <a:pt x="251" y="450"/>
                  </a:cubicBezTo>
                  <a:cubicBezTo>
                    <a:pt x="251" y="449"/>
                    <a:pt x="251" y="449"/>
                    <a:pt x="251" y="449"/>
                  </a:cubicBezTo>
                  <a:cubicBezTo>
                    <a:pt x="252" y="450"/>
                    <a:pt x="252" y="450"/>
                    <a:pt x="252" y="450"/>
                  </a:cubicBezTo>
                  <a:cubicBezTo>
                    <a:pt x="252" y="450"/>
                    <a:pt x="252" y="450"/>
                    <a:pt x="252" y="450"/>
                  </a:cubicBezTo>
                  <a:cubicBezTo>
                    <a:pt x="252" y="450"/>
                    <a:pt x="253" y="451"/>
                    <a:pt x="254" y="451"/>
                  </a:cubicBezTo>
                  <a:cubicBezTo>
                    <a:pt x="254" y="451"/>
                    <a:pt x="254" y="451"/>
                    <a:pt x="254" y="451"/>
                  </a:cubicBezTo>
                  <a:cubicBezTo>
                    <a:pt x="254" y="451"/>
                    <a:pt x="254" y="451"/>
                    <a:pt x="254" y="451"/>
                  </a:cubicBezTo>
                  <a:cubicBezTo>
                    <a:pt x="254" y="451"/>
                    <a:pt x="254" y="451"/>
                    <a:pt x="254" y="451"/>
                  </a:cubicBezTo>
                  <a:cubicBezTo>
                    <a:pt x="254" y="451"/>
                    <a:pt x="254" y="451"/>
                    <a:pt x="254" y="451"/>
                  </a:cubicBezTo>
                  <a:cubicBezTo>
                    <a:pt x="255" y="451"/>
                    <a:pt x="255" y="451"/>
                    <a:pt x="255" y="451"/>
                  </a:cubicBezTo>
                  <a:cubicBezTo>
                    <a:pt x="255" y="451"/>
                    <a:pt x="255" y="451"/>
                    <a:pt x="255" y="451"/>
                  </a:cubicBezTo>
                  <a:cubicBezTo>
                    <a:pt x="255" y="451"/>
                    <a:pt x="255" y="451"/>
                    <a:pt x="255" y="451"/>
                  </a:cubicBezTo>
                  <a:cubicBezTo>
                    <a:pt x="255" y="451"/>
                    <a:pt x="255" y="451"/>
                    <a:pt x="255" y="451"/>
                  </a:cubicBezTo>
                  <a:cubicBezTo>
                    <a:pt x="256" y="451"/>
                    <a:pt x="256" y="451"/>
                    <a:pt x="256" y="451"/>
                  </a:cubicBezTo>
                  <a:cubicBezTo>
                    <a:pt x="256" y="451"/>
                    <a:pt x="256" y="451"/>
                    <a:pt x="256" y="451"/>
                  </a:cubicBezTo>
                  <a:cubicBezTo>
                    <a:pt x="256" y="450"/>
                    <a:pt x="256" y="450"/>
                    <a:pt x="256" y="450"/>
                  </a:cubicBezTo>
                  <a:cubicBezTo>
                    <a:pt x="256" y="451"/>
                    <a:pt x="256" y="451"/>
                    <a:pt x="256" y="451"/>
                  </a:cubicBezTo>
                  <a:cubicBezTo>
                    <a:pt x="257" y="450"/>
                    <a:pt x="257" y="450"/>
                    <a:pt x="258" y="449"/>
                  </a:cubicBezTo>
                  <a:cubicBezTo>
                    <a:pt x="258" y="449"/>
                    <a:pt x="257" y="448"/>
                    <a:pt x="258" y="448"/>
                  </a:cubicBezTo>
                  <a:cubicBezTo>
                    <a:pt x="258" y="448"/>
                    <a:pt x="259" y="448"/>
                    <a:pt x="259" y="449"/>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8" y="447"/>
                    <a:pt x="258" y="447"/>
                    <a:pt x="258" y="447"/>
                  </a:cubicBezTo>
                  <a:cubicBezTo>
                    <a:pt x="258" y="446"/>
                    <a:pt x="258" y="446"/>
                    <a:pt x="258" y="446"/>
                  </a:cubicBezTo>
                  <a:cubicBezTo>
                    <a:pt x="257" y="447"/>
                    <a:pt x="257" y="447"/>
                    <a:pt x="257" y="447"/>
                  </a:cubicBezTo>
                  <a:cubicBezTo>
                    <a:pt x="256" y="447"/>
                    <a:pt x="256" y="447"/>
                    <a:pt x="256" y="447"/>
                  </a:cubicBezTo>
                  <a:cubicBezTo>
                    <a:pt x="257" y="448"/>
                    <a:pt x="256" y="448"/>
                    <a:pt x="257" y="449"/>
                  </a:cubicBezTo>
                  <a:cubicBezTo>
                    <a:pt x="256" y="449"/>
                    <a:pt x="256" y="449"/>
                    <a:pt x="256" y="449"/>
                  </a:cubicBezTo>
                  <a:cubicBezTo>
                    <a:pt x="255" y="448"/>
                    <a:pt x="255" y="448"/>
                    <a:pt x="255" y="448"/>
                  </a:cubicBezTo>
                  <a:cubicBezTo>
                    <a:pt x="255" y="448"/>
                    <a:pt x="255" y="448"/>
                    <a:pt x="255" y="448"/>
                  </a:cubicBezTo>
                  <a:cubicBezTo>
                    <a:pt x="255" y="447"/>
                    <a:pt x="255" y="447"/>
                    <a:pt x="255" y="447"/>
                  </a:cubicBezTo>
                  <a:cubicBezTo>
                    <a:pt x="255" y="448"/>
                    <a:pt x="255" y="448"/>
                    <a:pt x="255" y="448"/>
                  </a:cubicBezTo>
                  <a:cubicBezTo>
                    <a:pt x="255" y="449"/>
                    <a:pt x="255" y="449"/>
                    <a:pt x="255" y="449"/>
                  </a:cubicBezTo>
                  <a:cubicBezTo>
                    <a:pt x="255" y="449"/>
                    <a:pt x="255" y="449"/>
                    <a:pt x="255" y="449"/>
                  </a:cubicBezTo>
                  <a:cubicBezTo>
                    <a:pt x="255" y="449"/>
                    <a:pt x="255" y="449"/>
                    <a:pt x="255" y="449"/>
                  </a:cubicBezTo>
                  <a:cubicBezTo>
                    <a:pt x="255" y="449"/>
                    <a:pt x="255" y="449"/>
                    <a:pt x="255" y="449"/>
                  </a:cubicBezTo>
                  <a:cubicBezTo>
                    <a:pt x="256" y="449"/>
                    <a:pt x="256" y="449"/>
                    <a:pt x="256" y="449"/>
                  </a:cubicBezTo>
                  <a:cubicBezTo>
                    <a:pt x="255" y="450"/>
                    <a:pt x="255" y="450"/>
                    <a:pt x="254" y="450"/>
                  </a:cubicBezTo>
                  <a:cubicBezTo>
                    <a:pt x="254" y="450"/>
                    <a:pt x="254" y="450"/>
                    <a:pt x="254" y="450"/>
                  </a:cubicBezTo>
                  <a:cubicBezTo>
                    <a:pt x="254" y="450"/>
                    <a:pt x="254" y="450"/>
                    <a:pt x="254" y="450"/>
                  </a:cubicBezTo>
                  <a:cubicBezTo>
                    <a:pt x="254" y="449"/>
                    <a:pt x="254" y="449"/>
                    <a:pt x="254" y="449"/>
                  </a:cubicBezTo>
                  <a:cubicBezTo>
                    <a:pt x="254" y="449"/>
                    <a:pt x="254" y="449"/>
                    <a:pt x="254" y="449"/>
                  </a:cubicBezTo>
                  <a:cubicBezTo>
                    <a:pt x="254" y="450"/>
                    <a:pt x="254" y="450"/>
                    <a:pt x="254" y="450"/>
                  </a:cubicBezTo>
                  <a:cubicBezTo>
                    <a:pt x="253" y="450"/>
                    <a:pt x="253" y="450"/>
                    <a:pt x="253" y="450"/>
                  </a:cubicBezTo>
                  <a:cubicBezTo>
                    <a:pt x="253" y="450"/>
                    <a:pt x="253" y="450"/>
                    <a:pt x="253" y="450"/>
                  </a:cubicBezTo>
                  <a:cubicBezTo>
                    <a:pt x="253" y="450"/>
                    <a:pt x="253" y="450"/>
                    <a:pt x="253" y="450"/>
                  </a:cubicBezTo>
                  <a:cubicBezTo>
                    <a:pt x="253" y="450"/>
                    <a:pt x="253" y="450"/>
                    <a:pt x="253" y="450"/>
                  </a:cubicBezTo>
                  <a:cubicBezTo>
                    <a:pt x="252" y="449"/>
                    <a:pt x="252" y="449"/>
                    <a:pt x="252" y="449"/>
                  </a:cubicBezTo>
                  <a:cubicBezTo>
                    <a:pt x="252" y="450"/>
                    <a:pt x="252" y="450"/>
                    <a:pt x="252" y="450"/>
                  </a:cubicBezTo>
                  <a:cubicBezTo>
                    <a:pt x="251" y="449"/>
                    <a:pt x="251" y="449"/>
                    <a:pt x="251" y="449"/>
                  </a:cubicBezTo>
                  <a:cubicBezTo>
                    <a:pt x="251" y="449"/>
                    <a:pt x="251" y="449"/>
                    <a:pt x="251" y="449"/>
                  </a:cubicBezTo>
                  <a:cubicBezTo>
                    <a:pt x="251" y="449"/>
                    <a:pt x="251" y="449"/>
                    <a:pt x="251" y="449"/>
                  </a:cubicBezTo>
                  <a:cubicBezTo>
                    <a:pt x="251" y="449"/>
                    <a:pt x="251" y="449"/>
                    <a:pt x="251" y="449"/>
                  </a:cubicBezTo>
                  <a:cubicBezTo>
                    <a:pt x="251" y="449"/>
                    <a:pt x="250" y="449"/>
                    <a:pt x="250" y="448"/>
                  </a:cubicBezTo>
                  <a:cubicBezTo>
                    <a:pt x="250" y="449"/>
                    <a:pt x="250" y="449"/>
                    <a:pt x="250" y="449"/>
                  </a:cubicBezTo>
                  <a:cubicBezTo>
                    <a:pt x="249" y="448"/>
                    <a:pt x="249" y="447"/>
                    <a:pt x="249" y="447"/>
                  </a:cubicBezTo>
                  <a:cubicBezTo>
                    <a:pt x="250" y="446"/>
                    <a:pt x="250" y="446"/>
                    <a:pt x="250"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6"/>
                    <a:pt x="251" y="446"/>
                    <a:pt x="251" y="446"/>
                  </a:cubicBezTo>
                  <a:cubicBezTo>
                    <a:pt x="251" y="445"/>
                    <a:pt x="251" y="445"/>
                    <a:pt x="252" y="444"/>
                  </a:cubicBezTo>
                  <a:cubicBezTo>
                    <a:pt x="252" y="444"/>
                    <a:pt x="252" y="444"/>
                    <a:pt x="252" y="444"/>
                  </a:cubicBezTo>
                  <a:cubicBezTo>
                    <a:pt x="252" y="444"/>
                    <a:pt x="252" y="444"/>
                    <a:pt x="252" y="444"/>
                  </a:cubicBezTo>
                  <a:cubicBezTo>
                    <a:pt x="252" y="444"/>
                    <a:pt x="252" y="444"/>
                    <a:pt x="252" y="444"/>
                  </a:cubicBezTo>
                  <a:cubicBezTo>
                    <a:pt x="252" y="444"/>
                    <a:pt x="253" y="444"/>
                    <a:pt x="253" y="444"/>
                  </a:cubicBezTo>
                  <a:cubicBezTo>
                    <a:pt x="253" y="444"/>
                    <a:pt x="253" y="444"/>
                    <a:pt x="253" y="444"/>
                  </a:cubicBezTo>
                  <a:cubicBezTo>
                    <a:pt x="253" y="444"/>
                    <a:pt x="253" y="444"/>
                    <a:pt x="253" y="444"/>
                  </a:cubicBezTo>
                  <a:cubicBezTo>
                    <a:pt x="253" y="444"/>
                    <a:pt x="253" y="444"/>
                    <a:pt x="253" y="444"/>
                  </a:cubicBezTo>
                  <a:cubicBezTo>
                    <a:pt x="253" y="443"/>
                    <a:pt x="253" y="443"/>
                    <a:pt x="253" y="443"/>
                  </a:cubicBezTo>
                  <a:cubicBezTo>
                    <a:pt x="253" y="443"/>
                    <a:pt x="253" y="443"/>
                    <a:pt x="253" y="443"/>
                  </a:cubicBezTo>
                  <a:cubicBezTo>
                    <a:pt x="252" y="443"/>
                    <a:pt x="252" y="443"/>
                    <a:pt x="252" y="443"/>
                  </a:cubicBezTo>
                  <a:cubicBezTo>
                    <a:pt x="252" y="444"/>
                    <a:pt x="252" y="444"/>
                    <a:pt x="252" y="444"/>
                  </a:cubicBezTo>
                  <a:cubicBezTo>
                    <a:pt x="252" y="443"/>
                    <a:pt x="252" y="443"/>
                    <a:pt x="252" y="443"/>
                  </a:cubicBezTo>
                  <a:cubicBezTo>
                    <a:pt x="252" y="444"/>
                    <a:pt x="252" y="444"/>
                    <a:pt x="252" y="444"/>
                  </a:cubicBezTo>
                  <a:cubicBezTo>
                    <a:pt x="251" y="443"/>
                    <a:pt x="251" y="443"/>
                    <a:pt x="251" y="443"/>
                  </a:cubicBezTo>
                  <a:cubicBezTo>
                    <a:pt x="251" y="444"/>
                    <a:pt x="251" y="444"/>
                    <a:pt x="251" y="444"/>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0" y="442"/>
                    <a:pt x="250" y="442"/>
                    <a:pt x="250" y="442"/>
                  </a:cubicBezTo>
                  <a:cubicBezTo>
                    <a:pt x="250" y="442"/>
                    <a:pt x="250" y="442"/>
                    <a:pt x="250" y="442"/>
                  </a:cubicBezTo>
                  <a:cubicBezTo>
                    <a:pt x="250" y="442"/>
                    <a:pt x="250" y="442"/>
                    <a:pt x="250" y="442"/>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0" y="441"/>
                    <a:pt x="250" y="441"/>
                    <a:pt x="250" y="441"/>
                  </a:cubicBezTo>
                  <a:cubicBezTo>
                    <a:pt x="250" y="441"/>
                    <a:pt x="250" y="441"/>
                    <a:pt x="250" y="441"/>
                  </a:cubicBezTo>
                  <a:cubicBezTo>
                    <a:pt x="250" y="442"/>
                    <a:pt x="250" y="442"/>
                    <a:pt x="250" y="442"/>
                  </a:cubicBezTo>
                  <a:cubicBezTo>
                    <a:pt x="249" y="441"/>
                    <a:pt x="249" y="441"/>
                    <a:pt x="249" y="441"/>
                  </a:cubicBezTo>
                  <a:cubicBezTo>
                    <a:pt x="249" y="441"/>
                    <a:pt x="249" y="440"/>
                    <a:pt x="249" y="440"/>
                  </a:cubicBezTo>
                  <a:cubicBezTo>
                    <a:pt x="249" y="440"/>
                    <a:pt x="249" y="440"/>
                    <a:pt x="249" y="440"/>
                  </a:cubicBezTo>
                  <a:cubicBezTo>
                    <a:pt x="249" y="440"/>
                    <a:pt x="249" y="440"/>
                    <a:pt x="249" y="440"/>
                  </a:cubicBezTo>
                  <a:cubicBezTo>
                    <a:pt x="249" y="440"/>
                    <a:pt x="249" y="440"/>
                    <a:pt x="249" y="440"/>
                  </a:cubicBezTo>
                  <a:cubicBezTo>
                    <a:pt x="249" y="440"/>
                    <a:pt x="249" y="440"/>
                    <a:pt x="249" y="440"/>
                  </a:cubicBezTo>
                  <a:cubicBezTo>
                    <a:pt x="248" y="440"/>
                    <a:pt x="248" y="440"/>
                    <a:pt x="248" y="440"/>
                  </a:cubicBezTo>
                  <a:cubicBezTo>
                    <a:pt x="249" y="440"/>
                    <a:pt x="249" y="440"/>
                    <a:pt x="249" y="441"/>
                  </a:cubicBezTo>
                  <a:cubicBezTo>
                    <a:pt x="249" y="441"/>
                    <a:pt x="249" y="441"/>
                    <a:pt x="249" y="441"/>
                  </a:cubicBezTo>
                  <a:cubicBezTo>
                    <a:pt x="249" y="441"/>
                    <a:pt x="249" y="441"/>
                    <a:pt x="249" y="441"/>
                  </a:cubicBezTo>
                  <a:cubicBezTo>
                    <a:pt x="249" y="442"/>
                    <a:pt x="249" y="442"/>
                    <a:pt x="249" y="442"/>
                  </a:cubicBezTo>
                  <a:cubicBezTo>
                    <a:pt x="249" y="442"/>
                    <a:pt x="249" y="442"/>
                    <a:pt x="249" y="442"/>
                  </a:cubicBezTo>
                  <a:cubicBezTo>
                    <a:pt x="248" y="442"/>
                    <a:pt x="248" y="442"/>
                    <a:pt x="248" y="442"/>
                  </a:cubicBezTo>
                  <a:cubicBezTo>
                    <a:pt x="248" y="442"/>
                    <a:pt x="248" y="442"/>
                    <a:pt x="248" y="442"/>
                  </a:cubicBezTo>
                  <a:cubicBezTo>
                    <a:pt x="248" y="441"/>
                    <a:pt x="247" y="441"/>
                    <a:pt x="247" y="440"/>
                  </a:cubicBezTo>
                  <a:cubicBezTo>
                    <a:pt x="247" y="440"/>
                    <a:pt x="247" y="440"/>
                    <a:pt x="247" y="440"/>
                  </a:cubicBezTo>
                  <a:cubicBezTo>
                    <a:pt x="247" y="439"/>
                    <a:pt x="247" y="439"/>
                    <a:pt x="247" y="439"/>
                  </a:cubicBezTo>
                  <a:cubicBezTo>
                    <a:pt x="247" y="439"/>
                    <a:pt x="247" y="439"/>
                    <a:pt x="247" y="439"/>
                  </a:cubicBezTo>
                  <a:cubicBezTo>
                    <a:pt x="247" y="439"/>
                    <a:pt x="247" y="439"/>
                    <a:pt x="247" y="439"/>
                  </a:cubicBezTo>
                  <a:cubicBezTo>
                    <a:pt x="247" y="439"/>
                    <a:pt x="247" y="439"/>
                    <a:pt x="247" y="439"/>
                  </a:cubicBezTo>
                  <a:cubicBezTo>
                    <a:pt x="246" y="438"/>
                    <a:pt x="246" y="438"/>
                    <a:pt x="246" y="438"/>
                  </a:cubicBezTo>
                  <a:cubicBezTo>
                    <a:pt x="247" y="438"/>
                    <a:pt x="247" y="438"/>
                    <a:pt x="247" y="438"/>
                  </a:cubicBezTo>
                  <a:cubicBezTo>
                    <a:pt x="246" y="438"/>
                    <a:pt x="246" y="438"/>
                    <a:pt x="246" y="438"/>
                  </a:cubicBezTo>
                  <a:cubicBezTo>
                    <a:pt x="246" y="438"/>
                    <a:pt x="246" y="438"/>
                    <a:pt x="246" y="438"/>
                  </a:cubicBezTo>
                  <a:cubicBezTo>
                    <a:pt x="246" y="438"/>
                    <a:pt x="246" y="438"/>
                    <a:pt x="246" y="438"/>
                  </a:cubicBezTo>
                  <a:cubicBezTo>
                    <a:pt x="246" y="438"/>
                    <a:pt x="246" y="438"/>
                    <a:pt x="246" y="438"/>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6"/>
                    <a:pt x="245" y="436"/>
                    <a:pt x="245" y="436"/>
                  </a:cubicBezTo>
                  <a:cubicBezTo>
                    <a:pt x="245" y="436"/>
                    <a:pt x="245" y="436"/>
                    <a:pt x="245" y="436"/>
                  </a:cubicBezTo>
                  <a:cubicBezTo>
                    <a:pt x="245" y="435"/>
                    <a:pt x="245" y="435"/>
                    <a:pt x="245" y="435"/>
                  </a:cubicBezTo>
                  <a:cubicBezTo>
                    <a:pt x="246" y="436"/>
                    <a:pt x="246" y="436"/>
                    <a:pt x="246" y="436"/>
                  </a:cubicBezTo>
                  <a:cubicBezTo>
                    <a:pt x="246" y="436"/>
                    <a:pt x="246" y="436"/>
                    <a:pt x="246" y="436"/>
                  </a:cubicBezTo>
                  <a:cubicBezTo>
                    <a:pt x="246" y="436"/>
                    <a:pt x="246" y="436"/>
                    <a:pt x="246" y="436"/>
                  </a:cubicBezTo>
                  <a:cubicBezTo>
                    <a:pt x="246" y="436"/>
                    <a:pt x="246" y="436"/>
                    <a:pt x="246" y="436"/>
                  </a:cubicBezTo>
                  <a:cubicBezTo>
                    <a:pt x="245" y="435"/>
                    <a:pt x="245" y="435"/>
                    <a:pt x="245" y="435"/>
                  </a:cubicBezTo>
                  <a:cubicBezTo>
                    <a:pt x="245" y="435"/>
                    <a:pt x="245" y="435"/>
                    <a:pt x="245" y="435"/>
                  </a:cubicBezTo>
                  <a:cubicBezTo>
                    <a:pt x="245" y="435"/>
                    <a:pt x="246" y="434"/>
                    <a:pt x="246" y="434"/>
                  </a:cubicBezTo>
                  <a:cubicBezTo>
                    <a:pt x="247" y="435"/>
                    <a:pt x="247" y="435"/>
                    <a:pt x="247" y="435"/>
                  </a:cubicBezTo>
                  <a:cubicBezTo>
                    <a:pt x="247" y="434"/>
                    <a:pt x="247" y="434"/>
                    <a:pt x="247" y="434"/>
                  </a:cubicBezTo>
                  <a:cubicBezTo>
                    <a:pt x="247" y="434"/>
                    <a:pt x="247" y="434"/>
                    <a:pt x="247" y="434"/>
                  </a:cubicBezTo>
                  <a:cubicBezTo>
                    <a:pt x="247" y="434"/>
                    <a:pt x="247" y="434"/>
                    <a:pt x="247" y="434"/>
                  </a:cubicBezTo>
                  <a:cubicBezTo>
                    <a:pt x="247" y="434"/>
                    <a:pt x="247" y="434"/>
                    <a:pt x="247" y="434"/>
                  </a:cubicBezTo>
                  <a:cubicBezTo>
                    <a:pt x="247" y="433"/>
                    <a:pt x="247" y="433"/>
                    <a:pt x="247" y="433"/>
                  </a:cubicBezTo>
                  <a:cubicBezTo>
                    <a:pt x="247" y="433"/>
                    <a:pt x="247" y="433"/>
                    <a:pt x="247" y="433"/>
                  </a:cubicBezTo>
                  <a:cubicBezTo>
                    <a:pt x="246" y="434"/>
                    <a:pt x="246" y="434"/>
                    <a:pt x="246" y="434"/>
                  </a:cubicBezTo>
                  <a:cubicBezTo>
                    <a:pt x="246" y="433"/>
                    <a:pt x="246" y="433"/>
                    <a:pt x="246" y="433"/>
                  </a:cubicBezTo>
                  <a:cubicBezTo>
                    <a:pt x="246" y="433"/>
                    <a:pt x="246" y="433"/>
                    <a:pt x="246" y="433"/>
                  </a:cubicBezTo>
                  <a:cubicBezTo>
                    <a:pt x="246" y="433"/>
                    <a:pt x="246" y="433"/>
                    <a:pt x="246" y="433"/>
                  </a:cubicBezTo>
                  <a:cubicBezTo>
                    <a:pt x="247" y="432"/>
                    <a:pt x="247" y="432"/>
                    <a:pt x="247" y="432"/>
                  </a:cubicBezTo>
                  <a:cubicBezTo>
                    <a:pt x="247" y="432"/>
                    <a:pt x="247" y="432"/>
                    <a:pt x="247" y="432"/>
                  </a:cubicBezTo>
                  <a:cubicBezTo>
                    <a:pt x="246" y="433"/>
                    <a:pt x="246" y="433"/>
                    <a:pt x="246" y="433"/>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5" y="432"/>
                    <a:pt x="245" y="432"/>
                    <a:pt x="245" y="432"/>
                  </a:cubicBezTo>
                  <a:cubicBezTo>
                    <a:pt x="245" y="432"/>
                    <a:pt x="245" y="432"/>
                    <a:pt x="245" y="432"/>
                  </a:cubicBezTo>
                  <a:cubicBezTo>
                    <a:pt x="245" y="432"/>
                    <a:pt x="245" y="432"/>
                    <a:pt x="245" y="432"/>
                  </a:cubicBezTo>
                  <a:cubicBezTo>
                    <a:pt x="245" y="431"/>
                    <a:pt x="245" y="431"/>
                    <a:pt x="245" y="431"/>
                  </a:cubicBezTo>
                  <a:cubicBezTo>
                    <a:pt x="245" y="431"/>
                    <a:pt x="245" y="431"/>
                    <a:pt x="245" y="431"/>
                  </a:cubicBezTo>
                  <a:cubicBezTo>
                    <a:pt x="245" y="431"/>
                    <a:pt x="245" y="431"/>
                    <a:pt x="245" y="431"/>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6" y="431"/>
                    <a:pt x="245" y="431"/>
                    <a:pt x="246"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4" y="430"/>
                    <a:pt x="244" y="430"/>
                    <a:pt x="244" y="430"/>
                  </a:cubicBezTo>
                  <a:cubicBezTo>
                    <a:pt x="245" y="430"/>
                    <a:pt x="245" y="430"/>
                    <a:pt x="245" y="430"/>
                  </a:cubicBezTo>
                  <a:cubicBezTo>
                    <a:pt x="245" y="429"/>
                    <a:pt x="245" y="429"/>
                    <a:pt x="245" y="429"/>
                  </a:cubicBezTo>
                  <a:cubicBezTo>
                    <a:pt x="244" y="429"/>
                    <a:pt x="244" y="429"/>
                    <a:pt x="244" y="429"/>
                  </a:cubicBezTo>
                  <a:cubicBezTo>
                    <a:pt x="244" y="429"/>
                    <a:pt x="244" y="429"/>
                    <a:pt x="244" y="429"/>
                  </a:cubicBezTo>
                  <a:cubicBezTo>
                    <a:pt x="244" y="429"/>
                    <a:pt x="244" y="429"/>
                    <a:pt x="244" y="429"/>
                  </a:cubicBezTo>
                  <a:cubicBezTo>
                    <a:pt x="244" y="429"/>
                    <a:pt x="244" y="429"/>
                    <a:pt x="244" y="429"/>
                  </a:cubicBezTo>
                  <a:cubicBezTo>
                    <a:pt x="245" y="429"/>
                    <a:pt x="245" y="429"/>
                    <a:pt x="245" y="429"/>
                  </a:cubicBezTo>
                  <a:cubicBezTo>
                    <a:pt x="246" y="429"/>
                    <a:pt x="246" y="429"/>
                    <a:pt x="246" y="429"/>
                  </a:cubicBezTo>
                  <a:cubicBezTo>
                    <a:pt x="245" y="429"/>
                    <a:pt x="245" y="429"/>
                    <a:pt x="245" y="429"/>
                  </a:cubicBezTo>
                  <a:cubicBezTo>
                    <a:pt x="245" y="429"/>
                    <a:pt x="245" y="429"/>
                    <a:pt x="244" y="428"/>
                  </a:cubicBezTo>
                  <a:cubicBezTo>
                    <a:pt x="244" y="428"/>
                    <a:pt x="244" y="428"/>
                    <a:pt x="244" y="428"/>
                  </a:cubicBezTo>
                  <a:cubicBezTo>
                    <a:pt x="245" y="428"/>
                    <a:pt x="245" y="428"/>
                    <a:pt x="245" y="428"/>
                  </a:cubicBezTo>
                  <a:cubicBezTo>
                    <a:pt x="245" y="428"/>
                    <a:pt x="245" y="428"/>
                    <a:pt x="245" y="428"/>
                  </a:cubicBezTo>
                  <a:cubicBezTo>
                    <a:pt x="245" y="428"/>
                    <a:pt x="245" y="428"/>
                    <a:pt x="245" y="428"/>
                  </a:cubicBezTo>
                  <a:cubicBezTo>
                    <a:pt x="244" y="428"/>
                    <a:pt x="244" y="428"/>
                    <a:pt x="244" y="428"/>
                  </a:cubicBezTo>
                  <a:cubicBezTo>
                    <a:pt x="244" y="428"/>
                    <a:pt x="244" y="428"/>
                    <a:pt x="244" y="428"/>
                  </a:cubicBezTo>
                  <a:cubicBezTo>
                    <a:pt x="244" y="427"/>
                    <a:pt x="244" y="427"/>
                    <a:pt x="244" y="427"/>
                  </a:cubicBezTo>
                  <a:cubicBezTo>
                    <a:pt x="244" y="427"/>
                    <a:pt x="244" y="427"/>
                    <a:pt x="244" y="427"/>
                  </a:cubicBezTo>
                  <a:cubicBezTo>
                    <a:pt x="244" y="427"/>
                    <a:pt x="244" y="427"/>
                    <a:pt x="244" y="427"/>
                  </a:cubicBezTo>
                  <a:cubicBezTo>
                    <a:pt x="244" y="426"/>
                    <a:pt x="243" y="426"/>
                    <a:pt x="244" y="426"/>
                  </a:cubicBezTo>
                  <a:cubicBezTo>
                    <a:pt x="244" y="427"/>
                    <a:pt x="244" y="427"/>
                    <a:pt x="244" y="427"/>
                  </a:cubicBezTo>
                  <a:cubicBezTo>
                    <a:pt x="245" y="427"/>
                    <a:pt x="245" y="427"/>
                    <a:pt x="245" y="427"/>
                  </a:cubicBezTo>
                  <a:cubicBezTo>
                    <a:pt x="245" y="427"/>
                    <a:pt x="245" y="427"/>
                    <a:pt x="245" y="427"/>
                  </a:cubicBezTo>
                  <a:cubicBezTo>
                    <a:pt x="245" y="426"/>
                    <a:pt x="245" y="426"/>
                    <a:pt x="245" y="426"/>
                  </a:cubicBezTo>
                  <a:cubicBezTo>
                    <a:pt x="245" y="426"/>
                    <a:pt x="245" y="426"/>
                    <a:pt x="245" y="426"/>
                  </a:cubicBezTo>
                  <a:cubicBezTo>
                    <a:pt x="245" y="426"/>
                    <a:pt x="245" y="426"/>
                    <a:pt x="245" y="426"/>
                  </a:cubicBezTo>
                  <a:cubicBezTo>
                    <a:pt x="245" y="426"/>
                    <a:pt x="245" y="426"/>
                    <a:pt x="245" y="426"/>
                  </a:cubicBezTo>
                  <a:cubicBezTo>
                    <a:pt x="244" y="425"/>
                    <a:pt x="244" y="425"/>
                    <a:pt x="244" y="425"/>
                  </a:cubicBezTo>
                  <a:cubicBezTo>
                    <a:pt x="244" y="426"/>
                    <a:pt x="244" y="426"/>
                    <a:pt x="244" y="426"/>
                  </a:cubicBezTo>
                  <a:cubicBezTo>
                    <a:pt x="243" y="425"/>
                    <a:pt x="243" y="425"/>
                    <a:pt x="243" y="425"/>
                  </a:cubicBezTo>
                  <a:cubicBezTo>
                    <a:pt x="243" y="425"/>
                    <a:pt x="243" y="424"/>
                    <a:pt x="244" y="424"/>
                  </a:cubicBezTo>
                  <a:cubicBezTo>
                    <a:pt x="244" y="424"/>
                    <a:pt x="244" y="424"/>
                    <a:pt x="244" y="424"/>
                  </a:cubicBezTo>
                  <a:cubicBezTo>
                    <a:pt x="244" y="424"/>
                    <a:pt x="244" y="424"/>
                    <a:pt x="244" y="424"/>
                  </a:cubicBezTo>
                  <a:cubicBezTo>
                    <a:pt x="245" y="424"/>
                    <a:pt x="245" y="424"/>
                    <a:pt x="245" y="424"/>
                  </a:cubicBezTo>
                  <a:cubicBezTo>
                    <a:pt x="245" y="424"/>
                    <a:pt x="245" y="424"/>
                    <a:pt x="245" y="424"/>
                  </a:cubicBezTo>
                  <a:cubicBezTo>
                    <a:pt x="246" y="425"/>
                    <a:pt x="246" y="425"/>
                    <a:pt x="246" y="425"/>
                  </a:cubicBezTo>
                  <a:cubicBezTo>
                    <a:pt x="246" y="425"/>
                    <a:pt x="246" y="425"/>
                    <a:pt x="246" y="425"/>
                  </a:cubicBezTo>
                  <a:cubicBezTo>
                    <a:pt x="245" y="425"/>
                    <a:pt x="245" y="425"/>
                    <a:pt x="245" y="425"/>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5" y="424"/>
                    <a:pt x="245" y="424"/>
                    <a:pt x="245" y="424"/>
                  </a:cubicBezTo>
                  <a:cubicBezTo>
                    <a:pt x="245" y="424"/>
                    <a:pt x="245" y="424"/>
                    <a:pt x="245" y="424"/>
                  </a:cubicBezTo>
                  <a:cubicBezTo>
                    <a:pt x="245" y="423"/>
                    <a:pt x="245" y="423"/>
                    <a:pt x="245" y="423"/>
                  </a:cubicBezTo>
                  <a:cubicBezTo>
                    <a:pt x="245" y="423"/>
                    <a:pt x="245" y="423"/>
                    <a:pt x="245" y="423"/>
                  </a:cubicBezTo>
                  <a:cubicBezTo>
                    <a:pt x="245" y="423"/>
                    <a:pt x="245" y="423"/>
                    <a:pt x="245" y="422"/>
                  </a:cubicBezTo>
                  <a:cubicBezTo>
                    <a:pt x="245" y="422"/>
                    <a:pt x="245" y="422"/>
                    <a:pt x="245" y="422"/>
                  </a:cubicBezTo>
                  <a:cubicBezTo>
                    <a:pt x="245" y="422"/>
                    <a:pt x="245" y="422"/>
                    <a:pt x="245" y="422"/>
                  </a:cubicBezTo>
                  <a:cubicBezTo>
                    <a:pt x="245" y="423"/>
                    <a:pt x="246" y="423"/>
                    <a:pt x="246" y="423"/>
                  </a:cubicBezTo>
                  <a:cubicBezTo>
                    <a:pt x="246" y="423"/>
                    <a:pt x="246" y="423"/>
                    <a:pt x="246" y="423"/>
                  </a:cubicBezTo>
                  <a:cubicBezTo>
                    <a:pt x="246" y="424"/>
                    <a:pt x="246" y="424"/>
                    <a:pt x="246" y="424"/>
                  </a:cubicBezTo>
                  <a:cubicBezTo>
                    <a:pt x="246" y="424"/>
                    <a:pt x="246" y="424"/>
                    <a:pt x="246" y="424"/>
                  </a:cubicBezTo>
                  <a:cubicBezTo>
                    <a:pt x="246" y="424"/>
                    <a:pt x="246" y="424"/>
                    <a:pt x="246" y="424"/>
                  </a:cubicBezTo>
                  <a:cubicBezTo>
                    <a:pt x="246" y="423"/>
                    <a:pt x="246" y="423"/>
                    <a:pt x="246" y="423"/>
                  </a:cubicBezTo>
                  <a:cubicBezTo>
                    <a:pt x="246" y="422"/>
                    <a:pt x="246" y="422"/>
                    <a:pt x="246" y="422"/>
                  </a:cubicBezTo>
                  <a:cubicBezTo>
                    <a:pt x="247" y="423"/>
                    <a:pt x="247" y="423"/>
                    <a:pt x="247" y="423"/>
                  </a:cubicBezTo>
                  <a:cubicBezTo>
                    <a:pt x="247" y="422"/>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2"/>
                    <a:pt x="248" y="422"/>
                    <a:pt x="248" y="422"/>
                  </a:cubicBezTo>
                  <a:cubicBezTo>
                    <a:pt x="248" y="422"/>
                    <a:pt x="248" y="422"/>
                    <a:pt x="248" y="422"/>
                  </a:cubicBezTo>
                  <a:cubicBezTo>
                    <a:pt x="247" y="422"/>
                    <a:pt x="247" y="422"/>
                    <a:pt x="247" y="422"/>
                  </a:cubicBezTo>
                  <a:cubicBezTo>
                    <a:pt x="247" y="421"/>
                    <a:pt x="247" y="421"/>
                    <a:pt x="247" y="421"/>
                  </a:cubicBezTo>
                  <a:cubicBezTo>
                    <a:pt x="248" y="421"/>
                    <a:pt x="248" y="421"/>
                    <a:pt x="248" y="421"/>
                  </a:cubicBezTo>
                  <a:cubicBezTo>
                    <a:pt x="248" y="421"/>
                    <a:pt x="248" y="421"/>
                    <a:pt x="248" y="421"/>
                  </a:cubicBezTo>
                  <a:cubicBezTo>
                    <a:pt x="247" y="421"/>
                    <a:pt x="247" y="421"/>
                    <a:pt x="247" y="421"/>
                  </a:cubicBezTo>
                  <a:cubicBezTo>
                    <a:pt x="247" y="420"/>
                    <a:pt x="247" y="420"/>
                    <a:pt x="247" y="420"/>
                  </a:cubicBezTo>
                  <a:cubicBezTo>
                    <a:pt x="247" y="420"/>
                    <a:pt x="247" y="421"/>
                    <a:pt x="248" y="420"/>
                  </a:cubicBezTo>
                  <a:cubicBezTo>
                    <a:pt x="248" y="420"/>
                    <a:pt x="248" y="420"/>
                    <a:pt x="248" y="420"/>
                  </a:cubicBezTo>
                  <a:cubicBezTo>
                    <a:pt x="248" y="420"/>
                    <a:pt x="248" y="420"/>
                    <a:pt x="248" y="420"/>
                  </a:cubicBezTo>
                  <a:cubicBezTo>
                    <a:pt x="247" y="420"/>
                    <a:pt x="247" y="420"/>
                    <a:pt x="247" y="420"/>
                  </a:cubicBezTo>
                  <a:cubicBezTo>
                    <a:pt x="248" y="420"/>
                    <a:pt x="248" y="420"/>
                    <a:pt x="248" y="420"/>
                  </a:cubicBezTo>
                  <a:cubicBezTo>
                    <a:pt x="247" y="420"/>
                    <a:pt x="247" y="420"/>
                    <a:pt x="247" y="420"/>
                  </a:cubicBezTo>
                  <a:cubicBezTo>
                    <a:pt x="248" y="419"/>
                    <a:pt x="248" y="419"/>
                    <a:pt x="248" y="419"/>
                  </a:cubicBezTo>
                  <a:cubicBezTo>
                    <a:pt x="247" y="419"/>
                    <a:pt x="247" y="419"/>
                    <a:pt x="247" y="419"/>
                  </a:cubicBezTo>
                  <a:cubicBezTo>
                    <a:pt x="247" y="419"/>
                    <a:pt x="247" y="419"/>
                    <a:pt x="247" y="419"/>
                  </a:cubicBezTo>
                  <a:cubicBezTo>
                    <a:pt x="247" y="419"/>
                    <a:pt x="247" y="419"/>
                    <a:pt x="247" y="419"/>
                  </a:cubicBezTo>
                  <a:cubicBezTo>
                    <a:pt x="247" y="419"/>
                    <a:pt x="248" y="419"/>
                    <a:pt x="248" y="419"/>
                  </a:cubicBezTo>
                  <a:cubicBezTo>
                    <a:pt x="248" y="418"/>
                    <a:pt x="248" y="418"/>
                    <a:pt x="248"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6" y="418"/>
                    <a:pt x="246" y="418"/>
                    <a:pt x="246" y="418"/>
                  </a:cubicBezTo>
                  <a:cubicBezTo>
                    <a:pt x="246" y="418"/>
                    <a:pt x="246" y="418"/>
                    <a:pt x="246" y="418"/>
                  </a:cubicBezTo>
                  <a:cubicBezTo>
                    <a:pt x="246" y="418"/>
                    <a:pt x="246" y="418"/>
                    <a:pt x="246" y="418"/>
                  </a:cubicBezTo>
                  <a:cubicBezTo>
                    <a:pt x="246" y="418"/>
                    <a:pt x="246" y="418"/>
                    <a:pt x="246" y="418"/>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7" y="417"/>
                    <a:pt x="247" y="417"/>
                    <a:pt x="247" y="417"/>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5"/>
                    <a:pt x="246" y="415"/>
                    <a:pt x="246" y="415"/>
                  </a:cubicBezTo>
                  <a:cubicBezTo>
                    <a:pt x="246" y="416"/>
                    <a:pt x="246" y="416"/>
                    <a:pt x="246" y="416"/>
                  </a:cubicBezTo>
                  <a:cubicBezTo>
                    <a:pt x="247" y="416"/>
                    <a:pt x="247" y="416"/>
                    <a:pt x="247" y="416"/>
                  </a:cubicBezTo>
                  <a:cubicBezTo>
                    <a:pt x="247" y="416"/>
                    <a:pt x="247" y="416"/>
                    <a:pt x="247" y="416"/>
                  </a:cubicBezTo>
                  <a:cubicBezTo>
                    <a:pt x="247" y="416"/>
                    <a:pt x="247" y="416"/>
                    <a:pt x="247" y="416"/>
                  </a:cubicBezTo>
                  <a:cubicBezTo>
                    <a:pt x="247" y="416"/>
                    <a:pt x="247" y="416"/>
                    <a:pt x="247" y="416"/>
                  </a:cubicBezTo>
                  <a:cubicBezTo>
                    <a:pt x="246" y="415"/>
                    <a:pt x="246" y="415"/>
                    <a:pt x="246" y="415"/>
                  </a:cubicBezTo>
                  <a:cubicBezTo>
                    <a:pt x="247" y="415"/>
                    <a:pt x="247" y="415"/>
                    <a:pt x="247" y="415"/>
                  </a:cubicBezTo>
                  <a:cubicBezTo>
                    <a:pt x="246" y="415"/>
                    <a:pt x="246" y="415"/>
                    <a:pt x="246" y="415"/>
                  </a:cubicBezTo>
                  <a:cubicBezTo>
                    <a:pt x="246" y="414"/>
                    <a:pt x="246" y="414"/>
                    <a:pt x="246" y="414"/>
                  </a:cubicBezTo>
                  <a:cubicBezTo>
                    <a:pt x="246" y="414"/>
                    <a:pt x="246" y="414"/>
                    <a:pt x="246" y="414"/>
                  </a:cubicBezTo>
                  <a:cubicBezTo>
                    <a:pt x="246" y="414"/>
                    <a:pt x="246" y="414"/>
                    <a:pt x="246" y="414"/>
                  </a:cubicBezTo>
                  <a:cubicBezTo>
                    <a:pt x="246" y="414"/>
                    <a:pt x="246" y="414"/>
                    <a:pt x="246" y="414"/>
                  </a:cubicBezTo>
                  <a:cubicBezTo>
                    <a:pt x="245" y="414"/>
                    <a:pt x="245" y="414"/>
                    <a:pt x="245" y="414"/>
                  </a:cubicBezTo>
                  <a:cubicBezTo>
                    <a:pt x="245" y="414"/>
                    <a:pt x="245" y="414"/>
                    <a:pt x="245" y="414"/>
                  </a:cubicBezTo>
                  <a:cubicBezTo>
                    <a:pt x="245" y="414"/>
                    <a:pt x="245" y="414"/>
                    <a:pt x="245" y="414"/>
                  </a:cubicBezTo>
                  <a:cubicBezTo>
                    <a:pt x="245" y="414"/>
                    <a:pt x="246" y="414"/>
                    <a:pt x="246" y="413"/>
                  </a:cubicBezTo>
                  <a:cubicBezTo>
                    <a:pt x="246" y="413"/>
                    <a:pt x="246" y="413"/>
                    <a:pt x="246"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2"/>
                    <a:pt x="245" y="412"/>
                    <a:pt x="245" y="412"/>
                  </a:cubicBezTo>
                  <a:cubicBezTo>
                    <a:pt x="244" y="413"/>
                    <a:pt x="244" y="413"/>
                    <a:pt x="244" y="413"/>
                  </a:cubicBezTo>
                  <a:cubicBezTo>
                    <a:pt x="244" y="413"/>
                    <a:pt x="244" y="413"/>
                    <a:pt x="244" y="413"/>
                  </a:cubicBezTo>
                  <a:cubicBezTo>
                    <a:pt x="244" y="413"/>
                    <a:pt x="244" y="413"/>
                    <a:pt x="244" y="413"/>
                  </a:cubicBezTo>
                  <a:cubicBezTo>
                    <a:pt x="244" y="412"/>
                    <a:pt x="244" y="412"/>
                    <a:pt x="244" y="412"/>
                  </a:cubicBezTo>
                  <a:cubicBezTo>
                    <a:pt x="244" y="411"/>
                    <a:pt x="244" y="411"/>
                    <a:pt x="244" y="411"/>
                  </a:cubicBezTo>
                  <a:cubicBezTo>
                    <a:pt x="244" y="411"/>
                    <a:pt x="244" y="411"/>
                    <a:pt x="244"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2"/>
                    <a:pt x="246" y="412"/>
                    <a:pt x="246" y="412"/>
                  </a:cubicBezTo>
                  <a:cubicBezTo>
                    <a:pt x="246" y="412"/>
                    <a:pt x="246" y="412"/>
                    <a:pt x="246" y="412"/>
                  </a:cubicBezTo>
                  <a:cubicBezTo>
                    <a:pt x="246" y="412"/>
                    <a:pt x="246" y="412"/>
                    <a:pt x="246" y="412"/>
                  </a:cubicBezTo>
                  <a:cubicBezTo>
                    <a:pt x="246" y="411"/>
                    <a:pt x="246" y="411"/>
                    <a:pt x="246" y="411"/>
                  </a:cubicBezTo>
                  <a:cubicBezTo>
                    <a:pt x="246" y="411"/>
                    <a:pt x="246" y="411"/>
                    <a:pt x="246" y="411"/>
                  </a:cubicBezTo>
                  <a:cubicBezTo>
                    <a:pt x="247" y="412"/>
                    <a:pt x="247" y="412"/>
                    <a:pt x="247" y="412"/>
                  </a:cubicBezTo>
                  <a:cubicBezTo>
                    <a:pt x="247" y="411"/>
                    <a:pt x="247" y="411"/>
                    <a:pt x="247" y="411"/>
                  </a:cubicBezTo>
                  <a:cubicBezTo>
                    <a:pt x="248" y="412"/>
                    <a:pt x="248" y="412"/>
                    <a:pt x="248" y="412"/>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9" y="411"/>
                    <a:pt x="249" y="411"/>
                    <a:pt x="249" y="411"/>
                  </a:cubicBezTo>
                  <a:cubicBezTo>
                    <a:pt x="249" y="411"/>
                    <a:pt x="249" y="411"/>
                    <a:pt x="249" y="411"/>
                  </a:cubicBezTo>
                  <a:cubicBezTo>
                    <a:pt x="249" y="412"/>
                    <a:pt x="249" y="412"/>
                    <a:pt x="249" y="412"/>
                  </a:cubicBezTo>
                  <a:cubicBezTo>
                    <a:pt x="249" y="412"/>
                    <a:pt x="249" y="412"/>
                    <a:pt x="249" y="412"/>
                  </a:cubicBezTo>
                  <a:cubicBezTo>
                    <a:pt x="249" y="412"/>
                    <a:pt x="249" y="412"/>
                    <a:pt x="249" y="412"/>
                  </a:cubicBezTo>
                  <a:cubicBezTo>
                    <a:pt x="249" y="412"/>
                    <a:pt x="249" y="412"/>
                    <a:pt x="249" y="412"/>
                  </a:cubicBezTo>
                  <a:cubicBezTo>
                    <a:pt x="249" y="411"/>
                    <a:pt x="249" y="411"/>
                    <a:pt x="249" y="411"/>
                  </a:cubicBezTo>
                  <a:cubicBezTo>
                    <a:pt x="250" y="411"/>
                    <a:pt x="250" y="411"/>
                    <a:pt x="250" y="411"/>
                  </a:cubicBezTo>
                  <a:cubicBezTo>
                    <a:pt x="250" y="411"/>
                    <a:pt x="250" y="411"/>
                    <a:pt x="250" y="411"/>
                  </a:cubicBezTo>
                  <a:cubicBezTo>
                    <a:pt x="250" y="410"/>
                    <a:pt x="250" y="410"/>
                    <a:pt x="250" y="410"/>
                  </a:cubicBezTo>
                  <a:cubicBezTo>
                    <a:pt x="250" y="411"/>
                    <a:pt x="250" y="411"/>
                    <a:pt x="250" y="411"/>
                  </a:cubicBezTo>
                  <a:cubicBezTo>
                    <a:pt x="250" y="410"/>
                    <a:pt x="250" y="410"/>
                    <a:pt x="250" y="410"/>
                  </a:cubicBezTo>
                  <a:cubicBezTo>
                    <a:pt x="250" y="411"/>
                    <a:pt x="250" y="411"/>
                    <a:pt x="250" y="411"/>
                  </a:cubicBezTo>
                  <a:cubicBezTo>
                    <a:pt x="250" y="411"/>
                    <a:pt x="250" y="411"/>
                    <a:pt x="250" y="411"/>
                  </a:cubicBezTo>
                  <a:cubicBezTo>
                    <a:pt x="251" y="411"/>
                    <a:pt x="251" y="411"/>
                    <a:pt x="251" y="411"/>
                  </a:cubicBezTo>
                  <a:cubicBezTo>
                    <a:pt x="251" y="411"/>
                    <a:pt x="251" y="411"/>
                    <a:pt x="251" y="411"/>
                  </a:cubicBezTo>
                  <a:cubicBezTo>
                    <a:pt x="250" y="412"/>
                    <a:pt x="250" y="412"/>
                    <a:pt x="250" y="412"/>
                  </a:cubicBezTo>
                  <a:cubicBezTo>
                    <a:pt x="251" y="412"/>
                    <a:pt x="251" y="412"/>
                    <a:pt x="251" y="412"/>
                  </a:cubicBezTo>
                  <a:cubicBezTo>
                    <a:pt x="250" y="412"/>
                    <a:pt x="250" y="412"/>
                    <a:pt x="250" y="412"/>
                  </a:cubicBezTo>
                  <a:cubicBezTo>
                    <a:pt x="250" y="412"/>
                    <a:pt x="250" y="412"/>
                    <a:pt x="250" y="412"/>
                  </a:cubicBezTo>
                  <a:cubicBezTo>
                    <a:pt x="251" y="412"/>
                    <a:pt x="251" y="412"/>
                    <a:pt x="251" y="412"/>
                  </a:cubicBezTo>
                  <a:cubicBezTo>
                    <a:pt x="251" y="412"/>
                    <a:pt x="251" y="412"/>
                    <a:pt x="251" y="412"/>
                  </a:cubicBezTo>
                  <a:cubicBezTo>
                    <a:pt x="251" y="412"/>
                    <a:pt x="251" y="412"/>
                    <a:pt x="251" y="412"/>
                  </a:cubicBezTo>
                  <a:cubicBezTo>
                    <a:pt x="251" y="413"/>
                    <a:pt x="251" y="413"/>
                    <a:pt x="251" y="413"/>
                  </a:cubicBezTo>
                  <a:cubicBezTo>
                    <a:pt x="250" y="412"/>
                    <a:pt x="250" y="412"/>
                    <a:pt x="250" y="412"/>
                  </a:cubicBezTo>
                  <a:cubicBezTo>
                    <a:pt x="250" y="412"/>
                    <a:pt x="250" y="412"/>
                    <a:pt x="250" y="412"/>
                  </a:cubicBezTo>
                  <a:cubicBezTo>
                    <a:pt x="251" y="413"/>
                    <a:pt x="251" y="413"/>
                    <a:pt x="251" y="413"/>
                  </a:cubicBezTo>
                  <a:cubicBezTo>
                    <a:pt x="251" y="413"/>
                    <a:pt x="251" y="413"/>
                    <a:pt x="250" y="413"/>
                  </a:cubicBezTo>
                  <a:cubicBezTo>
                    <a:pt x="251" y="414"/>
                    <a:pt x="251" y="414"/>
                    <a:pt x="251" y="414"/>
                  </a:cubicBezTo>
                  <a:cubicBezTo>
                    <a:pt x="250" y="414"/>
                    <a:pt x="250" y="414"/>
                    <a:pt x="250" y="414"/>
                  </a:cubicBezTo>
                  <a:cubicBezTo>
                    <a:pt x="250" y="414"/>
                    <a:pt x="250" y="414"/>
                    <a:pt x="250" y="414"/>
                  </a:cubicBezTo>
                  <a:cubicBezTo>
                    <a:pt x="250" y="414"/>
                    <a:pt x="250" y="414"/>
                    <a:pt x="250" y="414"/>
                  </a:cubicBezTo>
                  <a:cubicBezTo>
                    <a:pt x="251" y="415"/>
                    <a:pt x="251" y="415"/>
                    <a:pt x="251" y="415"/>
                  </a:cubicBezTo>
                  <a:cubicBezTo>
                    <a:pt x="251" y="415"/>
                    <a:pt x="251" y="415"/>
                    <a:pt x="251" y="415"/>
                  </a:cubicBezTo>
                  <a:cubicBezTo>
                    <a:pt x="250" y="414"/>
                    <a:pt x="250" y="414"/>
                    <a:pt x="250" y="414"/>
                  </a:cubicBezTo>
                  <a:cubicBezTo>
                    <a:pt x="250" y="415"/>
                    <a:pt x="250" y="415"/>
                    <a:pt x="250" y="415"/>
                  </a:cubicBezTo>
                  <a:cubicBezTo>
                    <a:pt x="250" y="415"/>
                    <a:pt x="250" y="415"/>
                    <a:pt x="250" y="415"/>
                  </a:cubicBezTo>
                  <a:cubicBezTo>
                    <a:pt x="250" y="415"/>
                    <a:pt x="250" y="415"/>
                    <a:pt x="250" y="415"/>
                  </a:cubicBezTo>
                  <a:cubicBezTo>
                    <a:pt x="251" y="415"/>
                    <a:pt x="251" y="415"/>
                    <a:pt x="251" y="415"/>
                  </a:cubicBezTo>
                  <a:cubicBezTo>
                    <a:pt x="251" y="415"/>
                    <a:pt x="251" y="415"/>
                    <a:pt x="251" y="415"/>
                  </a:cubicBezTo>
                  <a:cubicBezTo>
                    <a:pt x="251" y="415"/>
                    <a:pt x="251" y="415"/>
                    <a:pt x="251" y="415"/>
                  </a:cubicBezTo>
                  <a:cubicBezTo>
                    <a:pt x="251" y="416"/>
                    <a:pt x="251" y="416"/>
                    <a:pt x="251" y="416"/>
                  </a:cubicBezTo>
                  <a:cubicBezTo>
                    <a:pt x="251" y="416"/>
                    <a:pt x="251" y="416"/>
                    <a:pt x="251" y="416"/>
                  </a:cubicBezTo>
                  <a:cubicBezTo>
                    <a:pt x="251" y="416"/>
                    <a:pt x="251" y="416"/>
                    <a:pt x="251" y="416"/>
                  </a:cubicBezTo>
                  <a:cubicBezTo>
                    <a:pt x="251" y="417"/>
                    <a:pt x="251" y="417"/>
                    <a:pt x="251" y="417"/>
                  </a:cubicBezTo>
                  <a:cubicBezTo>
                    <a:pt x="251" y="417"/>
                    <a:pt x="251" y="417"/>
                    <a:pt x="251" y="417"/>
                  </a:cubicBezTo>
                  <a:cubicBezTo>
                    <a:pt x="250" y="418"/>
                    <a:pt x="250" y="418"/>
                    <a:pt x="250"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7"/>
                    <a:pt x="251" y="417"/>
                    <a:pt x="251" y="417"/>
                  </a:cubicBezTo>
                  <a:cubicBezTo>
                    <a:pt x="252" y="418"/>
                    <a:pt x="252" y="418"/>
                    <a:pt x="252" y="418"/>
                  </a:cubicBezTo>
                  <a:cubicBezTo>
                    <a:pt x="251" y="418"/>
                    <a:pt x="251" y="418"/>
                    <a:pt x="251" y="418"/>
                  </a:cubicBezTo>
                  <a:cubicBezTo>
                    <a:pt x="251" y="419"/>
                    <a:pt x="251" y="419"/>
                    <a:pt x="251" y="419"/>
                  </a:cubicBezTo>
                  <a:cubicBezTo>
                    <a:pt x="252" y="418"/>
                    <a:pt x="252" y="418"/>
                    <a:pt x="252" y="418"/>
                  </a:cubicBezTo>
                  <a:cubicBezTo>
                    <a:pt x="251" y="418"/>
                    <a:pt x="251" y="418"/>
                    <a:pt x="251" y="418"/>
                  </a:cubicBezTo>
                  <a:cubicBezTo>
                    <a:pt x="252" y="418"/>
                    <a:pt x="252" y="418"/>
                    <a:pt x="252" y="418"/>
                  </a:cubicBezTo>
                  <a:cubicBezTo>
                    <a:pt x="252" y="418"/>
                    <a:pt x="252" y="418"/>
                    <a:pt x="252" y="418"/>
                  </a:cubicBezTo>
                  <a:cubicBezTo>
                    <a:pt x="252" y="417"/>
                    <a:pt x="252" y="417"/>
                    <a:pt x="252" y="417"/>
                  </a:cubicBezTo>
                  <a:cubicBezTo>
                    <a:pt x="253" y="417"/>
                    <a:pt x="253" y="417"/>
                    <a:pt x="253" y="417"/>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7"/>
                    <a:pt x="253" y="417"/>
                    <a:pt x="253" y="417"/>
                  </a:cubicBezTo>
                  <a:cubicBezTo>
                    <a:pt x="253" y="417"/>
                    <a:pt x="253" y="417"/>
                    <a:pt x="253" y="417"/>
                  </a:cubicBezTo>
                  <a:cubicBezTo>
                    <a:pt x="253" y="417"/>
                    <a:pt x="253" y="417"/>
                    <a:pt x="253" y="417"/>
                  </a:cubicBezTo>
                  <a:cubicBezTo>
                    <a:pt x="253" y="416"/>
                    <a:pt x="253" y="416"/>
                    <a:pt x="253" y="416"/>
                  </a:cubicBezTo>
                  <a:cubicBezTo>
                    <a:pt x="253" y="416"/>
                    <a:pt x="253" y="416"/>
                    <a:pt x="253" y="416"/>
                  </a:cubicBezTo>
                  <a:cubicBezTo>
                    <a:pt x="253" y="416"/>
                    <a:pt x="253" y="416"/>
                    <a:pt x="253" y="416"/>
                  </a:cubicBezTo>
                  <a:cubicBezTo>
                    <a:pt x="253" y="416"/>
                    <a:pt x="253" y="416"/>
                    <a:pt x="253" y="416"/>
                  </a:cubicBezTo>
                  <a:cubicBezTo>
                    <a:pt x="254" y="415"/>
                    <a:pt x="254" y="415"/>
                    <a:pt x="254" y="415"/>
                  </a:cubicBezTo>
                  <a:cubicBezTo>
                    <a:pt x="253" y="415"/>
                    <a:pt x="254" y="415"/>
                    <a:pt x="254" y="415"/>
                  </a:cubicBezTo>
                  <a:cubicBezTo>
                    <a:pt x="253" y="414"/>
                    <a:pt x="253" y="414"/>
                    <a:pt x="253" y="414"/>
                  </a:cubicBezTo>
                  <a:cubicBezTo>
                    <a:pt x="253" y="414"/>
                    <a:pt x="253" y="414"/>
                    <a:pt x="253" y="414"/>
                  </a:cubicBezTo>
                  <a:cubicBezTo>
                    <a:pt x="253" y="414"/>
                    <a:pt x="253" y="414"/>
                    <a:pt x="253" y="414"/>
                  </a:cubicBezTo>
                  <a:cubicBezTo>
                    <a:pt x="254" y="413"/>
                    <a:pt x="254" y="413"/>
                    <a:pt x="254" y="413"/>
                  </a:cubicBezTo>
                  <a:cubicBezTo>
                    <a:pt x="253" y="413"/>
                    <a:pt x="253" y="413"/>
                    <a:pt x="253" y="413"/>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1"/>
                    <a:pt x="253" y="411"/>
                    <a:pt x="253" y="411"/>
                  </a:cubicBezTo>
                  <a:cubicBezTo>
                    <a:pt x="254" y="411"/>
                    <a:pt x="254" y="411"/>
                    <a:pt x="254" y="411"/>
                  </a:cubicBezTo>
                  <a:cubicBezTo>
                    <a:pt x="254" y="412"/>
                    <a:pt x="254" y="412"/>
                    <a:pt x="254" y="412"/>
                  </a:cubicBezTo>
                  <a:cubicBezTo>
                    <a:pt x="254" y="412"/>
                    <a:pt x="254" y="412"/>
                    <a:pt x="254" y="412"/>
                  </a:cubicBezTo>
                  <a:cubicBezTo>
                    <a:pt x="254" y="411"/>
                    <a:pt x="254" y="411"/>
                    <a:pt x="254" y="411"/>
                  </a:cubicBezTo>
                  <a:cubicBezTo>
                    <a:pt x="255" y="412"/>
                    <a:pt x="255" y="412"/>
                    <a:pt x="255" y="412"/>
                  </a:cubicBezTo>
                  <a:cubicBezTo>
                    <a:pt x="255" y="411"/>
                    <a:pt x="255" y="411"/>
                    <a:pt x="255" y="411"/>
                  </a:cubicBezTo>
                  <a:cubicBezTo>
                    <a:pt x="255" y="411"/>
                    <a:pt x="255" y="411"/>
                    <a:pt x="255" y="411"/>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6" y="410"/>
                    <a:pt x="256" y="410"/>
                    <a:pt x="256" y="410"/>
                  </a:cubicBezTo>
                  <a:cubicBezTo>
                    <a:pt x="256" y="411"/>
                    <a:pt x="256" y="411"/>
                    <a:pt x="256"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6" y="411"/>
                    <a:pt x="256" y="411"/>
                    <a:pt x="256" y="411"/>
                  </a:cubicBezTo>
                  <a:cubicBezTo>
                    <a:pt x="255" y="412"/>
                    <a:pt x="255" y="412"/>
                    <a:pt x="255" y="412"/>
                  </a:cubicBezTo>
                  <a:cubicBezTo>
                    <a:pt x="256" y="412"/>
                    <a:pt x="256" y="412"/>
                    <a:pt x="256" y="412"/>
                  </a:cubicBezTo>
                  <a:cubicBezTo>
                    <a:pt x="256" y="412"/>
                    <a:pt x="256" y="412"/>
                    <a:pt x="256" y="412"/>
                  </a:cubicBezTo>
                  <a:cubicBezTo>
                    <a:pt x="256" y="413"/>
                    <a:pt x="256" y="413"/>
                    <a:pt x="256" y="413"/>
                  </a:cubicBezTo>
                  <a:cubicBezTo>
                    <a:pt x="256" y="413"/>
                    <a:pt x="256" y="413"/>
                    <a:pt x="256" y="413"/>
                  </a:cubicBezTo>
                  <a:cubicBezTo>
                    <a:pt x="257" y="413"/>
                    <a:pt x="257" y="413"/>
                    <a:pt x="257" y="413"/>
                  </a:cubicBezTo>
                  <a:cubicBezTo>
                    <a:pt x="257" y="414"/>
                    <a:pt x="256" y="414"/>
                    <a:pt x="257" y="414"/>
                  </a:cubicBezTo>
                  <a:cubicBezTo>
                    <a:pt x="257" y="414"/>
                    <a:pt x="257" y="414"/>
                    <a:pt x="257" y="414"/>
                  </a:cubicBezTo>
                  <a:cubicBezTo>
                    <a:pt x="257" y="414"/>
                    <a:pt x="257" y="414"/>
                    <a:pt x="257" y="414"/>
                  </a:cubicBezTo>
                  <a:cubicBezTo>
                    <a:pt x="257" y="414"/>
                    <a:pt x="258" y="415"/>
                    <a:pt x="258" y="415"/>
                  </a:cubicBezTo>
                  <a:cubicBezTo>
                    <a:pt x="258" y="415"/>
                    <a:pt x="258" y="415"/>
                    <a:pt x="258" y="415"/>
                  </a:cubicBezTo>
                  <a:cubicBezTo>
                    <a:pt x="258" y="416"/>
                    <a:pt x="258" y="416"/>
                    <a:pt x="258" y="416"/>
                  </a:cubicBezTo>
                  <a:cubicBezTo>
                    <a:pt x="258" y="416"/>
                    <a:pt x="258" y="416"/>
                    <a:pt x="258" y="416"/>
                  </a:cubicBezTo>
                  <a:cubicBezTo>
                    <a:pt x="258" y="416"/>
                    <a:pt x="258" y="416"/>
                    <a:pt x="258" y="416"/>
                  </a:cubicBezTo>
                  <a:cubicBezTo>
                    <a:pt x="259" y="415"/>
                    <a:pt x="258" y="415"/>
                    <a:pt x="258" y="415"/>
                  </a:cubicBezTo>
                  <a:cubicBezTo>
                    <a:pt x="258" y="414"/>
                    <a:pt x="258" y="414"/>
                    <a:pt x="258" y="414"/>
                  </a:cubicBezTo>
                  <a:cubicBezTo>
                    <a:pt x="258" y="414"/>
                    <a:pt x="258" y="414"/>
                    <a:pt x="258" y="413"/>
                  </a:cubicBezTo>
                  <a:cubicBezTo>
                    <a:pt x="258" y="413"/>
                    <a:pt x="258" y="413"/>
                    <a:pt x="258" y="413"/>
                  </a:cubicBezTo>
                  <a:cubicBezTo>
                    <a:pt x="258" y="413"/>
                    <a:pt x="258" y="413"/>
                    <a:pt x="258" y="413"/>
                  </a:cubicBezTo>
                  <a:cubicBezTo>
                    <a:pt x="258" y="412"/>
                    <a:pt x="258" y="412"/>
                    <a:pt x="258" y="412"/>
                  </a:cubicBezTo>
                  <a:cubicBezTo>
                    <a:pt x="258" y="412"/>
                    <a:pt x="258" y="412"/>
                    <a:pt x="258" y="412"/>
                  </a:cubicBezTo>
                  <a:cubicBezTo>
                    <a:pt x="258" y="411"/>
                    <a:pt x="258" y="411"/>
                    <a:pt x="258" y="411"/>
                  </a:cubicBezTo>
                  <a:cubicBezTo>
                    <a:pt x="258" y="411"/>
                    <a:pt x="258" y="411"/>
                    <a:pt x="258" y="411"/>
                  </a:cubicBezTo>
                  <a:cubicBezTo>
                    <a:pt x="258" y="410"/>
                    <a:pt x="257" y="410"/>
                    <a:pt x="257" y="410"/>
                  </a:cubicBezTo>
                  <a:cubicBezTo>
                    <a:pt x="258" y="410"/>
                    <a:pt x="258" y="410"/>
                    <a:pt x="258" y="409"/>
                  </a:cubicBezTo>
                  <a:cubicBezTo>
                    <a:pt x="259" y="409"/>
                    <a:pt x="259" y="410"/>
                    <a:pt x="259" y="410"/>
                  </a:cubicBezTo>
                  <a:cubicBezTo>
                    <a:pt x="259" y="410"/>
                    <a:pt x="259" y="410"/>
                    <a:pt x="259" y="410"/>
                  </a:cubicBezTo>
                  <a:cubicBezTo>
                    <a:pt x="259" y="410"/>
                    <a:pt x="259" y="410"/>
                    <a:pt x="259" y="410"/>
                  </a:cubicBezTo>
                  <a:cubicBezTo>
                    <a:pt x="259" y="410"/>
                    <a:pt x="259" y="410"/>
                    <a:pt x="259" y="410"/>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lnTo>
                    <a:pt x="260" y="412"/>
                  </a:lnTo>
                  <a:close/>
                  <a:moveTo>
                    <a:pt x="246" y="428"/>
                  </a:moveTo>
                  <a:cubicBezTo>
                    <a:pt x="246" y="428"/>
                    <a:pt x="246" y="428"/>
                    <a:pt x="246" y="428"/>
                  </a:cubicBezTo>
                  <a:cubicBezTo>
                    <a:pt x="245" y="428"/>
                    <a:pt x="245" y="428"/>
                    <a:pt x="245" y="428"/>
                  </a:cubicBezTo>
                  <a:cubicBezTo>
                    <a:pt x="246" y="429"/>
                    <a:pt x="246" y="429"/>
                    <a:pt x="246" y="429"/>
                  </a:cubicBezTo>
                  <a:lnTo>
                    <a:pt x="246" y="428"/>
                  </a:lnTo>
                  <a:close/>
                  <a:moveTo>
                    <a:pt x="246" y="427"/>
                  </a:moveTo>
                  <a:cubicBezTo>
                    <a:pt x="246" y="427"/>
                    <a:pt x="246" y="427"/>
                    <a:pt x="246" y="427"/>
                  </a:cubicBezTo>
                  <a:cubicBezTo>
                    <a:pt x="246" y="427"/>
                    <a:pt x="246" y="427"/>
                    <a:pt x="246" y="427"/>
                  </a:cubicBezTo>
                  <a:cubicBezTo>
                    <a:pt x="246" y="427"/>
                    <a:pt x="246" y="427"/>
                    <a:pt x="246" y="427"/>
                  </a:cubicBezTo>
                  <a:cubicBezTo>
                    <a:pt x="246" y="427"/>
                    <a:pt x="246" y="427"/>
                    <a:pt x="246" y="427"/>
                  </a:cubicBezTo>
                  <a:close/>
                  <a:moveTo>
                    <a:pt x="246" y="426"/>
                  </a:moveTo>
                  <a:cubicBezTo>
                    <a:pt x="246" y="426"/>
                    <a:pt x="246" y="426"/>
                    <a:pt x="246" y="426"/>
                  </a:cubicBezTo>
                  <a:cubicBezTo>
                    <a:pt x="246" y="426"/>
                    <a:pt x="246" y="426"/>
                    <a:pt x="246" y="426"/>
                  </a:cubicBezTo>
                  <a:cubicBezTo>
                    <a:pt x="246" y="426"/>
                    <a:pt x="246" y="426"/>
                    <a:pt x="246" y="426"/>
                  </a:cubicBezTo>
                  <a:cubicBezTo>
                    <a:pt x="246" y="425"/>
                    <a:pt x="246" y="425"/>
                    <a:pt x="246" y="425"/>
                  </a:cubicBezTo>
                  <a:cubicBezTo>
                    <a:pt x="246" y="425"/>
                    <a:pt x="246" y="425"/>
                    <a:pt x="246" y="425"/>
                  </a:cubicBezTo>
                  <a:cubicBezTo>
                    <a:pt x="246" y="426"/>
                    <a:pt x="246" y="426"/>
                    <a:pt x="246" y="426"/>
                  </a:cubicBezTo>
                  <a:close/>
                  <a:moveTo>
                    <a:pt x="247" y="431"/>
                  </a:moveTo>
                  <a:cubicBezTo>
                    <a:pt x="246" y="430"/>
                    <a:pt x="246" y="430"/>
                    <a:pt x="246" y="430"/>
                  </a:cubicBezTo>
                  <a:cubicBezTo>
                    <a:pt x="246" y="431"/>
                    <a:pt x="246" y="431"/>
                    <a:pt x="246" y="431"/>
                  </a:cubicBezTo>
                  <a:cubicBezTo>
                    <a:pt x="246" y="431"/>
                    <a:pt x="246" y="431"/>
                    <a:pt x="246" y="431"/>
                  </a:cubicBezTo>
                  <a:cubicBezTo>
                    <a:pt x="246" y="431"/>
                    <a:pt x="246" y="431"/>
                    <a:pt x="246" y="431"/>
                  </a:cubicBezTo>
                  <a:lnTo>
                    <a:pt x="247" y="431"/>
                  </a:lnTo>
                  <a:close/>
                  <a:moveTo>
                    <a:pt x="251" y="440"/>
                  </a:moveTo>
                  <a:cubicBezTo>
                    <a:pt x="250" y="440"/>
                    <a:pt x="250" y="440"/>
                    <a:pt x="250" y="440"/>
                  </a:cubicBezTo>
                  <a:lnTo>
                    <a:pt x="251" y="440"/>
                  </a:lnTo>
                  <a:close/>
                  <a:moveTo>
                    <a:pt x="254" y="412"/>
                  </a:moveTo>
                  <a:cubicBezTo>
                    <a:pt x="254" y="413"/>
                    <a:pt x="254" y="413"/>
                    <a:pt x="254" y="413"/>
                  </a:cubicBezTo>
                  <a:cubicBezTo>
                    <a:pt x="254" y="412"/>
                    <a:pt x="254" y="412"/>
                    <a:pt x="254" y="412"/>
                  </a:cubicBezTo>
                  <a:close/>
                  <a:moveTo>
                    <a:pt x="255" y="421"/>
                  </a:moveTo>
                  <a:cubicBezTo>
                    <a:pt x="255" y="421"/>
                    <a:pt x="255" y="421"/>
                    <a:pt x="255" y="421"/>
                  </a:cubicBezTo>
                  <a:cubicBezTo>
                    <a:pt x="255" y="421"/>
                    <a:pt x="254" y="421"/>
                    <a:pt x="254" y="421"/>
                  </a:cubicBezTo>
                  <a:cubicBezTo>
                    <a:pt x="254" y="420"/>
                    <a:pt x="254" y="420"/>
                    <a:pt x="254" y="420"/>
                  </a:cubicBezTo>
                  <a:cubicBezTo>
                    <a:pt x="254" y="420"/>
                    <a:pt x="254" y="420"/>
                    <a:pt x="254" y="420"/>
                  </a:cubicBezTo>
                  <a:cubicBezTo>
                    <a:pt x="253" y="420"/>
                    <a:pt x="253" y="420"/>
                    <a:pt x="253" y="420"/>
                  </a:cubicBezTo>
                  <a:cubicBezTo>
                    <a:pt x="253" y="420"/>
                    <a:pt x="253" y="420"/>
                    <a:pt x="253" y="419"/>
                  </a:cubicBezTo>
                  <a:cubicBezTo>
                    <a:pt x="252" y="419"/>
                    <a:pt x="252" y="419"/>
                    <a:pt x="252" y="419"/>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3" y="421"/>
                    <a:pt x="253" y="421"/>
                    <a:pt x="253" y="421"/>
                  </a:cubicBezTo>
                  <a:cubicBezTo>
                    <a:pt x="253" y="421"/>
                    <a:pt x="253" y="421"/>
                    <a:pt x="253" y="421"/>
                  </a:cubicBezTo>
                  <a:cubicBezTo>
                    <a:pt x="253" y="422"/>
                    <a:pt x="253" y="422"/>
                    <a:pt x="253" y="422"/>
                  </a:cubicBezTo>
                  <a:cubicBezTo>
                    <a:pt x="253" y="422"/>
                    <a:pt x="253" y="422"/>
                    <a:pt x="253" y="422"/>
                  </a:cubicBezTo>
                  <a:cubicBezTo>
                    <a:pt x="253" y="423"/>
                    <a:pt x="253" y="423"/>
                    <a:pt x="253" y="423"/>
                  </a:cubicBezTo>
                  <a:cubicBezTo>
                    <a:pt x="253" y="423"/>
                    <a:pt x="253" y="423"/>
                    <a:pt x="253" y="423"/>
                  </a:cubicBezTo>
                  <a:cubicBezTo>
                    <a:pt x="253" y="423"/>
                    <a:pt x="253" y="423"/>
                    <a:pt x="253" y="423"/>
                  </a:cubicBezTo>
                  <a:cubicBezTo>
                    <a:pt x="253" y="423"/>
                    <a:pt x="253" y="423"/>
                    <a:pt x="253" y="423"/>
                  </a:cubicBezTo>
                  <a:cubicBezTo>
                    <a:pt x="254" y="423"/>
                    <a:pt x="254" y="423"/>
                    <a:pt x="254" y="423"/>
                  </a:cubicBezTo>
                  <a:cubicBezTo>
                    <a:pt x="254" y="423"/>
                    <a:pt x="254" y="423"/>
                    <a:pt x="254" y="423"/>
                  </a:cubicBezTo>
                  <a:cubicBezTo>
                    <a:pt x="254" y="423"/>
                    <a:pt x="254" y="422"/>
                    <a:pt x="255" y="422"/>
                  </a:cubicBezTo>
                  <a:cubicBezTo>
                    <a:pt x="255" y="422"/>
                    <a:pt x="255" y="422"/>
                    <a:pt x="255" y="422"/>
                  </a:cubicBezTo>
                  <a:cubicBezTo>
                    <a:pt x="255" y="422"/>
                    <a:pt x="255" y="422"/>
                    <a:pt x="255" y="422"/>
                  </a:cubicBezTo>
                  <a:cubicBezTo>
                    <a:pt x="255" y="422"/>
                    <a:pt x="255" y="422"/>
                    <a:pt x="255" y="422"/>
                  </a:cubicBezTo>
                  <a:cubicBezTo>
                    <a:pt x="255" y="421"/>
                    <a:pt x="255" y="421"/>
                    <a:pt x="255" y="421"/>
                  </a:cubicBezTo>
                  <a:close/>
                  <a:moveTo>
                    <a:pt x="259" y="419"/>
                  </a:moveTo>
                  <a:cubicBezTo>
                    <a:pt x="259" y="419"/>
                    <a:pt x="259" y="419"/>
                    <a:pt x="259" y="419"/>
                  </a:cubicBezTo>
                  <a:cubicBezTo>
                    <a:pt x="259" y="419"/>
                    <a:pt x="259" y="419"/>
                    <a:pt x="259" y="419"/>
                  </a:cubicBezTo>
                  <a:cubicBezTo>
                    <a:pt x="259" y="419"/>
                    <a:pt x="259" y="419"/>
                    <a:pt x="259" y="419"/>
                  </a:cubicBezTo>
                  <a:cubicBezTo>
                    <a:pt x="259" y="419"/>
                    <a:pt x="259" y="419"/>
                    <a:pt x="259" y="419"/>
                  </a:cubicBezTo>
                  <a:cubicBezTo>
                    <a:pt x="258" y="418"/>
                    <a:pt x="258" y="418"/>
                    <a:pt x="258" y="418"/>
                  </a:cubicBezTo>
                  <a:cubicBezTo>
                    <a:pt x="259" y="418"/>
                    <a:pt x="259" y="418"/>
                    <a:pt x="259" y="418"/>
                  </a:cubicBezTo>
                  <a:cubicBezTo>
                    <a:pt x="258" y="418"/>
                    <a:pt x="258" y="418"/>
                    <a:pt x="258" y="418"/>
                  </a:cubicBezTo>
                  <a:cubicBezTo>
                    <a:pt x="258" y="418"/>
                    <a:pt x="258" y="419"/>
                    <a:pt x="257" y="419"/>
                  </a:cubicBezTo>
                  <a:cubicBezTo>
                    <a:pt x="257" y="420"/>
                    <a:pt x="257" y="420"/>
                    <a:pt x="257" y="420"/>
                  </a:cubicBezTo>
                  <a:cubicBezTo>
                    <a:pt x="257" y="420"/>
                    <a:pt x="257" y="420"/>
                    <a:pt x="257" y="420"/>
                  </a:cubicBezTo>
                  <a:cubicBezTo>
                    <a:pt x="258" y="420"/>
                    <a:pt x="258" y="420"/>
                    <a:pt x="258" y="420"/>
                  </a:cubicBezTo>
                  <a:cubicBezTo>
                    <a:pt x="257" y="420"/>
                    <a:pt x="257" y="420"/>
                    <a:pt x="257" y="420"/>
                  </a:cubicBezTo>
                  <a:cubicBezTo>
                    <a:pt x="258" y="421"/>
                    <a:pt x="258" y="421"/>
                    <a:pt x="258" y="421"/>
                  </a:cubicBezTo>
                  <a:cubicBezTo>
                    <a:pt x="258" y="421"/>
                    <a:pt x="258" y="421"/>
                    <a:pt x="258" y="421"/>
                  </a:cubicBezTo>
                  <a:cubicBezTo>
                    <a:pt x="258" y="421"/>
                    <a:pt x="258" y="421"/>
                    <a:pt x="258" y="421"/>
                  </a:cubicBezTo>
                  <a:cubicBezTo>
                    <a:pt x="258" y="420"/>
                    <a:pt x="258" y="420"/>
                    <a:pt x="258" y="420"/>
                  </a:cubicBezTo>
                  <a:cubicBezTo>
                    <a:pt x="258" y="420"/>
                    <a:pt x="258" y="420"/>
                    <a:pt x="258" y="420"/>
                  </a:cubicBezTo>
                  <a:cubicBezTo>
                    <a:pt x="258" y="420"/>
                    <a:pt x="258" y="420"/>
                    <a:pt x="258" y="420"/>
                  </a:cubicBezTo>
                  <a:cubicBezTo>
                    <a:pt x="259" y="420"/>
                    <a:pt x="259" y="420"/>
                    <a:pt x="259" y="420"/>
                  </a:cubicBezTo>
                  <a:cubicBezTo>
                    <a:pt x="259" y="420"/>
                    <a:pt x="259" y="420"/>
                    <a:pt x="259" y="420"/>
                  </a:cubicBezTo>
                  <a:cubicBezTo>
                    <a:pt x="259" y="420"/>
                    <a:pt x="259" y="420"/>
                    <a:pt x="259" y="420"/>
                  </a:cubicBezTo>
                  <a:lnTo>
                    <a:pt x="259" y="419"/>
                  </a:lnTo>
                  <a:close/>
                  <a:moveTo>
                    <a:pt x="265" y="465"/>
                  </a:moveTo>
                  <a:cubicBezTo>
                    <a:pt x="265" y="464"/>
                    <a:pt x="265" y="464"/>
                    <a:pt x="265" y="464"/>
                  </a:cubicBezTo>
                  <a:cubicBezTo>
                    <a:pt x="265" y="464"/>
                    <a:pt x="265" y="464"/>
                    <a:pt x="265" y="464"/>
                  </a:cubicBezTo>
                  <a:cubicBezTo>
                    <a:pt x="265" y="464"/>
                    <a:pt x="265" y="464"/>
                    <a:pt x="265" y="464"/>
                  </a:cubicBezTo>
                  <a:cubicBezTo>
                    <a:pt x="265" y="464"/>
                    <a:pt x="265" y="464"/>
                    <a:pt x="265" y="464"/>
                  </a:cubicBezTo>
                  <a:lnTo>
                    <a:pt x="265" y="465"/>
                  </a:lnTo>
                  <a:close/>
                  <a:moveTo>
                    <a:pt x="266" y="464"/>
                  </a:moveTo>
                  <a:cubicBezTo>
                    <a:pt x="265" y="464"/>
                    <a:pt x="265" y="464"/>
                    <a:pt x="265" y="464"/>
                  </a:cubicBezTo>
                  <a:cubicBezTo>
                    <a:pt x="266" y="464"/>
                    <a:pt x="266" y="464"/>
                    <a:pt x="266" y="464"/>
                  </a:cubicBezTo>
                  <a:close/>
                  <a:moveTo>
                    <a:pt x="263" y="415"/>
                  </a:moveTo>
                  <a:cubicBezTo>
                    <a:pt x="263" y="415"/>
                    <a:pt x="263" y="415"/>
                    <a:pt x="263" y="415"/>
                  </a:cubicBezTo>
                  <a:cubicBezTo>
                    <a:pt x="263" y="415"/>
                    <a:pt x="263" y="415"/>
                    <a:pt x="263" y="415"/>
                  </a:cubicBezTo>
                  <a:cubicBezTo>
                    <a:pt x="263" y="415"/>
                    <a:pt x="263" y="415"/>
                    <a:pt x="263" y="415"/>
                  </a:cubicBezTo>
                  <a:close/>
                  <a:moveTo>
                    <a:pt x="269" y="381"/>
                  </a:moveTo>
                  <a:cubicBezTo>
                    <a:pt x="269" y="381"/>
                    <a:pt x="269" y="381"/>
                    <a:pt x="269" y="381"/>
                  </a:cubicBezTo>
                  <a:cubicBezTo>
                    <a:pt x="269" y="381"/>
                    <a:pt x="269" y="381"/>
                    <a:pt x="269" y="381"/>
                  </a:cubicBezTo>
                  <a:close/>
                  <a:moveTo>
                    <a:pt x="263" y="421"/>
                  </a:moveTo>
                  <a:cubicBezTo>
                    <a:pt x="263" y="421"/>
                    <a:pt x="263" y="421"/>
                    <a:pt x="263" y="421"/>
                  </a:cubicBezTo>
                  <a:cubicBezTo>
                    <a:pt x="263" y="421"/>
                    <a:pt x="263" y="421"/>
                    <a:pt x="263" y="421"/>
                  </a:cubicBezTo>
                  <a:cubicBezTo>
                    <a:pt x="262" y="421"/>
                    <a:pt x="262" y="421"/>
                    <a:pt x="262" y="421"/>
                  </a:cubicBezTo>
                  <a:lnTo>
                    <a:pt x="263" y="421"/>
                  </a:lnTo>
                  <a:close/>
                  <a:moveTo>
                    <a:pt x="273" y="458"/>
                  </a:moveTo>
                  <a:cubicBezTo>
                    <a:pt x="273" y="458"/>
                    <a:pt x="273" y="458"/>
                    <a:pt x="273" y="458"/>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60"/>
                    <a:pt x="273" y="460"/>
                    <a:pt x="274" y="460"/>
                  </a:cubicBezTo>
                  <a:cubicBezTo>
                    <a:pt x="274" y="459"/>
                    <a:pt x="274" y="459"/>
                    <a:pt x="274" y="459"/>
                  </a:cubicBezTo>
                  <a:cubicBezTo>
                    <a:pt x="274" y="460"/>
                    <a:pt x="274" y="460"/>
                    <a:pt x="274" y="460"/>
                  </a:cubicBezTo>
                  <a:cubicBezTo>
                    <a:pt x="274" y="460"/>
                    <a:pt x="274" y="460"/>
                    <a:pt x="274" y="460"/>
                  </a:cubicBezTo>
                  <a:cubicBezTo>
                    <a:pt x="274" y="460"/>
                    <a:pt x="274" y="460"/>
                    <a:pt x="274" y="460"/>
                  </a:cubicBezTo>
                  <a:cubicBezTo>
                    <a:pt x="276" y="460"/>
                    <a:pt x="275" y="459"/>
                    <a:pt x="276" y="460"/>
                  </a:cubicBezTo>
                  <a:cubicBezTo>
                    <a:pt x="277" y="459"/>
                    <a:pt x="277" y="459"/>
                    <a:pt x="277" y="459"/>
                  </a:cubicBezTo>
                  <a:cubicBezTo>
                    <a:pt x="276" y="459"/>
                    <a:pt x="276" y="459"/>
                    <a:pt x="276" y="459"/>
                  </a:cubicBezTo>
                  <a:cubicBezTo>
                    <a:pt x="276" y="459"/>
                    <a:pt x="276" y="459"/>
                    <a:pt x="276" y="459"/>
                  </a:cubicBezTo>
                  <a:cubicBezTo>
                    <a:pt x="277" y="459"/>
                    <a:pt x="277" y="459"/>
                    <a:pt x="277" y="459"/>
                  </a:cubicBezTo>
                  <a:cubicBezTo>
                    <a:pt x="276" y="459"/>
                    <a:pt x="276" y="459"/>
                    <a:pt x="276" y="459"/>
                  </a:cubicBezTo>
                  <a:cubicBezTo>
                    <a:pt x="277" y="459"/>
                    <a:pt x="277" y="459"/>
                    <a:pt x="277" y="459"/>
                  </a:cubicBezTo>
                  <a:cubicBezTo>
                    <a:pt x="276" y="458"/>
                    <a:pt x="276" y="458"/>
                    <a:pt x="276" y="458"/>
                  </a:cubicBezTo>
                  <a:cubicBezTo>
                    <a:pt x="276" y="458"/>
                    <a:pt x="276" y="458"/>
                    <a:pt x="276" y="458"/>
                  </a:cubicBezTo>
                  <a:cubicBezTo>
                    <a:pt x="276" y="459"/>
                    <a:pt x="276" y="459"/>
                    <a:pt x="276" y="459"/>
                  </a:cubicBezTo>
                  <a:cubicBezTo>
                    <a:pt x="276" y="459"/>
                    <a:pt x="276" y="459"/>
                    <a:pt x="276" y="459"/>
                  </a:cubicBezTo>
                  <a:cubicBezTo>
                    <a:pt x="276" y="459"/>
                    <a:pt x="276" y="459"/>
                    <a:pt x="276" y="459"/>
                  </a:cubicBezTo>
                  <a:cubicBezTo>
                    <a:pt x="276" y="458"/>
                    <a:pt x="276" y="458"/>
                    <a:pt x="276" y="458"/>
                  </a:cubicBezTo>
                  <a:cubicBezTo>
                    <a:pt x="276" y="458"/>
                    <a:pt x="276" y="458"/>
                    <a:pt x="276" y="458"/>
                  </a:cubicBezTo>
                  <a:cubicBezTo>
                    <a:pt x="276" y="458"/>
                    <a:pt x="276" y="458"/>
                    <a:pt x="276" y="458"/>
                  </a:cubicBezTo>
                  <a:cubicBezTo>
                    <a:pt x="276" y="458"/>
                    <a:pt x="276" y="458"/>
                    <a:pt x="276" y="458"/>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5" y="456"/>
                    <a:pt x="275" y="456"/>
                    <a:pt x="275" y="456"/>
                  </a:cubicBezTo>
                  <a:cubicBezTo>
                    <a:pt x="275" y="456"/>
                    <a:pt x="275" y="456"/>
                    <a:pt x="275" y="456"/>
                  </a:cubicBezTo>
                  <a:cubicBezTo>
                    <a:pt x="275" y="457"/>
                    <a:pt x="275" y="457"/>
                    <a:pt x="275" y="457"/>
                  </a:cubicBezTo>
                  <a:cubicBezTo>
                    <a:pt x="275" y="456"/>
                    <a:pt x="275" y="456"/>
                    <a:pt x="275" y="456"/>
                  </a:cubicBezTo>
                  <a:cubicBezTo>
                    <a:pt x="274" y="456"/>
                    <a:pt x="274" y="456"/>
                    <a:pt x="274" y="456"/>
                  </a:cubicBezTo>
                  <a:cubicBezTo>
                    <a:pt x="274" y="456"/>
                    <a:pt x="274" y="456"/>
                    <a:pt x="274" y="456"/>
                  </a:cubicBezTo>
                  <a:cubicBezTo>
                    <a:pt x="273" y="455"/>
                    <a:pt x="273" y="455"/>
                    <a:pt x="273" y="455"/>
                  </a:cubicBezTo>
                  <a:cubicBezTo>
                    <a:pt x="273" y="455"/>
                    <a:pt x="273" y="455"/>
                    <a:pt x="273" y="455"/>
                  </a:cubicBezTo>
                  <a:cubicBezTo>
                    <a:pt x="274" y="455"/>
                    <a:pt x="274" y="455"/>
                    <a:pt x="274" y="455"/>
                  </a:cubicBezTo>
                  <a:cubicBezTo>
                    <a:pt x="274" y="455"/>
                    <a:pt x="274" y="455"/>
                    <a:pt x="274" y="455"/>
                  </a:cubicBezTo>
                  <a:cubicBezTo>
                    <a:pt x="274" y="456"/>
                    <a:pt x="274" y="456"/>
                    <a:pt x="274" y="456"/>
                  </a:cubicBezTo>
                  <a:cubicBezTo>
                    <a:pt x="273" y="456"/>
                    <a:pt x="273" y="456"/>
                    <a:pt x="273" y="456"/>
                  </a:cubicBezTo>
                  <a:cubicBezTo>
                    <a:pt x="273" y="457"/>
                    <a:pt x="273" y="457"/>
                    <a:pt x="273" y="457"/>
                  </a:cubicBezTo>
                  <a:cubicBezTo>
                    <a:pt x="273" y="457"/>
                    <a:pt x="273" y="457"/>
                    <a:pt x="273" y="457"/>
                  </a:cubicBezTo>
                  <a:cubicBezTo>
                    <a:pt x="273" y="458"/>
                    <a:pt x="273" y="458"/>
                    <a:pt x="273" y="458"/>
                  </a:cubicBezTo>
                  <a:cubicBezTo>
                    <a:pt x="273" y="458"/>
                    <a:pt x="273" y="458"/>
                    <a:pt x="273" y="458"/>
                  </a:cubicBezTo>
                  <a:close/>
                  <a:moveTo>
                    <a:pt x="277" y="462"/>
                  </a:moveTo>
                  <a:cubicBezTo>
                    <a:pt x="276" y="462"/>
                    <a:pt x="276" y="462"/>
                    <a:pt x="276" y="462"/>
                  </a:cubicBezTo>
                  <a:cubicBezTo>
                    <a:pt x="276" y="463"/>
                    <a:pt x="276" y="463"/>
                    <a:pt x="276" y="463"/>
                  </a:cubicBezTo>
                  <a:cubicBezTo>
                    <a:pt x="276" y="463"/>
                    <a:pt x="276" y="463"/>
                    <a:pt x="276" y="463"/>
                  </a:cubicBezTo>
                  <a:cubicBezTo>
                    <a:pt x="276" y="463"/>
                    <a:pt x="276" y="463"/>
                    <a:pt x="276" y="463"/>
                  </a:cubicBezTo>
                  <a:cubicBezTo>
                    <a:pt x="275" y="463"/>
                    <a:pt x="275" y="463"/>
                    <a:pt x="275" y="463"/>
                  </a:cubicBezTo>
                  <a:cubicBezTo>
                    <a:pt x="275" y="463"/>
                    <a:pt x="275" y="463"/>
                    <a:pt x="275" y="463"/>
                  </a:cubicBezTo>
                  <a:cubicBezTo>
                    <a:pt x="275" y="464"/>
                    <a:pt x="275" y="464"/>
                    <a:pt x="276" y="464"/>
                  </a:cubicBezTo>
                  <a:cubicBezTo>
                    <a:pt x="276" y="464"/>
                    <a:pt x="276" y="464"/>
                    <a:pt x="276" y="464"/>
                  </a:cubicBezTo>
                  <a:cubicBezTo>
                    <a:pt x="277" y="465"/>
                    <a:pt x="277" y="465"/>
                    <a:pt x="277" y="465"/>
                  </a:cubicBezTo>
                  <a:cubicBezTo>
                    <a:pt x="277" y="466"/>
                    <a:pt x="277" y="466"/>
                    <a:pt x="277" y="466"/>
                  </a:cubicBezTo>
                  <a:cubicBezTo>
                    <a:pt x="277" y="466"/>
                    <a:pt x="277" y="466"/>
                    <a:pt x="277" y="466"/>
                  </a:cubicBezTo>
                  <a:cubicBezTo>
                    <a:pt x="276" y="466"/>
                    <a:pt x="276" y="466"/>
                    <a:pt x="276" y="466"/>
                  </a:cubicBezTo>
                  <a:cubicBezTo>
                    <a:pt x="277" y="467"/>
                    <a:pt x="277" y="467"/>
                    <a:pt x="277" y="467"/>
                  </a:cubicBezTo>
                  <a:cubicBezTo>
                    <a:pt x="276" y="467"/>
                    <a:pt x="276" y="467"/>
                    <a:pt x="276" y="467"/>
                  </a:cubicBezTo>
                  <a:cubicBezTo>
                    <a:pt x="277" y="467"/>
                    <a:pt x="277" y="467"/>
                    <a:pt x="277" y="467"/>
                  </a:cubicBezTo>
                  <a:cubicBezTo>
                    <a:pt x="277" y="467"/>
                    <a:pt x="277" y="467"/>
                    <a:pt x="277" y="468"/>
                  </a:cubicBezTo>
                  <a:cubicBezTo>
                    <a:pt x="277" y="469"/>
                    <a:pt x="277" y="469"/>
                    <a:pt x="276" y="470"/>
                  </a:cubicBezTo>
                  <a:cubicBezTo>
                    <a:pt x="277" y="471"/>
                    <a:pt x="277" y="471"/>
                    <a:pt x="277" y="471"/>
                  </a:cubicBezTo>
                  <a:cubicBezTo>
                    <a:pt x="276" y="471"/>
                    <a:pt x="276" y="471"/>
                    <a:pt x="276" y="471"/>
                  </a:cubicBezTo>
                  <a:cubicBezTo>
                    <a:pt x="276" y="472"/>
                    <a:pt x="276" y="472"/>
                    <a:pt x="276" y="472"/>
                  </a:cubicBezTo>
                  <a:cubicBezTo>
                    <a:pt x="276" y="472"/>
                    <a:pt x="276" y="472"/>
                    <a:pt x="276" y="472"/>
                  </a:cubicBezTo>
                  <a:cubicBezTo>
                    <a:pt x="276" y="472"/>
                    <a:pt x="276" y="472"/>
                    <a:pt x="276" y="472"/>
                  </a:cubicBezTo>
                  <a:cubicBezTo>
                    <a:pt x="275" y="473"/>
                    <a:pt x="275" y="473"/>
                    <a:pt x="275" y="473"/>
                  </a:cubicBezTo>
                  <a:cubicBezTo>
                    <a:pt x="276" y="473"/>
                    <a:pt x="276" y="473"/>
                    <a:pt x="276" y="473"/>
                  </a:cubicBezTo>
                  <a:cubicBezTo>
                    <a:pt x="276" y="474"/>
                    <a:pt x="276" y="474"/>
                    <a:pt x="276" y="474"/>
                  </a:cubicBezTo>
                  <a:cubicBezTo>
                    <a:pt x="277" y="474"/>
                    <a:pt x="277" y="474"/>
                    <a:pt x="277" y="474"/>
                  </a:cubicBezTo>
                  <a:cubicBezTo>
                    <a:pt x="277" y="474"/>
                    <a:pt x="277" y="474"/>
                    <a:pt x="277" y="474"/>
                  </a:cubicBezTo>
                  <a:cubicBezTo>
                    <a:pt x="277" y="475"/>
                    <a:pt x="277" y="475"/>
                    <a:pt x="277" y="475"/>
                  </a:cubicBezTo>
                  <a:cubicBezTo>
                    <a:pt x="277" y="475"/>
                    <a:pt x="277" y="475"/>
                    <a:pt x="277" y="475"/>
                  </a:cubicBezTo>
                  <a:cubicBezTo>
                    <a:pt x="278" y="475"/>
                    <a:pt x="278" y="475"/>
                    <a:pt x="278" y="475"/>
                  </a:cubicBezTo>
                  <a:cubicBezTo>
                    <a:pt x="278" y="475"/>
                    <a:pt x="278" y="475"/>
                    <a:pt x="278" y="475"/>
                  </a:cubicBezTo>
                  <a:cubicBezTo>
                    <a:pt x="279" y="475"/>
                    <a:pt x="279" y="475"/>
                    <a:pt x="279" y="475"/>
                  </a:cubicBezTo>
                  <a:cubicBezTo>
                    <a:pt x="280" y="475"/>
                    <a:pt x="280" y="475"/>
                    <a:pt x="280" y="475"/>
                  </a:cubicBezTo>
                  <a:cubicBezTo>
                    <a:pt x="279" y="476"/>
                    <a:pt x="279" y="476"/>
                    <a:pt x="279" y="476"/>
                  </a:cubicBezTo>
                  <a:cubicBezTo>
                    <a:pt x="279" y="476"/>
                    <a:pt x="279" y="476"/>
                    <a:pt x="279" y="476"/>
                  </a:cubicBezTo>
                  <a:cubicBezTo>
                    <a:pt x="278" y="476"/>
                    <a:pt x="278" y="476"/>
                    <a:pt x="278" y="476"/>
                  </a:cubicBezTo>
                  <a:cubicBezTo>
                    <a:pt x="278" y="476"/>
                    <a:pt x="278" y="476"/>
                    <a:pt x="277" y="476"/>
                  </a:cubicBezTo>
                  <a:cubicBezTo>
                    <a:pt x="277" y="476"/>
                    <a:pt x="277" y="476"/>
                    <a:pt x="277" y="476"/>
                  </a:cubicBezTo>
                  <a:cubicBezTo>
                    <a:pt x="278" y="477"/>
                    <a:pt x="278" y="477"/>
                    <a:pt x="278" y="477"/>
                  </a:cubicBezTo>
                  <a:cubicBezTo>
                    <a:pt x="277" y="477"/>
                    <a:pt x="277" y="477"/>
                    <a:pt x="277" y="477"/>
                  </a:cubicBezTo>
                  <a:cubicBezTo>
                    <a:pt x="277" y="477"/>
                    <a:pt x="277" y="477"/>
                    <a:pt x="277" y="477"/>
                  </a:cubicBezTo>
                  <a:cubicBezTo>
                    <a:pt x="277" y="477"/>
                    <a:pt x="277" y="477"/>
                    <a:pt x="277" y="477"/>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9"/>
                    <a:pt x="277" y="479"/>
                    <a:pt x="278" y="479"/>
                  </a:cubicBezTo>
                  <a:cubicBezTo>
                    <a:pt x="278" y="479"/>
                    <a:pt x="278" y="479"/>
                    <a:pt x="279" y="479"/>
                  </a:cubicBezTo>
                  <a:cubicBezTo>
                    <a:pt x="279" y="479"/>
                    <a:pt x="279" y="479"/>
                    <a:pt x="279" y="479"/>
                  </a:cubicBezTo>
                  <a:cubicBezTo>
                    <a:pt x="280" y="479"/>
                    <a:pt x="280" y="479"/>
                    <a:pt x="280" y="479"/>
                  </a:cubicBezTo>
                  <a:cubicBezTo>
                    <a:pt x="279" y="480"/>
                    <a:pt x="279" y="481"/>
                    <a:pt x="279" y="482"/>
                  </a:cubicBezTo>
                  <a:cubicBezTo>
                    <a:pt x="280" y="482"/>
                    <a:pt x="280" y="482"/>
                    <a:pt x="280" y="482"/>
                  </a:cubicBezTo>
                  <a:cubicBezTo>
                    <a:pt x="280" y="482"/>
                    <a:pt x="280" y="482"/>
                    <a:pt x="280" y="482"/>
                  </a:cubicBezTo>
                  <a:cubicBezTo>
                    <a:pt x="280" y="482"/>
                    <a:pt x="280" y="482"/>
                    <a:pt x="280" y="482"/>
                  </a:cubicBezTo>
                  <a:cubicBezTo>
                    <a:pt x="281" y="481"/>
                    <a:pt x="281" y="481"/>
                    <a:pt x="281" y="481"/>
                  </a:cubicBezTo>
                  <a:cubicBezTo>
                    <a:pt x="281" y="481"/>
                    <a:pt x="281" y="481"/>
                    <a:pt x="281" y="481"/>
                  </a:cubicBezTo>
                  <a:cubicBezTo>
                    <a:pt x="281" y="481"/>
                    <a:pt x="281" y="481"/>
                    <a:pt x="281" y="481"/>
                  </a:cubicBezTo>
                  <a:cubicBezTo>
                    <a:pt x="281" y="481"/>
                    <a:pt x="281" y="481"/>
                    <a:pt x="281" y="481"/>
                  </a:cubicBezTo>
                  <a:cubicBezTo>
                    <a:pt x="282" y="481"/>
                    <a:pt x="282" y="481"/>
                    <a:pt x="282" y="481"/>
                  </a:cubicBezTo>
                  <a:cubicBezTo>
                    <a:pt x="282" y="481"/>
                    <a:pt x="282" y="481"/>
                    <a:pt x="282" y="481"/>
                  </a:cubicBezTo>
                  <a:cubicBezTo>
                    <a:pt x="282" y="480"/>
                    <a:pt x="282" y="480"/>
                    <a:pt x="282" y="480"/>
                  </a:cubicBezTo>
                  <a:cubicBezTo>
                    <a:pt x="282" y="481"/>
                    <a:pt x="282" y="481"/>
                    <a:pt x="282" y="481"/>
                  </a:cubicBezTo>
                  <a:cubicBezTo>
                    <a:pt x="282" y="481"/>
                    <a:pt x="282" y="481"/>
                    <a:pt x="282" y="481"/>
                  </a:cubicBezTo>
                  <a:cubicBezTo>
                    <a:pt x="283" y="482"/>
                    <a:pt x="283" y="482"/>
                    <a:pt x="283" y="482"/>
                  </a:cubicBezTo>
                  <a:cubicBezTo>
                    <a:pt x="282" y="482"/>
                    <a:pt x="282" y="482"/>
                    <a:pt x="282" y="482"/>
                  </a:cubicBezTo>
                  <a:cubicBezTo>
                    <a:pt x="283" y="482"/>
                    <a:pt x="283" y="482"/>
                    <a:pt x="283" y="482"/>
                  </a:cubicBezTo>
                  <a:cubicBezTo>
                    <a:pt x="282" y="482"/>
                    <a:pt x="282" y="482"/>
                    <a:pt x="282" y="482"/>
                  </a:cubicBezTo>
                  <a:cubicBezTo>
                    <a:pt x="283" y="483"/>
                    <a:pt x="283" y="483"/>
                    <a:pt x="283" y="483"/>
                  </a:cubicBezTo>
                  <a:cubicBezTo>
                    <a:pt x="282" y="483"/>
                    <a:pt x="282" y="483"/>
                    <a:pt x="282" y="483"/>
                  </a:cubicBezTo>
                  <a:cubicBezTo>
                    <a:pt x="282" y="483"/>
                    <a:pt x="282" y="483"/>
                    <a:pt x="282" y="483"/>
                  </a:cubicBezTo>
                  <a:cubicBezTo>
                    <a:pt x="282" y="484"/>
                    <a:pt x="282" y="484"/>
                    <a:pt x="282" y="484"/>
                  </a:cubicBezTo>
                  <a:cubicBezTo>
                    <a:pt x="282" y="484"/>
                    <a:pt x="282" y="484"/>
                    <a:pt x="282" y="484"/>
                  </a:cubicBezTo>
                  <a:cubicBezTo>
                    <a:pt x="281" y="485"/>
                    <a:pt x="281" y="485"/>
                    <a:pt x="281" y="485"/>
                  </a:cubicBezTo>
                  <a:cubicBezTo>
                    <a:pt x="281" y="485"/>
                    <a:pt x="281" y="485"/>
                    <a:pt x="281" y="485"/>
                  </a:cubicBezTo>
                  <a:cubicBezTo>
                    <a:pt x="281" y="485"/>
                    <a:pt x="281" y="485"/>
                    <a:pt x="281" y="486"/>
                  </a:cubicBezTo>
                  <a:cubicBezTo>
                    <a:pt x="282" y="485"/>
                    <a:pt x="282" y="486"/>
                    <a:pt x="283" y="486"/>
                  </a:cubicBezTo>
                  <a:cubicBezTo>
                    <a:pt x="283" y="486"/>
                    <a:pt x="283" y="486"/>
                    <a:pt x="283" y="486"/>
                  </a:cubicBezTo>
                  <a:cubicBezTo>
                    <a:pt x="283" y="486"/>
                    <a:pt x="283" y="486"/>
                    <a:pt x="283" y="486"/>
                  </a:cubicBezTo>
                  <a:cubicBezTo>
                    <a:pt x="283" y="486"/>
                    <a:pt x="283" y="486"/>
                    <a:pt x="283" y="486"/>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8"/>
                    <a:pt x="285" y="488"/>
                    <a:pt x="285" y="488"/>
                  </a:cubicBezTo>
                  <a:cubicBezTo>
                    <a:pt x="285" y="488"/>
                    <a:pt x="285" y="488"/>
                    <a:pt x="285" y="488"/>
                  </a:cubicBezTo>
                  <a:cubicBezTo>
                    <a:pt x="286" y="488"/>
                    <a:pt x="286" y="488"/>
                    <a:pt x="286" y="488"/>
                  </a:cubicBezTo>
                  <a:cubicBezTo>
                    <a:pt x="286" y="488"/>
                    <a:pt x="286" y="488"/>
                    <a:pt x="286" y="488"/>
                  </a:cubicBezTo>
                  <a:cubicBezTo>
                    <a:pt x="286" y="488"/>
                    <a:pt x="286" y="488"/>
                    <a:pt x="287" y="488"/>
                  </a:cubicBezTo>
                  <a:cubicBezTo>
                    <a:pt x="287" y="488"/>
                    <a:pt x="287" y="488"/>
                    <a:pt x="287" y="488"/>
                  </a:cubicBezTo>
                  <a:cubicBezTo>
                    <a:pt x="287" y="488"/>
                    <a:pt x="287" y="487"/>
                    <a:pt x="287" y="487"/>
                  </a:cubicBezTo>
                  <a:cubicBezTo>
                    <a:pt x="288" y="487"/>
                    <a:pt x="288" y="488"/>
                    <a:pt x="288" y="488"/>
                  </a:cubicBezTo>
                  <a:cubicBezTo>
                    <a:pt x="288" y="488"/>
                    <a:pt x="288" y="488"/>
                    <a:pt x="288" y="488"/>
                  </a:cubicBezTo>
                  <a:cubicBezTo>
                    <a:pt x="289" y="488"/>
                    <a:pt x="289" y="488"/>
                    <a:pt x="289" y="488"/>
                  </a:cubicBezTo>
                  <a:cubicBezTo>
                    <a:pt x="289" y="488"/>
                    <a:pt x="289" y="488"/>
                    <a:pt x="289" y="488"/>
                  </a:cubicBezTo>
                  <a:cubicBezTo>
                    <a:pt x="289" y="488"/>
                    <a:pt x="289" y="488"/>
                    <a:pt x="289" y="488"/>
                  </a:cubicBezTo>
                  <a:cubicBezTo>
                    <a:pt x="290" y="488"/>
                    <a:pt x="290" y="488"/>
                    <a:pt x="290" y="488"/>
                  </a:cubicBezTo>
                  <a:cubicBezTo>
                    <a:pt x="290" y="487"/>
                    <a:pt x="290" y="487"/>
                    <a:pt x="290" y="487"/>
                  </a:cubicBezTo>
                  <a:cubicBezTo>
                    <a:pt x="290" y="487"/>
                    <a:pt x="290" y="487"/>
                    <a:pt x="290" y="487"/>
                  </a:cubicBezTo>
                  <a:cubicBezTo>
                    <a:pt x="290" y="487"/>
                    <a:pt x="290" y="487"/>
                    <a:pt x="290" y="487"/>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5"/>
                    <a:pt x="289" y="485"/>
                    <a:pt x="289" y="485"/>
                  </a:cubicBezTo>
                  <a:cubicBezTo>
                    <a:pt x="290" y="486"/>
                    <a:pt x="290" y="486"/>
                    <a:pt x="290" y="486"/>
                  </a:cubicBezTo>
                  <a:cubicBezTo>
                    <a:pt x="290" y="486"/>
                    <a:pt x="290" y="486"/>
                    <a:pt x="290" y="486"/>
                  </a:cubicBezTo>
                  <a:cubicBezTo>
                    <a:pt x="290" y="486"/>
                    <a:pt x="290" y="486"/>
                    <a:pt x="290" y="486"/>
                  </a:cubicBezTo>
                  <a:cubicBezTo>
                    <a:pt x="289" y="485"/>
                    <a:pt x="289" y="485"/>
                    <a:pt x="289" y="485"/>
                  </a:cubicBezTo>
                  <a:cubicBezTo>
                    <a:pt x="289" y="485"/>
                    <a:pt x="289" y="485"/>
                    <a:pt x="289" y="485"/>
                  </a:cubicBezTo>
                  <a:cubicBezTo>
                    <a:pt x="288" y="485"/>
                    <a:pt x="288" y="485"/>
                    <a:pt x="288" y="485"/>
                  </a:cubicBezTo>
                  <a:cubicBezTo>
                    <a:pt x="288" y="485"/>
                    <a:pt x="288" y="485"/>
                    <a:pt x="288" y="485"/>
                  </a:cubicBezTo>
                  <a:cubicBezTo>
                    <a:pt x="288" y="485"/>
                    <a:pt x="288" y="485"/>
                    <a:pt x="288" y="485"/>
                  </a:cubicBezTo>
                  <a:cubicBezTo>
                    <a:pt x="288" y="485"/>
                    <a:pt x="288" y="485"/>
                    <a:pt x="288" y="485"/>
                  </a:cubicBezTo>
                  <a:cubicBezTo>
                    <a:pt x="288" y="485"/>
                    <a:pt x="288" y="484"/>
                    <a:pt x="288" y="484"/>
                  </a:cubicBezTo>
                  <a:cubicBezTo>
                    <a:pt x="288" y="484"/>
                    <a:pt x="288" y="484"/>
                    <a:pt x="288" y="484"/>
                  </a:cubicBezTo>
                  <a:cubicBezTo>
                    <a:pt x="287" y="484"/>
                    <a:pt x="287" y="484"/>
                    <a:pt x="287" y="484"/>
                  </a:cubicBezTo>
                  <a:cubicBezTo>
                    <a:pt x="287" y="484"/>
                    <a:pt x="287" y="484"/>
                    <a:pt x="287" y="484"/>
                  </a:cubicBezTo>
                  <a:cubicBezTo>
                    <a:pt x="287" y="483"/>
                    <a:pt x="287" y="483"/>
                    <a:pt x="287" y="483"/>
                  </a:cubicBezTo>
                  <a:cubicBezTo>
                    <a:pt x="287" y="483"/>
                    <a:pt x="287" y="483"/>
                    <a:pt x="287" y="483"/>
                  </a:cubicBezTo>
                  <a:cubicBezTo>
                    <a:pt x="286" y="482"/>
                    <a:pt x="286" y="482"/>
                    <a:pt x="286" y="482"/>
                  </a:cubicBezTo>
                  <a:cubicBezTo>
                    <a:pt x="286" y="482"/>
                    <a:pt x="286" y="482"/>
                    <a:pt x="286" y="482"/>
                  </a:cubicBezTo>
                  <a:cubicBezTo>
                    <a:pt x="286" y="482"/>
                    <a:pt x="286" y="482"/>
                    <a:pt x="286" y="482"/>
                  </a:cubicBezTo>
                  <a:cubicBezTo>
                    <a:pt x="287" y="482"/>
                    <a:pt x="287" y="482"/>
                    <a:pt x="287" y="482"/>
                  </a:cubicBezTo>
                  <a:cubicBezTo>
                    <a:pt x="286" y="483"/>
                    <a:pt x="286" y="483"/>
                    <a:pt x="286"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8" y="483"/>
                    <a:pt x="288" y="483"/>
                    <a:pt x="288" y="483"/>
                  </a:cubicBezTo>
                  <a:cubicBezTo>
                    <a:pt x="288" y="483"/>
                    <a:pt x="288" y="483"/>
                    <a:pt x="288" y="483"/>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9" y="484"/>
                    <a:pt x="289" y="484"/>
                    <a:pt x="289" y="484"/>
                  </a:cubicBezTo>
                  <a:cubicBezTo>
                    <a:pt x="289" y="484"/>
                    <a:pt x="289" y="484"/>
                    <a:pt x="289" y="484"/>
                  </a:cubicBezTo>
                  <a:cubicBezTo>
                    <a:pt x="289" y="484"/>
                    <a:pt x="290" y="485"/>
                    <a:pt x="290" y="485"/>
                  </a:cubicBezTo>
                  <a:cubicBezTo>
                    <a:pt x="291" y="485"/>
                    <a:pt x="290" y="485"/>
                    <a:pt x="290" y="484"/>
                  </a:cubicBezTo>
                  <a:cubicBezTo>
                    <a:pt x="290" y="484"/>
                    <a:pt x="290" y="484"/>
                    <a:pt x="290" y="484"/>
                  </a:cubicBezTo>
                  <a:cubicBezTo>
                    <a:pt x="290" y="484"/>
                    <a:pt x="290" y="484"/>
                    <a:pt x="290" y="484"/>
                  </a:cubicBezTo>
                  <a:cubicBezTo>
                    <a:pt x="290" y="484"/>
                    <a:pt x="290" y="484"/>
                    <a:pt x="290" y="484"/>
                  </a:cubicBezTo>
                  <a:cubicBezTo>
                    <a:pt x="290" y="484"/>
                    <a:pt x="290" y="484"/>
                    <a:pt x="290" y="484"/>
                  </a:cubicBezTo>
                  <a:cubicBezTo>
                    <a:pt x="290" y="483"/>
                    <a:pt x="290" y="483"/>
                    <a:pt x="289" y="483"/>
                  </a:cubicBezTo>
                  <a:cubicBezTo>
                    <a:pt x="289" y="483"/>
                    <a:pt x="289" y="483"/>
                    <a:pt x="289" y="483"/>
                  </a:cubicBezTo>
                  <a:cubicBezTo>
                    <a:pt x="288" y="482"/>
                    <a:pt x="288" y="482"/>
                    <a:pt x="288" y="482"/>
                  </a:cubicBezTo>
                  <a:cubicBezTo>
                    <a:pt x="288" y="482"/>
                    <a:pt x="288" y="482"/>
                    <a:pt x="288" y="482"/>
                  </a:cubicBezTo>
                  <a:cubicBezTo>
                    <a:pt x="288" y="481"/>
                    <a:pt x="288" y="481"/>
                    <a:pt x="288" y="481"/>
                  </a:cubicBezTo>
                  <a:cubicBezTo>
                    <a:pt x="288" y="481"/>
                    <a:pt x="288" y="481"/>
                    <a:pt x="288" y="481"/>
                  </a:cubicBezTo>
                  <a:cubicBezTo>
                    <a:pt x="287" y="480"/>
                    <a:pt x="287" y="480"/>
                    <a:pt x="287" y="480"/>
                  </a:cubicBezTo>
                  <a:cubicBezTo>
                    <a:pt x="286" y="480"/>
                    <a:pt x="287" y="480"/>
                    <a:pt x="286" y="479"/>
                  </a:cubicBezTo>
                  <a:cubicBezTo>
                    <a:pt x="286" y="479"/>
                    <a:pt x="286" y="479"/>
                    <a:pt x="286" y="479"/>
                  </a:cubicBezTo>
                  <a:cubicBezTo>
                    <a:pt x="286" y="479"/>
                    <a:pt x="286" y="479"/>
                    <a:pt x="286" y="479"/>
                  </a:cubicBezTo>
                  <a:cubicBezTo>
                    <a:pt x="286" y="479"/>
                    <a:pt x="286" y="479"/>
                    <a:pt x="286" y="479"/>
                  </a:cubicBezTo>
                  <a:cubicBezTo>
                    <a:pt x="285" y="479"/>
                    <a:pt x="285" y="479"/>
                    <a:pt x="285" y="479"/>
                  </a:cubicBezTo>
                  <a:cubicBezTo>
                    <a:pt x="286" y="479"/>
                    <a:pt x="286" y="479"/>
                    <a:pt x="286" y="479"/>
                  </a:cubicBezTo>
                  <a:cubicBezTo>
                    <a:pt x="285" y="478"/>
                    <a:pt x="285" y="478"/>
                    <a:pt x="285" y="478"/>
                  </a:cubicBezTo>
                  <a:cubicBezTo>
                    <a:pt x="286" y="478"/>
                    <a:pt x="286" y="478"/>
                    <a:pt x="286" y="478"/>
                  </a:cubicBezTo>
                  <a:cubicBezTo>
                    <a:pt x="285" y="477"/>
                    <a:pt x="285" y="477"/>
                    <a:pt x="285" y="477"/>
                  </a:cubicBezTo>
                  <a:cubicBezTo>
                    <a:pt x="285" y="477"/>
                    <a:pt x="285" y="477"/>
                    <a:pt x="285" y="477"/>
                  </a:cubicBezTo>
                  <a:cubicBezTo>
                    <a:pt x="284" y="477"/>
                    <a:pt x="284" y="477"/>
                    <a:pt x="284"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6" y="477"/>
                    <a:pt x="286" y="477"/>
                    <a:pt x="286" y="477"/>
                  </a:cubicBezTo>
                  <a:cubicBezTo>
                    <a:pt x="286" y="477"/>
                    <a:pt x="286" y="477"/>
                    <a:pt x="286" y="477"/>
                  </a:cubicBezTo>
                  <a:cubicBezTo>
                    <a:pt x="287" y="479"/>
                    <a:pt x="287" y="479"/>
                    <a:pt x="287" y="479"/>
                  </a:cubicBezTo>
                  <a:cubicBezTo>
                    <a:pt x="287" y="479"/>
                    <a:pt x="287" y="479"/>
                    <a:pt x="287" y="479"/>
                  </a:cubicBezTo>
                  <a:cubicBezTo>
                    <a:pt x="287" y="479"/>
                    <a:pt x="287" y="479"/>
                    <a:pt x="287" y="479"/>
                  </a:cubicBezTo>
                  <a:cubicBezTo>
                    <a:pt x="287" y="479"/>
                    <a:pt x="287" y="479"/>
                    <a:pt x="287" y="479"/>
                  </a:cubicBezTo>
                  <a:cubicBezTo>
                    <a:pt x="288" y="479"/>
                    <a:pt x="288" y="479"/>
                    <a:pt x="288" y="479"/>
                  </a:cubicBezTo>
                  <a:cubicBezTo>
                    <a:pt x="288" y="480"/>
                    <a:pt x="288" y="480"/>
                    <a:pt x="288" y="480"/>
                  </a:cubicBezTo>
                  <a:cubicBezTo>
                    <a:pt x="288" y="480"/>
                    <a:pt x="288" y="480"/>
                    <a:pt x="288" y="480"/>
                  </a:cubicBezTo>
                  <a:cubicBezTo>
                    <a:pt x="289" y="480"/>
                    <a:pt x="289" y="480"/>
                    <a:pt x="289" y="480"/>
                  </a:cubicBezTo>
                  <a:cubicBezTo>
                    <a:pt x="289" y="480"/>
                    <a:pt x="289" y="480"/>
                    <a:pt x="289" y="480"/>
                  </a:cubicBezTo>
                  <a:cubicBezTo>
                    <a:pt x="290" y="481"/>
                    <a:pt x="290" y="481"/>
                    <a:pt x="290" y="481"/>
                  </a:cubicBezTo>
                  <a:cubicBezTo>
                    <a:pt x="290" y="481"/>
                    <a:pt x="290" y="481"/>
                    <a:pt x="290" y="481"/>
                  </a:cubicBezTo>
                  <a:cubicBezTo>
                    <a:pt x="290" y="482"/>
                    <a:pt x="290" y="482"/>
                    <a:pt x="290"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2" y="482"/>
                    <a:pt x="292" y="482"/>
                    <a:pt x="292" y="482"/>
                  </a:cubicBezTo>
                  <a:cubicBezTo>
                    <a:pt x="292" y="482"/>
                    <a:pt x="292" y="482"/>
                    <a:pt x="292" y="482"/>
                  </a:cubicBezTo>
                  <a:cubicBezTo>
                    <a:pt x="292" y="481"/>
                    <a:pt x="292" y="481"/>
                    <a:pt x="292" y="481"/>
                  </a:cubicBezTo>
                  <a:cubicBezTo>
                    <a:pt x="292" y="481"/>
                    <a:pt x="292" y="481"/>
                    <a:pt x="292" y="481"/>
                  </a:cubicBezTo>
                  <a:cubicBezTo>
                    <a:pt x="292" y="480"/>
                    <a:pt x="292" y="480"/>
                    <a:pt x="292" y="480"/>
                  </a:cubicBezTo>
                  <a:cubicBezTo>
                    <a:pt x="292" y="480"/>
                    <a:pt x="292" y="479"/>
                    <a:pt x="292" y="479"/>
                  </a:cubicBezTo>
                  <a:cubicBezTo>
                    <a:pt x="291" y="478"/>
                    <a:pt x="291" y="478"/>
                    <a:pt x="291" y="478"/>
                  </a:cubicBezTo>
                  <a:cubicBezTo>
                    <a:pt x="291" y="478"/>
                    <a:pt x="291" y="478"/>
                    <a:pt x="291" y="478"/>
                  </a:cubicBezTo>
                  <a:cubicBezTo>
                    <a:pt x="291" y="478"/>
                    <a:pt x="291" y="478"/>
                    <a:pt x="291" y="478"/>
                  </a:cubicBezTo>
                  <a:cubicBezTo>
                    <a:pt x="291" y="478"/>
                    <a:pt x="291" y="478"/>
                    <a:pt x="291" y="478"/>
                  </a:cubicBezTo>
                  <a:cubicBezTo>
                    <a:pt x="291" y="477"/>
                    <a:pt x="291" y="477"/>
                    <a:pt x="291" y="477"/>
                  </a:cubicBezTo>
                  <a:cubicBezTo>
                    <a:pt x="291" y="477"/>
                    <a:pt x="291" y="477"/>
                    <a:pt x="291" y="477"/>
                  </a:cubicBezTo>
                  <a:cubicBezTo>
                    <a:pt x="291" y="477"/>
                    <a:pt x="291" y="477"/>
                    <a:pt x="291" y="476"/>
                  </a:cubicBezTo>
                  <a:cubicBezTo>
                    <a:pt x="291" y="476"/>
                    <a:pt x="291" y="476"/>
                    <a:pt x="291" y="476"/>
                  </a:cubicBezTo>
                  <a:cubicBezTo>
                    <a:pt x="291" y="476"/>
                    <a:pt x="291" y="476"/>
                    <a:pt x="291" y="476"/>
                  </a:cubicBezTo>
                  <a:cubicBezTo>
                    <a:pt x="291" y="476"/>
                    <a:pt x="291" y="476"/>
                    <a:pt x="291" y="476"/>
                  </a:cubicBezTo>
                  <a:cubicBezTo>
                    <a:pt x="291" y="475"/>
                    <a:pt x="291" y="475"/>
                    <a:pt x="291" y="475"/>
                  </a:cubicBezTo>
                  <a:cubicBezTo>
                    <a:pt x="291" y="475"/>
                    <a:pt x="290" y="474"/>
                    <a:pt x="290" y="474"/>
                  </a:cubicBezTo>
                  <a:cubicBezTo>
                    <a:pt x="290" y="474"/>
                    <a:pt x="290" y="474"/>
                    <a:pt x="290" y="474"/>
                  </a:cubicBezTo>
                  <a:cubicBezTo>
                    <a:pt x="289" y="474"/>
                    <a:pt x="289" y="474"/>
                    <a:pt x="289" y="474"/>
                  </a:cubicBezTo>
                  <a:cubicBezTo>
                    <a:pt x="289" y="473"/>
                    <a:pt x="289" y="473"/>
                    <a:pt x="289" y="473"/>
                  </a:cubicBezTo>
                  <a:cubicBezTo>
                    <a:pt x="289" y="473"/>
                    <a:pt x="289" y="473"/>
                    <a:pt x="289" y="473"/>
                  </a:cubicBezTo>
                  <a:cubicBezTo>
                    <a:pt x="288" y="473"/>
                    <a:pt x="288" y="473"/>
                    <a:pt x="288" y="473"/>
                  </a:cubicBezTo>
                  <a:cubicBezTo>
                    <a:pt x="288" y="472"/>
                    <a:pt x="288" y="472"/>
                    <a:pt x="288" y="472"/>
                  </a:cubicBezTo>
                  <a:cubicBezTo>
                    <a:pt x="288" y="472"/>
                    <a:pt x="288" y="472"/>
                    <a:pt x="288" y="472"/>
                  </a:cubicBezTo>
                  <a:cubicBezTo>
                    <a:pt x="287" y="472"/>
                    <a:pt x="287" y="471"/>
                    <a:pt x="287"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5" y="470"/>
                    <a:pt x="285" y="470"/>
                    <a:pt x="285" y="470"/>
                  </a:cubicBezTo>
                  <a:cubicBezTo>
                    <a:pt x="285" y="470"/>
                    <a:pt x="285" y="470"/>
                    <a:pt x="285" y="470"/>
                  </a:cubicBezTo>
                  <a:cubicBezTo>
                    <a:pt x="285" y="470"/>
                    <a:pt x="285" y="470"/>
                    <a:pt x="285" y="470"/>
                  </a:cubicBezTo>
                  <a:cubicBezTo>
                    <a:pt x="284" y="470"/>
                    <a:pt x="284" y="469"/>
                    <a:pt x="283" y="469"/>
                  </a:cubicBezTo>
                  <a:cubicBezTo>
                    <a:pt x="282" y="469"/>
                    <a:pt x="282" y="469"/>
                    <a:pt x="281" y="469"/>
                  </a:cubicBezTo>
                  <a:cubicBezTo>
                    <a:pt x="281" y="469"/>
                    <a:pt x="281" y="469"/>
                    <a:pt x="281" y="469"/>
                  </a:cubicBezTo>
                  <a:cubicBezTo>
                    <a:pt x="281" y="468"/>
                    <a:pt x="281" y="468"/>
                    <a:pt x="281" y="468"/>
                  </a:cubicBezTo>
                  <a:cubicBezTo>
                    <a:pt x="281" y="468"/>
                    <a:pt x="281" y="468"/>
                    <a:pt x="281" y="468"/>
                  </a:cubicBezTo>
                  <a:cubicBezTo>
                    <a:pt x="282" y="468"/>
                    <a:pt x="282" y="468"/>
                    <a:pt x="282" y="468"/>
                  </a:cubicBezTo>
                  <a:cubicBezTo>
                    <a:pt x="282" y="468"/>
                    <a:pt x="282" y="468"/>
                    <a:pt x="282" y="468"/>
                  </a:cubicBezTo>
                  <a:cubicBezTo>
                    <a:pt x="282" y="467"/>
                    <a:pt x="282" y="467"/>
                    <a:pt x="282" y="467"/>
                  </a:cubicBezTo>
                  <a:cubicBezTo>
                    <a:pt x="282" y="466"/>
                    <a:pt x="282" y="466"/>
                    <a:pt x="282" y="466"/>
                  </a:cubicBezTo>
                  <a:cubicBezTo>
                    <a:pt x="282" y="466"/>
                    <a:pt x="282" y="466"/>
                    <a:pt x="281" y="466"/>
                  </a:cubicBezTo>
                  <a:cubicBezTo>
                    <a:pt x="281" y="466"/>
                    <a:pt x="281" y="466"/>
                    <a:pt x="281" y="466"/>
                  </a:cubicBezTo>
                  <a:cubicBezTo>
                    <a:pt x="281" y="466"/>
                    <a:pt x="281" y="466"/>
                    <a:pt x="281" y="466"/>
                  </a:cubicBezTo>
                  <a:cubicBezTo>
                    <a:pt x="281" y="466"/>
                    <a:pt x="281" y="466"/>
                    <a:pt x="281" y="466"/>
                  </a:cubicBezTo>
                  <a:cubicBezTo>
                    <a:pt x="281" y="465"/>
                    <a:pt x="281" y="465"/>
                    <a:pt x="281" y="465"/>
                  </a:cubicBezTo>
                  <a:cubicBezTo>
                    <a:pt x="281" y="465"/>
                    <a:pt x="281" y="465"/>
                    <a:pt x="281" y="465"/>
                  </a:cubicBezTo>
                  <a:cubicBezTo>
                    <a:pt x="281" y="465"/>
                    <a:pt x="280" y="465"/>
                    <a:pt x="281" y="464"/>
                  </a:cubicBezTo>
                  <a:cubicBezTo>
                    <a:pt x="280" y="464"/>
                    <a:pt x="280" y="464"/>
                    <a:pt x="280" y="464"/>
                  </a:cubicBezTo>
                  <a:cubicBezTo>
                    <a:pt x="280" y="464"/>
                    <a:pt x="280" y="464"/>
                    <a:pt x="280" y="464"/>
                  </a:cubicBezTo>
                  <a:cubicBezTo>
                    <a:pt x="280" y="464"/>
                    <a:pt x="280" y="464"/>
                    <a:pt x="280" y="464"/>
                  </a:cubicBezTo>
                  <a:cubicBezTo>
                    <a:pt x="280" y="464"/>
                    <a:pt x="280" y="464"/>
                    <a:pt x="280" y="464"/>
                  </a:cubicBezTo>
                  <a:cubicBezTo>
                    <a:pt x="280" y="463"/>
                    <a:pt x="280" y="463"/>
                    <a:pt x="280" y="463"/>
                  </a:cubicBezTo>
                  <a:cubicBezTo>
                    <a:pt x="280" y="463"/>
                    <a:pt x="280" y="463"/>
                    <a:pt x="280" y="463"/>
                  </a:cubicBezTo>
                  <a:cubicBezTo>
                    <a:pt x="279" y="463"/>
                    <a:pt x="279" y="463"/>
                    <a:pt x="279" y="463"/>
                  </a:cubicBezTo>
                  <a:cubicBezTo>
                    <a:pt x="279" y="463"/>
                    <a:pt x="279" y="463"/>
                    <a:pt x="278" y="463"/>
                  </a:cubicBezTo>
                  <a:cubicBezTo>
                    <a:pt x="278" y="463"/>
                    <a:pt x="278" y="463"/>
                    <a:pt x="278" y="463"/>
                  </a:cubicBezTo>
                  <a:cubicBezTo>
                    <a:pt x="278" y="463"/>
                    <a:pt x="278" y="463"/>
                    <a:pt x="278" y="463"/>
                  </a:cubicBezTo>
                  <a:cubicBezTo>
                    <a:pt x="278" y="463"/>
                    <a:pt x="278" y="463"/>
                    <a:pt x="278" y="463"/>
                  </a:cubicBezTo>
                  <a:cubicBezTo>
                    <a:pt x="278" y="464"/>
                    <a:pt x="278" y="464"/>
                    <a:pt x="278" y="464"/>
                  </a:cubicBezTo>
                  <a:cubicBezTo>
                    <a:pt x="279" y="464"/>
                    <a:pt x="279" y="464"/>
                    <a:pt x="279" y="464"/>
                  </a:cubicBezTo>
                  <a:cubicBezTo>
                    <a:pt x="279" y="464"/>
                    <a:pt x="279" y="464"/>
                    <a:pt x="279" y="464"/>
                  </a:cubicBezTo>
                  <a:cubicBezTo>
                    <a:pt x="279" y="464"/>
                    <a:pt x="279" y="464"/>
                    <a:pt x="279" y="464"/>
                  </a:cubicBezTo>
                  <a:cubicBezTo>
                    <a:pt x="279" y="465"/>
                    <a:pt x="279" y="465"/>
                    <a:pt x="279" y="465"/>
                  </a:cubicBezTo>
                  <a:cubicBezTo>
                    <a:pt x="279" y="465"/>
                    <a:pt x="279" y="465"/>
                    <a:pt x="279" y="465"/>
                  </a:cubicBezTo>
                  <a:cubicBezTo>
                    <a:pt x="279" y="466"/>
                    <a:pt x="279" y="466"/>
                    <a:pt x="279" y="466"/>
                  </a:cubicBezTo>
                  <a:cubicBezTo>
                    <a:pt x="279" y="466"/>
                    <a:pt x="279" y="466"/>
                    <a:pt x="279" y="466"/>
                  </a:cubicBezTo>
                  <a:cubicBezTo>
                    <a:pt x="278" y="465"/>
                    <a:pt x="278" y="465"/>
                    <a:pt x="278" y="465"/>
                  </a:cubicBezTo>
                  <a:cubicBezTo>
                    <a:pt x="278" y="465"/>
                    <a:pt x="278" y="465"/>
                    <a:pt x="278" y="465"/>
                  </a:cubicBezTo>
                  <a:cubicBezTo>
                    <a:pt x="278" y="464"/>
                    <a:pt x="278" y="464"/>
                    <a:pt x="278" y="463"/>
                  </a:cubicBezTo>
                  <a:cubicBezTo>
                    <a:pt x="277" y="464"/>
                    <a:pt x="277" y="464"/>
                    <a:pt x="277" y="464"/>
                  </a:cubicBezTo>
                  <a:cubicBezTo>
                    <a:pt x="278" y="464"/>
                    <a:pt x="278" y="464"/>
                    <a:pt x="278" y="464"/>
                  </a:cubicBezTo>
                  <a:cubicBezTo>
                    <a:pt x="278" y="464"/>
                    <a:pt x="278" y="464"/>
                    <a:pt x="278" y="464"/>
                  </a:cubicBezTo>
                  <a:cubicBezTo>
                    <a:pt x="278" y="464"/>
                    <a:pt x="278" y="464"/>
                    <a:pt x="278" y="464"/>
                  </a:cubicBezTo>
                  <a:cubicBezTo>
                    <a:pt x="277" y="464"/>
                    <a:pt x="277" y="464"/>
                    <a:pt x="277" y="464"/>
                  </a:cubicBezTo>
                  <a:cubicBezTo>
                    <a:pt x="277" y="464"/>
                    <a:pt x="277" y="464"/>
                    <a:pt x="277" y="464"/>
                  </a:cubicBezTo>
                  <a:cubicBezTo>
                    <a:pt x="277" y="464"/>
                    <a:pt x="277" y="463"/>
                    <a:pt x="277" y="463"/>
                  </a:cubicBezTo>
                  <a:cubicBezTo>
                    <a:pt x="277" y="463"/>
                    <a:pt x="277" y="463"/>
                    <a:pt x="277" y="463"/>
                  </a:cubicBezTo>
                  <a:lnTo>
                    <a:pt x="277" y="462"/>
                  </a:lnTo>
                  <a:close/>
                  <a:moveTo>
                    <a:pt x="264" y="304"/>
                  </a:moveTo>
                  <a:cubicBezTo>
                    <a:pt x="264" y="304"/>
                    <a:pt x="264" y="304"/>
                    <a:pt x="264" y="304"/>
                  </a:cubicBezTo>
                  <a:cubicBezTo>
                    <a:pt x="264" y="303"/>
                    <a:pt x="264" y="303"/>
                    <a:pt x="264" y="303"/>
                  </a:cubicBezTo>
                  <a:cubicBezTo>
                    <a:pt x="264" y="304"/>
                    <a:pt x="264" y="304"/>
                    <a:pt x="264" y="304"/>
                  </a:cubicBezTo>
                  <a:close/>
                  <a:moveTo>
                    <a:pt x="274" y="376"/>
                  </a:moveTo>
                  <a:cubicBezTo>
                    <a:pt x="275" y="376"/>
                    <a:pt x="275" y="376"/>
                    <a:pt x="275" y="376"/>
                  </a:cubicBezTo>
                  <a:cubicBezTo>
                    <a:pt x="275" y="375"/>
                    <a:pt x="275" y="375"/>
                    <a:pt x="275" y="375"/>
                  </a:cubicBezTo>
                  <a:cubicBezTo>
                    <a:pt x="274" y="376"/>
                    <a:pt x="274" y="376"/>
                    <a:pt x="274" y="376"/>
                  </a:cubicBezTo>
                  <a:cubicBezTo>
                    <a:pt x="274" y="376"/>
                    <a:pt x="274" y="376"/>
                    <a:pt x="274" y="376"/>
                  </a:cubicBezTo>
                  <a:close/>
                  <a:moveTo>
                    <a:pt x="265" y="303"/>
                  </a:moveTo>
                  <a:cubicBezTo>
                    <a:pt x="265" y="304"/>
                    <a:pt x="265" y="304"/>
                    <a:pt x="265" y="304"/>
                  </a:cubicBezTo>
                  <a:cubicBezTo>
                    <a:pt x="265" y="303"/>
                    <a:pt x="265" y="303"/>
                    <a:pt x="265" y="303"/>
                  </a:cubicBezTo>
                  <a:cubicBezTo>
                    <a:pt x="265" y="304"/>
                    <a:pt x="265" y="304"/>
                    <a:pt x="265" y="304"/>
                  </a:cubicBezTo>
                  <a:cubicBezTo>
                    <a:pt x="265" y="304"/>
                    <a:pt x="265" y="304"/>
                    <a:pt x="265" y="304"/>
                  </a:cubicBezTo>
                  <a:cubicBezTo>
                    <a:pt x="265" y="303"/>
                    <a:pt x="265" y="303"/>
                    <a:pt x="266" y="304"/>
                  </a:cubicBezTo>
                  <a:cubicBezTo>
                    <a:pt x="266" y="303"/>
                    <a:pt x="266" y="303"/>
                    <a:pt x="266" y="303"/>
                  </a:cubicBezTo>
                  <a:cubicBezTo>
                    <a:pt x="265" y="303"/>
                    <a:pt x="265" y="303"/>
                    <a:pt x="265" y="303"/>
                  </a:cubicBezTo>
                  <a:close/>
                  <a:moveTo>
                    <a:pt x="277" y="462"/>
                  </a:moveTo>
                  <a:cubicBezTo>
                    <a:pt x="277" y="462"/>
                    <a:pt x="277" y="462"/>
                    <a:pt x="277" y="462"/>
                  </a:cubicBezTo>
                  <a:close/>
                  <a:moveTo>
                    <a:pt x="278" y="461"/>
                  </a:moveTo>
                  <a:cubicBezTo>
                    <a:pt x="277" y="461"/>
                    <a:pt x="277" y="461"/>
                    <a:pt x="277" y="461"/>
                  </a:cubicBezTo>
                  <a:cubicBezTo>
                    <a:pt x="277" y="461"/>
                    <a:pt x="277" y="461"/>
                    <a:pt x="277" y="461"/>
                  </a:cubicBezTo>
                  <a:cubicBezTo>
                    <a:pt x="278" y="461"/>
                    <a:pt x="278" y="461"/>
                    <a:pt x="278" y="461"/>
                  </a:cubicBezTo>
                  <a:cubicBezTo>
                    <a:pt x="278" y="462"/>
                    <a:pt x="278" y="462"/>
                    <a:pt x="278" y="462"/>
                  </a:cubicBezTo>
                  <a:cubicBezTo>
                    <a:pt x="278" y="461"/>
                    <a:pt x="278" y="461"/>
                    <a:pt x="278" y="461"/>
                  </a:cubicBezTo>
                  <a:cubicBezTo>
                    <a:pt x="278" y="461"/>
                    <a:pt x="278" y="461"/>
                    <a:pt x="278" y="461"/>
                  </a:cubicBezTo>
                  <a:cubicBezTo>
                    <a:pt x="278" y="461"/>
                    <a:pt x="278" y="461"/>
                    <a:pt x="278" y="461"/>
                  </a:cubicBezTo>
                  <a:cubicBezTo>
                    <a:pt x="278" y="461"/>
                    <a:pt x="278" y="461"/>
                    <a:pt x="278" y="461"/>
                  </a:cubicBezTo>
                  <a:cubicBezTo>
                    <a:pt x="278" y="461"/>
                    <a:pt x="278" y="461"/>
                    <a:pt x="278" y="461"/>
                  </a:cubicBezTo>
                  <a:close/>
                  <a:moveTo>
                    <a:pt x="169" y="324"/>
                  </a:moveTo>
                  <a:cubicBezTo>
                    <a:pt x="169" y="324"/>
                    <a:pt x="169" y="324"/>
                    <a:pt x="169" y="324"/>
                  </a:cubicBezTo>
                  <a:cubicBezTo>
                    <a:pt x="170" y="324"/>
                    <a:pt x="170" y="324"/>
                    <a:pt x="170" y="324"/>
                  </a:cubicBezTo>
                  <a:cubicBezTo>
                    <a:pt x="170" y="324"/>
                    <a:pt x="170" y="324"/>
                    <a:pt x="170" y="324"/>
                  </a:cubicBezTo>
                  <a:cubicBezTo>
                    <a:pt x="170" y="324"/>
                    <a:pt x="170" y="324"/>
                    <a:pt x="170" y="324"/>
                  </a:cubicBezTo>
                  <a:cubicBezTo>
                    <a:pt x="170" y="324"/>
                    <a:pt x="170" y="324"/>
                    <a:pt x="170" y="324"/>
                  </a:cubicBezTo>
                  <a:lnTo>
                    <a:pt x="169" y="324"/>
                  </a:lnTo>
                  <a:close/>
                  <a:moveTo>
                    <a:pt x="194" y="322"/>
                  </a:move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5" y="322"/>
                    <a:pt x="195" y="322"/>
                    <a:pt x="195" y="322"/>
                  </a:cubicBezTo>
                  <a:lnTo>
                    <a:pt x="194" y="322"/>
                  </a:lnTo>
                  <a:close/>
                  <a:moveTo>
                    <a:pt x="179" y="301"/>
                  </a:moveTo>
                  <a:cubicBezTo>
                    <a:pt x="180" y="301"/>
                    <a:pt x="180" y="301"/>
                    <a:pt x="180" y="301"/>
                  </a:cubicBezTo>
                  <a:cubicBezTo>
                    <a:pt x="180" y="301"/>
                    <a:pt x="180" y="301"/>
                    <a:pt x="180" y="301"/>
                  </a:cubicBezTo>
                  <a:cubicBezTo>
                    <a:pt x="180" y="301"/>
                    <a:pt x="180" y="301"/>
                    <a:pt x="180" y="301"/>
                  </a:cubicBezTo>
                  <a:cubicBezTo>
                    <a:pt x="180" y="301"/>
                    <a:pt x="180" y="301"/>
                    <a:pt x="180" y="301"/>
                  </a:cubicBezTo>
                  <a:cubicBezTo>
                    <a:pt x="180" y="300"/>
                    <a:pt x="180" y="300"/>
                    <a:pt x="180" y="300"/>
                  </a:cubicBezTo>
                  <a:cubicBezTo>
                    <a:pt x="180" y="300"/>
                    <a:pt x="180" y="300"/>
                    <a:pt x="180" y="300"/>
                  </a:cubicBezTo>
                  <a:cubicBezTo>
                    <a:pt x="180" y="300"/>
                    <a:pt x="180" y="300"/>
                    <a:pt x="180" y="300"/>
                  </a:cubicBezTo>
                  <a:cubicBezTo>
                    <a:pt x="179" y="301"/>
                    <a:pt x="179" y="301"/>
                    <a:pt x="179" y="301"/>
                  </a:cubicBezTo>
                  <a:cubicBezTo>
                    <a:pt x="179" y="301"/>
                    <a:pt x="179" y="301"/>
                    <a:pt x="179" y="301"/>
                  </a:cubicBezTo>
                  <a:cubicBezTo>
                    <a:pt x="179" y="301"/>
                    <a:pt x="179" y="301"/>
                    <a:pt x="179" y="301"/>
                  </a:cubicBezTo>
                  <a:close/>
                  <a:moveTo>
                    <a:pt x="166" y="308"/>
                  </a:moveTo>
                  <a:cubicBezTo>
                    <a:pt x="166" y="308"/>
                    <a:pt x="166" y="308"/>
                    <a:pt x="166" y="308"/>
                  </a:cubicBezTo>
                  <a:cubicBezTo>
                    <a:pt x="166" y="308"/>
                    <a:pt x="166" y="308"/>
                    <a:pt x="166" y="308"/>
                  </a:cubicBezTo>
                  <a:cubicBezTo>
                    <a:pt x="166" y="308"/>
                    <a:pt x="166" y="308"/>
                    <a:pt x="166" y="308"/>
                  </a:cubicBezTo>
                  <a:cubicBezTo>
                    <a:pt x="166" y="308"/>
                    <a:pt x="166" y="308"/>
                    <a:pt x="166" y="308"/>
                  </a:cubicBezTo>
                  <a:close/>
                  <a:moveTo>
                    <a:pt x="197" y="374"/>
                  </a:move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6" y="373"/>
                    <a:pt x="196" y="373"/>
                    <a:pt x="196" y="373"/>
                  </a:cubicBezTo>
                  <a:cubicBezTo>
                    <a:pt x="196" y="373"/>
                    <a:pt x="196" y="373"/>
                    <a:pt x="196" y="373"/>
                  </a:cubicBezTo>
                  <a:cubicBezTo>
                    <a:pt x="196" y="373"/>
                    <a:pt x="196" y="373"/>
                    <a:pt x="196" y="373"/>
                  </a:cubicBezTo>
                  <a:cubicBezTo>
                    <a:pt x="196" y="373"/>
                    <a:pt x="196" y="373"/>
                    <a:pt x="196" y="374"/>
                  </a:cubicBezTo>
                  <a:cubicBezTo>
                    <a:pt x="196" y="374"/>
                    <a:pt x="196" y="373"/>
                    <a:pt x="195" y="374"/>
                  </a:cubicBezTo>
                  <a:cubicBezTo>
                    <a:pt x="196" y="374"/>
                    <a:pt x="196" y="375"/>
                    <a:pt x="196" y="375"/>
                  </a:cubicBezTo>
                  <a:cubicBezTo>
                    <a:pt x="196" y="375"/>
                    <a:pt x="196" y="375"/>
                    <a:pt x="196" y="375"/>
                  </a:cubicBezTo>
                  <a:cubicBezTo>
                    <a:pt x="196" y="375"/>
                    <a:pt x="196" y="375"/>
                    <a:pt x="196" y="375"/>
                  </a:cubicBezTo>
                  <a:cubicBezTo>
                    <a:pt x="196" y="375"/>
                    <a:pt x="196" y="375"/>
                    <a:pt x="196" y="375"/>
                  </a:cubicBezTo>
                  <a:cubicBezTo>
                    <a:pt x="195" y="375"/>
                    <a:pt x="195" y="375"/>
                    <a:pt x="195" y="374"/>
                  </a:cubicBezTo>
                  <a:cubicBezTo>
                    <a:pt x="195" y="374"/>
                    <a:pt x="195" y="374"/>
                    <a:pt x="195" y="374"/>
                  </a:cubicBezTo>
                  <a:cubicBezTo>
                    <a:pt x="195" y="374"/>
                    <a:pt x="195" y="374"/>
                    <a:pt x="195" y="374"/>
                  </a:cubicBezTo>
                  <a:cubicBezTo>
                    <a:pt x="195" y="374"/>
                    <a:pt x="195" y="374"/>
                    <a:pt x="195" y="374"/>
                  </a:cubicBezTo>
                  <a:cubicBezTo>
                    <a:pt x="194" y="374"/>
                    <a:pt x="194" y="374"/>
                    <a:pt x="194" y="374"/>
                  </a:cubicBezTo>
                  <a:cubicBezTo>
                    <a:pt x="194" y="375"/>
                    <a:pt x="194" y="375"/>
                    <a:pt x="195" y="376"/>
                  </a:cubicBezTo>
                  <a:cubicBezTo>
                    <a:pt x="195" y="376"/>
                    <a:pt x="195" y="376"/>
                    <a:pt x="195" y="376"/>
                  </a:cubicBezTo>
                  <a:cubicBezTo>
                    <a:pt x="195" y="376"/>
                    <a:pt x="195" y="376"/>
                    <a:pt x="195" y="376"/>
                  </a:cubicBezTo>
                  <a:cubicBezTo>
                    <a:pt x="196" y="376"/>
                    <a:pt x="196" y="376"/>
                    <a:pt x="196" y="376"/>
                  </a:cubicBezTo>
                  <a:cubicBezTo>
                    <a:pt x="195" y="376"/>
                    <a:pt x="195" y="376"/>
                    <a:pt x="195" y="376"/>
                  </a:cubicBezTo>
                  <a:cubicBezTo>
                    <a:pt x="195" y="376"/>
                    <a:pt x="195" y="376"/>
                    <a:pt x="195" y="376"/>
                  </a:cubicBezTo>
                  <a:cubicBezTo>
                    <a:pt x="195" y="376"/>
                    <a:pt x="195" y="376"/>
                    <a:pt x="195" y="376"/>
                  </a:cubicBezTo>
                  <a:cubicBezTo>
                    <a:pt x="194" y="376"/>
                    <a:pt x="194" y="376"/>
                    <a:pt x="194" y="376"/>
                  </a:cubicBezTo>
                  <a:cubicBezTo>
                    <a:pt x="195" y="377"/>
                    <a:pt x="195" y="377"/>
                    <a:pt x="195" y="377"/>
                  </a:cubicBezTo>
                  <a:cubicBezTo>
                    <a:pt x="195" y="377"/>
                    <a:pt x="195" y="376"/>
                    <a:pt x="195" y="377"/>
                  </a:cubicBezTo>
                  <a:cubicBezTo>
                    <a:pt x="195" y="377"/>
                    <a:pt x="195" y="378"/>
                    <a:pt x="195" y="378"/>
                  </a:cubicBezTo>
                  <a:cubicBezTo>
                    <a:pt x="195" y="379"/>
                    <a:pt x="195" y="379"/>
                    <a:pt x="196" y="379"/>
                  </a:cubicBezTo>
                  <a:cubicBezTo>
                    <a:pt x="196" y="379"/>
                    <a:pt x="196" y="379"/>
                    <a:pt x="196" y="379"/>
                  </a:cubicBezTo>
                  <a:cubicBezTo>
                    <a:pt x="196" y="379"/>
                    <a:pt x="196" y="379"/>
                    <a:pt x="196" y="379"/>
                  </a:cubicBezTo>
                  <a:cubicBezTo>
                    <a:pt x="196" y="379"/>
                    <a:pt x="196" y="379"/>
                    <a:pt x="196"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80"/>
                    <a:pt x="197" y="380"/>
                    <a:pt x="197" y="380"/>
                  </a:cubicBezTo>
                  <a:cubicBezTo>
                    <a:pt x="198" y="380"/>
                    <a:pt x="198" y="380"/>
                    <a:pt x="198" y="380"/>
                  </a:cubicBezTo>
                  <a:cubicBezTo>
                    <a:pt x="198" y="380"/>
                    <a:pt x="198" y="380"/>
                    <a:pt x="198" y="380"/>
                  </a:cubicBezTo>
                  <a:cubicBezTo>
                    <a:pt x="199" y="380"/>
                    <a:pt x="199" y="380"/>
                    <a:pt x="199" y="380"/>
                  </a:cubicBezTo>
                  <a:cubicBezTo>
                    <a:pt x="199" y="380"/>
                    <a:pt x="199" y="380"/>
                    <a:pt x="199" y="380"/>
                  </a:cubicBezTo>
                  <a:cubicBezTo>
                    <a:pt x="199" y="379"/>
                    <a:pt x="199" y="379"/>
                    <a:pt x="199" y="379"/>
                  </a:cubicBezTo>
                  <a:cubicBezTo>
                    <a:pt x="198" y="379"/>
                    <a:pt x="198" y="379"/>
                    <a:pt x="198" y="379"/>
                  </a:cubicBezTo>
                  <a:cubicBezTo>
                    <a:pt x="198" y="379"/>
                    <a:pt x="198" y="379"/>
                    <a:pt x="198" y="379"/>
                  </a:cubicBezTo>
                  <a:cubicBezTo>
                    <a:pt x="197" y="378"/>
                    <a:pt x="197" y="378"/>
                    <a:pt x="197" y="378"/>
                  </a:cubicBezTo>
                  <a:cubicBezTo>
                    <a:pt x="197" y="378"/>
                    <a:pt x="197" y="378"/>
                    <a:pt x="197" y="378"/>
                  </a:cubicBezTo>
                  <a:cubicBezTo>
                    <a:pt x="197" y="378"/>
                    <a:pt x="197" y="378"/>
                    <a:pt x="197" y="378"/>
                  </a:cubicBezTo>
                  <a:cubicBezTo>
                    <a:pt x="196" y="378"/>
                    <a:pt x="197" y="378"/>
                    <a:pt x="197" y="378"/>
                  </a:cubicBezTo>
                  <a:cubicBezTo>
                    <a:pt x="197" y="377"/>
                    <a:pt x="197" y="377"/>
                    <a:pt x="197" y="377"/>
                  </a:cubicBezTo>
                  <a:cubicBezTo>
                    <a:pt x="197" y="377"/>
                    <a:pt x="197" y="377"/>
                    <a:pt x="197" y="377"/>
                  </a:cubicBezTo>
                  <a:cubicBezTo>
                    <a:pt x="196" y="377"/>
                    <a:pt x="196" y="377"/>
                    <a:pt x="196" y="377"/>
                  </a:cubicBezTo>
                  <a:cubicBezTo>
                    <a:pt x="196" y="376"/>
                    <a:pt x="196" y="376"/>
                    <a:pt x="196" y="376"/>
                  </a:cubicBezTo>
                  <a:cubicBezTo>
                    <a:pt x="196" y="376"/>
                    <a:pt x="196" y="376"/>
                    <a:pt x="196" y="376"/>
                  </a:cubicBezTo>
                  <a:cubicBezTo>
                    <a:pt x="196" y="377"/>
                    <a:pt x="196" y="377"/>
                    <a:pt x="196" y="377"/>
                  </a:cubicBezTo>
                  <a:cubicBezTo>
                    <a:pt x="197" y="376"/>
                    <a:pt x="196" y="376"/>
                    <a:pt x="196" y="376"/>
                  </a:cubicBezTo>
                  <a:cubicBezTo>
                    <a:pt x="197" y="376"/>
                    <a:pt x="197" y="376"/>
                    <a:pt x="197" y="376"/>
                  </a:cubicBezTo>
                  <a:cubicBezTo>
                    <a:pt x="197" y="375"/>
                    <a:pt x="197" y="375"/>
                    <a:pt x="197" y="375"/>
                  </a:cubicBezTo>
                  <a:cubicBezTo>
                    <a:pt x="197" y="375"/>
                    <a:pt x="197" y="375"/>
                    <a:pt x="197" y="375"/>
                  </a:cubicBezTo>
                  <a:cubicBezTo>
                    <a:pt x="197" y="375"/>
                    <a:pt x="197" y="375"/>
                    <a:pt x="197" y="375"/>
                  </a:cubicBezTo>
                  <a:cubicBezTo>
                    <a:pt x="197" y="375"/>
                    <a:pt x="197" y="375"/>
                    <a:pt x="197" y="375"/>
                  </a:cubicBezTo>
                  <a:lnTo>
                    <a:pt x="197" y="374"/>
                  </a:lnTo>
                  <a:close/>
                  <a:moveTo>
                    <a:pt x="194" y="303"/>
                  </a:moveTo>
                  <a:cubicBezTo>
                    <a:pt x="194" y="304"/>
                    <a:pt x="194" y="304"/>
                    <a:pt x="194" y="304"/>
                  </a:cubicBezTo>
                  <a:cubicBezTo>
                    <a:pt x="195" y="304"/>
                    <a:pt x="195" y="304"/>
                    <a:pt x="195" y="303"/>
                  </a:cubicBezTo>
                  <a:lnTo>
                    <a:pt x="194" y="303"/>
                  </a:lnTo>
                  <a:close/>
                  <a:moveTo>
                    <a:pt x="195" y="322"/>
                  </a:moveTo>
                  <a:cubicBezTo>
                    <a:pt x="195" y="322"/>
                    <a:pt x="195" y="322"/>
                    <a:pt x="195" y="322"/>
                  </a:cubicBezTo>
                  <a:cubicBezTo>
                    <a:pt x="195" y="322"/>
                    <a:pt x="195" y="322"/>
                    <a:pt x="195" y="322"/>
                  </a:cubicBezTo>
                  <a:cubicBezTo>
                    <a:pt x="195" y="322"/>
                    <a:pt x="195" y="322"/>
                    <a:pt x="195" y="322"/>
                  </a:cubicBezTo>
                  <a:close/>
                  <a:moveTo>
                    <a:pt x="195" y="322"/>
                  </a:moveTo>
                  <a:cubicBezTo>
                    <a:pt x="195" y="322"/>
                    <a:pt x="195" y="322"/>
                    <a:pt x="195" y="322"/>
                  </a:cubicBezTo>
                  <a:cubicBezTo>
                    <a:pt x="195" y="323"/>
                    <a:pt x="195" y="323"/>
                    <a:pt x="195" y="323"/>
                  </a:cubicBezTo>
                  <a:lnTo>
                    <a:pt x="195" y="322"/>
                  </a:lnTo>
                  <a:close/>
                  <a:moveTo>
                    <a:pt x="181" y="308"/>
                  </a:moveTo>
                  <a:cubicBezTo>
                    <a:pt x="181" y="307"/>
                    <a:pt x="181" y="307"/>
                    <a:pt x="181" y="307"/>
                  </a:cubicBezTo>
                  <a:cubicBezTo>
                    <a:pt x="181" y="307"/>
                    <a:pt x="181" y="307"/>
                    <a:pt x="181" y="307"/>
                  </a:cubicBezTo>
                  <a:lnTo>
                    <a:pt x="181" y="308"/>
                  </a:lnTo>
                  <a:close/>
                  <a:moveTo>
                    <a:pt x="187" y="302"/>
                  </a:moveTo>
                  <a:cubicBezTo>
                    <a:pt x="187" y="302"/>
                    <a:pt x="187" y="302"/>
                    <a:pt x="187" y="302"/>
                  </a:cubicBezTo>
                  <a:cubicBezTo>
                    <a:pt x="187" y="302"/>
                    <a:pt x="187" y="302"/>
                    <a:pt x="187" y="302"/>
                  </a:cubicBezTo>
                  <a:cubicBezTo>
                    <a:pt x="187" y="302"/>
                    <a:pt x="187" y="302"/>
                    <a:pt x="187" y="302"/>
                  </a:cubicBezTo>
                  <a:cubicBezTo>
                    <a:pt x="187" y="302"/>
                    <a:pt x="187" y="302"/>
                    <a:pt x="187" y="302"/>
                  </a:cubicBezTo>
                  <a:cubicBezTo>
                    <a:pt x="186" y="303"/>
                    <a:pt x="186" y="303"/>
                    <a:pt x="186" y="303"/>
                  </a:cubicBezTo>
                  <a:cubicBezTo>
                    <a:pt x="185" y="302"/>
                    <a:pt x="185" y="302"/>
                    <a:pt x="185" y="302"/>
                  </a:cubicBezTo>
                  <a:cubicBezTo>
                    <a:pt x="185" y="303"/>
                    <a:pt x="185" y="303"/>
                    <a:pt x="185" y="303"/>
                  </a:cubicBezTo>
                  <a:cubicBezTo>
                    <a:pt x="186" y="303"/>
                    <a:pt x="186" y="303"/>
                    <a:pt x="186" y="303"/>
                  </a:cubicBezTo>
                  <a:cubicBezTo>
                    <a:pt x="186" y="303"/>
                    <a:pt x="186" y="303"/>
                    <a:pt x="186" y="303"/>
                  </a:cubicBezTo>
                  <a:cubicBezTo>
                    <a:pt x="186" y="303"/>
                    <a:pt x="186" y="303"/>
                    <a:pt x="186" y="303"/>
                  </a:cubicBezTo>
                  <a:cubicBezTo>
                    <a:pt x="186" y="303"/>
                    <a:pt x="186" y="303"/>
                    <a:pt x="186" y="303"/>
                  </a:cubicBezTo>
                  <a:cubicBezTo>
                    <a:pt x="187" y="303"/>
                    <a:pt x="187" y="303"/>
                    <a:pt x="187" y="303"/>
                  </a:cubicBezTo>
                  <a:cubicBezTo>
                    <a:pt x="188" y="303"/>
                    <a:pt x="188" y="303"/>
                    <a:pt x="188" y="303"/>
                  </a:cubicBezTo>
                  <a:cubicBezTo>
                    <a:pt x="188" y="303"/>
                    <a:pt x="188" y="303"/>
                    <a:pt x="188" y="302"/>
                  </a:cubicBezTo>
                  <a:cubicBezTo>
                    <a:pt x="188" y="302"/>
                    <a:pt x="188" y="302"/>
                    <a:pt x="188" y="302"/>
                  </a:cubicBezTo>
                  <a:cubicBezTo>
                    <a:pt x="188" y="302"/>
                    <a:pt x="188" y="302"/>
                    <a:pt x="188" y="302"/>
                  </a:cubicBezTo>
                  <a:lnTo>
                    <a:pt x="187" y="302"/>
                  </a:lnTo>
                  <a:close/>
                  <a:moveTo>
                    <a:pt x="182" y="300"/>
                  </a:moveTo>
                  <a:cubicBezTo>
                    <a:pt x="183" y="299"/>
                    <a:pt x="183" y="299"/>
                    <a:pt x="183" y="299"/>
                  </a:cubicBezTo>
                  <a:cubicBezTo>
                    <a:pt x="183" y="299"/>
                    <a:pt x="183" y="299"/>
                    <a:pt x="183" y="299"/>
                  </a:cubicBezTo>
                  <a:cubicBezTo>
                    <a:pt x="182" y="299"/>
                    <a:pt x="182" y="299"/>
                    <a:pt x="182" y="299"/>
                  </a:cubicBezTo>
                  <a:lnTo>
                    <a:pt x="182" y="300"/>
                  </a:lnTo>
                  <a:close/>
                  <a:moveTo>
                    <a:pt x="188" y="298"/>
                  </a:moveTo>
                  <a:cubicBezTo>
                    <a:pt x="188" y="298"/>
                    <a:pt x="188" y="298"/>
                    <a:pt x="188" y="298"/>
                  </a:cubicBezTo>
                  <a:cubicBezTo>
                    <a:pt x="189" y="298"/>
                    <a:pt x="189" y="298"/>
                    <a:pt x="189" y="298"/>
                  </a:cubicBezTo>
                  <a:cubicBezTo>
                    <a:pt x="188" y="297"/>
                    <a:pt x="188" y="297"/>
                    <a:pt x="188" y="297"/>
                  </a:cubicBezTo>
                  <a:lnTo>
                    <a:pt x="188" y="298"/>
                  </a:lnTo>
                  <a:close/>
                  <a:moveTo>
                    <a:pt x="184" y="324"/>
                  </a:moveTo>
                  <a:cubicBezTo>
                    <a:pt x="184" y="323"/>
                    <a:pt x="184" y="323"/>
                    <a:pt x="184" y="323"/>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5" y="324"/>
                  </a:cubicBezTo>
                  <a:lnTo>
                    <a:pt x="184" y="324"/>
                  </a:lnTo>
                  <a:close/>
                  <a:moveTo>
                    <a:pt x="180" y="305"/>
                  </a:moveTo>
                  <a:cubicBezTo>
                    <a:pt x="181" y="305"/>
                    <a:pt x="181" y="305"/>
                    <a:pt x="181" y="305"/>
                  </a:cubicBezTo>
                  <a:cubicBezTo>
                    <a:pt x="180" y="305"/>
                    <a:pt x="180" y="305"/>
                    <a:pt x="180" y="305"/>
                  </a:cubicBezTo>
                  <a:cubicBezTo>
                    <a:pt x="180" y="305"/>
                    <a:pt x="180" y="305"/>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1" y="306"/>
                    <a:pt x="180" y="306"/>
                    <a:pt x="181" y="306"/>
                  </a:cubicBezTo>
                  <a:lnTo>
                    <a:pt x="180" y="305"/>
                  </a:lnTo>
                  <a:close/>
                  <a:moveTo>
                    <a:pt x="182" y="300"/>
                  </a:moveTo>
                  <a:cubicBezTo>
                    <a:pt x="182" y="299"/>
                    <a:pt x="182" y="299"/>
                    <a:pt x="182" y="299"/>
                  </a:cubicBezTo>
                  <a:cubicBezTo>
                    <a:pt x="182" y="300"/>
                    <a:pt x="182" y="300"/>
                    <a:pt x="182" y="300"/>
                  </a:cubicBezTo>
                  <a:cubicBezTo>
                    <a:pt x="181" y="299"/>
                    <a:pt x="181" y="299"/>
                    <a:pt x="181" y="299"/>
                  </a:cubicBezTo>
                  <a:cubicBezTo>
                    <a:pt x="181" y="299"/>
                    <a:pt x="181" y="299"/>
                    <a:pt x="180" y="299"/>
                  </a:cubicBezTo>
                  <a:cubicBezTo>
                    <a:pt x="181" y="300"/>
                    <a:pt x="181" y="300"/>
                    <a:pt x="181" y="300"/>
                  </a:cubicBezTo>
                  <a:cubicBezTo>
                    <a:pt x="181" y="300"/>
                    <a:pt x="181" y="300"/>
                    <a:pt x="181" y="300"/>
                  </a:cubicBezTo>
                  <a:cubicBezTo>
                    <a:pt x="181" y="300"/>
                    <a:pt x="181" y="300"/>
                    <a:pt x="181" y="300"/>
                  </a:cubicBezTo>
                  <a:cubicBezTo>
                    <a:pt x="181" y="300"/>
                    <a:pt x="181" y="300"/>
                    <a:pt x="181" y="300"/>
                  </a:cubicBezTo>
                  <a:cubicBezTo>
                    <a:pt x="181" y="301"/>
                    <a:pt x="181" y="301"/>
                    <a:pt x="181" y="301"/>
                  </a:cubicBezTo>
                  <a:cubicBezTo>
                    <a:pt x="182" y="301"/>
                    <a:pt x="182" y="301"/>
                    <a:pt x="182" y="301"/>
                  </a:cubicBezTo>
                  <a:cubicBezTo>
                    <a:pt x="182" y="300"/>
                    <a:pt x="182" y="300"/>
                    <a:pt x="182" y="300"/>
                  </a:cubicBezTo>
                  <a:cubicBezTo>
                    <a:pt x="182" y="300"/>
                    <a:pt x="182" y="300"/>
                    <a:pt x="182" y="300"/>
                  </a:cubicBezTo>
                  <a:close/>
                  <a:moveTo>
                    <a:pt x="195" y="322"/>
                  </a:moveTo>
                  <a:cubicBezTo>
                    <a:pt x="195" y="322"/>
                    <a:pt x="195" y="322"/>
                    <a:pt x="195" y="322"/>
                  </a:cubicBezTo>
                  <a:cubicBezTo>
                    <a:pt x="195" y="322"/>
                    <a:pt x="195" y="322"/>
                    <a:pt x="195" y="322"/>
                  </a:cubicBezTo>
                  <a:close/>
                  <a:moveTo>
                    <a:pt x="227" y="410"/>
                  </a:moveTo>
                  <a:cubicBezTo>
                    <a:pt x="228" y="410"/>
                    <a:pt x="228" y="410"/>
                    <a:pt x="228" y="410"/>
                  </a:cubicBezTo>
                  <a:cubicBezTo>
                    <a:pt x="228" y="410"/>
                    <a:pt x="228" y="410"/>
                    <a:pt x="228" y="410"/>
                  </a:cubicBezTo>
                  <a:cubicBezTo>
                    <a:pt x="228" y="409"/>
                    <a:pt x="228" y="409"/>
                    <a:pt x="228" y="409"/>
                  </a:cubicBezTo>
                  <a:cubicBezTo>
                    <a:pt x="228" y="409"/>
                    <a:pt x="228" y="409"/>
                    <a:pt x="228" y="409"/>
                  </a:cubicBezTo>
                  <a:cubicBezTo>
                    <a:pt x="227" y="409"/>
                    <a:pt x="227" y="409"/>
                    <a:pt x="227" y="409"/>
                  </a:cubicBezTo>
                  <a:cubicBezTo>
                    <a:pt x="227" y="410"/>
                    <a:pt x="227" y="410"/>
                    <a:pt x="227" y="410"/>
                  </a:cubicBezTo>
                  <a:cubicBezTo>
                    <a:pt x="227" y="410"/>
                    <a:pt x="227" y="410"/>
                    <a:pt x="227" y="410"/>
                  </a:cubicBezTo>
                  <a:close/>
                  <a:moveTo>
                    <a:pt x="227" y="408"/>
                  </a:moveTo>
                  <a:cubicBezTo>
                    <a:pt x="227" y="408"/>
                    <a:pt x="227" y="408"/>
                    <a:pt x="227" y="408"/>
                  </a:cubicBezTo>
                  <a:cubicBezTo>
                    <a:pt x="226" y="408"/>
                    <a:pt x="226" y="408"/>
                    <a:pt x="226" y="408"/>
                  </a:cubicBezTo>
                  <a:cubicBezTo>
                    <a:pt x="227" y="408"/>
                    <a:pt x="227" y="408"/>
                    <a:pt x="227" y="408"/>
                  </a:cubicBezTo>
                  <a:cubicBezTo>
                    <a:pt x="227" y="408"/>
                    <a:pt x="227" y="408"/>
                    <a:pt x="227" y="408"/>
                  </a:cubicBezTo>
                  <a:cubicBezTo>
                    <a:pt x="227" y="408"/>
                    <a:pt x="227" y="408"/>
                    <a:pt x="227" y="408"/>
                  </a:cubicBezTo>
                  <a:close/>
                  <a:moveTo>
                    <a:pt x="166" y="323"/>
                  </a:moveTo>
                  <a:cubicBezTo>
                    <a:pt x="165" y="323"/>
                    <a:pt x="165" y="323"/>
                    <a:pt x="165" y="323"/>
                  </a:cubicBezTo>
                  <a:cubicBezTo>
                    <a:pt x="165" y="323"/>
                    <a:pt x="165" y="323"/>
                    <a:pt x="165" y="323"/>
                  </a:cubicBezTo>
                  <a:cubicBezTo>
                    <a:pt x="165" y="323"/>
                    <a:pt x="165" y="323"/>
                    <a:pt x="165" y="323"/>
                  </a:cubicBezTo>
                  <a:cubicBezTo>
                    <a:pt x="166" y="323"/>
                    <a:pt x="166" y="323"/>
                    <a:pt x="166" y="323"/>
                  </a:cubicBezTo>
                  <a:close/>
                  <a:moveTo>
                    <a:pt x="166" y="323"/>
                  </a:moveTo>
                  <a:cubicBezTo>
                    <a:pt x="166" y="323"/>
                    <a:pt x="166" y="323"/>
                    <a:pt x="166" y="323"/>
                  </a:cubicBezTo>
                  <a:cubicBezTo>
                    <a:pt x="166" y="323"/>
                    <a:pt x="166" y="323"/>
                    <a:pt x="166" y="323"/>
                  </a:cubicBezTo>
                  <a:cubicBezTo>
                    <a:pt x="166" y="323"/>
                    <a:pt x="166" y="323"/>
                    <a:pt x="166" y="323"/>
                  </a:cubicBezTo>
                  <a:cubicBezTo>
                    <a:pt x="166" y="323"/>
                    <a:pt x="166" y="323"/>
                    <a:pt x="166" y="323"/>
                  </a:cubicBezTo>
                  <a:close/>
                  <a:moveTo>
                    <a:pt x="233" y="403"/>
                  </a:moveTo>
                  <a:cubicBezTo>
                    <a:pt x="233" y="403"/>
                    <a:pt x="233" y="403"/>
                    <a:pt x="233" y="403"/>
                  </a:cubicBezTo>
                  <a:cubicBezTo>
                    <a:pt x="233" y="403"/>
                    <a:pt x="233" y="403"/>
                    <a:pt x="233" y="403"/>
                  </a:cubicBezTo>
                  <a:close/>
                  <a:moveTo>
                    <a:pt x="186" y="324"/>
                  </a:moveTo>
                  <a:cubicBezTo>
                    <a:pt x="186" y="324"/>
                    <a:pt x="186" y="324"/>
                    <a:pt x="186" y="324"/>
                  </a:cubicBezTo>
                  <a:cubicBezTo>
                    <a:pt x="186" y="324"/>
                    <a:pt x="186" y="324"/>
                    <a:pt x="186" y="324"/>
                  </a:cubicBezTo>
                  <a:cubicBezTo>
                    <a:pt x="186" y="324"/>
                    <a:pt x="186" y="324"/>
                    <a:pt x="186" y="324"/>
                  </a:cubicBezTo>
                  <a:cubicBezTo>
                    <a:pt x="186" y="324"/>
                    <a:pt x="186" y="324"/>
                    <a:pt x="186" y="324"/>
                  </a:cubicBezTo>
                  <a:cubicBezTo>
                    <a:pt x="186" y="324"/>
                    <a:pt x="186" y="324"/>
                    <a:pt x="186" y="324"/>
                  </a:cubicBezTo>
                  <a:close/>
                  <a:moveTo>
                    <a:pt x="202" y="375"/>
                  </a:moveTo>
                  <a:cubicBezTo>
                    <a:pt x="202" y="376"/>
                    <a:pt x="202" y="376"/>
                    <a:pt x="202" y="376"/>
                  </a:cubicBezTo>
                  <a:cubicBezTo>
                    <a:pt x="202" y="376"/>
                    <a:pt x="202" y="376"/>
                    <a:pt x="202" y="376"/>
                  </a:cubicBezTo>
                  <a:cubicBezTo>
                    <a:pt x="202" y="376"/>
                    <a:pt x="202" y="376"/>
                    <a:pt x="203" y="377"/>
                  </a:cubicBezTo>
                  <a:cubicBezTo>
                    <a:pt x="202" y="377"/>
                    <a:pt x="202" y="377"/>
                    <a:pt x="202" y="377"/>
                  </a:cubicBezTo>
                  <a:cubicBezTo>
                    <a:pt x="203" y="377"/>
                    <a:pt x="203" y="377"/>
                    <a:pt x="203" y="377"/>
                  </a:cubicBezTo>
                  <a:cubicBezTo>
                    <a:pt x="203" y="378"/>
                    <a:pt x="203" y="378"/>
                    <a:pt x="203" y="378"/>
                  </a:cubicBezTo>
                  <a:cubicBezTo>
                    <a:pt x="204" y="378"/>
                    <a:pt x="204" y="378"/>
                    <a:pt x="204" y="378"/>
                  </a:cubicBezTo>
                  <a:cubicBezTo>
                    <a:pt x="204" y="378"/>
                    <a:pt x="204" y="378"/>
                    <a:pt x="204" y="378"/>
                  </a:cubicBezTo>
                  <a:cubicBezTo>
                    <a:pt x="204" y="378"/>
                    <a:pt x="204" y="378"/>
                    <a:pt x="204" y="378"/>
                  </a:cubicBezTo>
                  <a:cubicBezTo>
                    <a:pt x="204" y="379"/>
                    <a:pt x="204" y="379"/>
                    <a:pt x="204" y="379"/>
                  </a:cubicBezTo>
                  <a:cubicBezTo>
                    <a:pt x="205" y="378"/>
                    <a:pt x="205" y="378"/>
                    <a:pt x="205" y="378"/>
                  </a:cubicBezTo>
                  <a:cubicBezTo>
                    <a:pt x="205" y="378"/>
                    <a:pt x="205" y="378"/>
                    <a:pt x="205" y="378"/>
                  </a:cubicBezTo>
                  <a:cubicBezTo>
                    <a:pt x="205" y="378"/>
                    <a:pt x="205" y="378"/>
                    <a:pt x="205" y="378"/>
                  </a:cubicBezTo>
                  <a:cubicBezTo>
                    <a:pt x="205" y="378"/>
                    <a:pt x="205" y="378"/>
                    <a:pt x="204" y="378"/>
                  </a:cubicBezTo>
                  <a:cubicBezTo>
                    <a:pt x="204" y="377"/>
                    <a:pt x="204" y="377"/>
                    <a:pt x="204" y="377"/>
                  </a:cubicBezTo>
                  <a:cubicBezTo>
                    <a:pt x="204" y="377"/>
                    <a:pt x="204" y="377"/>
                    <a:pt x="204" y="377"/>
                  </a:cubicBezTo>
                  <a:cubicBezTo>
                    <a:pt x="203" y="377"/>
                    <a:pt x="203" y="377"/>
                    <a:pt x="203" y="377"/>
                  </a:cubicBezTo>
                  <a:cubicBezTo>
                    <a:pt x="203" y="377"/>
                    <a:pt x="203" y="377"/>
                    <a:pt x="203" y="377"/>
                  </a:cubicBezTo>
                  <a:cubicBezTo>
                    <a:pt x="203" y="376"/>
                    <a:pt x="203" y="376"/>
                    <a:pt x="203" y="376"/>
                  </a:cubicBezTo>
                  <a:cubicBezTo>
                    <a:pt x="203" y="376"/>
                    <a:pt x="203" y="376"/>
                    <a:pt x="203" y="376"/>
                  </a:cubicBezTo>
                  <a:cubicBezTo>
                    <a:pt x="203" y="375"/>
                    <a:pt x="202" y="375"/>
                    <a:pt x="202" y="375"/>
                  </a:cubicBezTo>
                  <a:close/>
                  <a:moveTo>
                    <a:pt x="171" y="324"/>
                  </a:moveTo>
                  <a:cubicBezTo>
                    <a:pt x="171" y="324"/>
                    <a:pt x="171" y="324"/>
                    <a:pt x="171" y="324"/>
                  </a:cubicBezTo>
                  <a:cubicBezTo>
                    <a:pt x="170" y="325"/>
                    <a:pt x="170" y="325"/>
                    <a:pt x="170" y="325"/>
                  </a:cubicBezTo>
                  <a:cubicBezTo>
                    <a:pt x="171" y="325"/>
                    <a:pt x="171" y="325"/>
                    <a:pt x="171" y="325"/>
                  </a:cubicBezTo>
                  <a:cubicBezTo>
                    <a:pt x="171" y="325"/>
                    <a:pt x="171" y="325"/>
                    <a:pt x="171" y="325"/>
                  </a:cubicBezTo>
                  <a:cubicBezTo>
                    <a:pt x="171" y="325"/>
                    <a:pt x="171" y="325"/>
                    <a:pt x="171" y="325"/>
                  </a:cubicBezTo>
                  <a:cubicBezTo>
                    <a:pt x="171" y="324"/>
                    <a:pt x="171" y="324"/>
                    <a:pt x="171" y="324"/>
                  </a:cubicBezTo>
                  <a:close/>
                  <a:moveTo>
                    <a:pt x="309" y="388"/>
                  </a:moveTo>
                  <a:cubicBezTo>
                    <a:pt x="310" y="387"/>
                    <a:pt x="310" y="387"/>
                    <a:pt x="310" y="387"/>
                  </a:cubicBezTo>
                  <a:cubicBezTo>
                    <a:pt x="310" y="387"/>
                    <a:pt x="310" y="387"/>
                    <a:pt x="310" y="387"/>
                  </a:cubicBezTo>
                  <a:cubicBezTo>
                    <a:pt x="309" y="387"/>
                    <a:pt x="309" y="387"/>
                    <a:pt x="309" y="387"/>
                  </a:cubicBezTo>
                  <a:lnTo>
                    <a:pt x="309" y="388"/>
                  </a:lnTo>
                  <a:close/>
                  <a:moveTo>
                    <a:pt x="175" y="321"/>
                  </a:moveTo>
                  <a:cubicBezTo>
                    <a:pt x="175" y="321"/>
                    <a:pt x="175" y="321"/>
                    <a:pt x="175" y="321"/>
                  </a:cubicBezTo>
                  <a:cubicBezTo>
                    <a:pt x="176" y="321"/>
                    <a:pt x="176" y="321"/>
                    <a:pt x="176" y="321"/>
                  </a:cubicBezTo>
                  <a:cubicBezTo>
                    <a:pt x="175" y="321"/>
                    <a:pt x="175" y="321"/>
                    <a:pt x="175" y="321"/>
                  </a:cubicBezTo>
                  <a:close/>
                  <a:moveTo>
                    <a:pt x="168" y="324"/>
                  </a:moveTo>
                  <a:cubicBezTo>
                    <a:pt x="168" y="325"/>
                    <a:pt x="168" y="325"/>
                    <a:pt x="168" y="325"/>
                  </a:cubicBezTo>
                  <a:cubicBezTo>
                    <a:pt x="168" y="325"/>
                    <a:pt x="168" y="325"/>
                    <a:pt x="168" y="325"/>
                  </a:cubicBezTo>
                  <a:cubicBezTo>
                    <a:pt x="168" y="325"/>
                    <a:pt x="168" y="325"/>
                    <a:pt x="168" y="325"/>
                  </a:cubicBezTo>
                  <a:cubicBezTo>
                    <a:pt x="168" y="324"/>
                    <a:pt x="168" y="324"/>
                    <a:pt x="168" y="324"/>
                  </a:cubicBezTo>
                  <a:close/>
                  <a:moveTo>
                    <a:pt x="165" y="323"/>
                  </a:moveTo>
                  <a:cubicBezTo>
                    <a:pt x="165" y="323"/>
                    <a:pt x="165" y="323"/>
                    <a:pt x="165" y="323"/>
                  </a:cubicBezTo>
                  <a:cubicBezTo>
                    <a:pt x="166" y="322"/>
                    <a:pt x="166" y="322"/>
                    <a:pt x="166" y="322"/>
                  </a:cubicBezTo>
                  <a:cubicBezTo>
                    <a:pt x="165" y="322"/>
                    <a:pt x="165" y="322"/>
                    <a:pt x="165" y="322"/>
                  </a:cubicBezTo>
                  <a:cubicBezTo>
                    <a:pt x="165" y="322"/>
                    <a:pt x="165" y="322"/>
                    <a:pt x="165" y="322"/>
                  </a:cubicBezTo>
                  <a:cubicBezTo>
                    <a:pt x="165" y="322"/>
                    <a:pt x="165" y="322"/>
                    <a:pt x="165" y="322"/>
                  </a:cubicBezTo>
                  <a:cubicBezTo>
                    <a:pt x="165" y="322"/>
                    <a:pt x="165" y="322"/>
                    <a:pt x="165" y="322"/>
                  </a:cubicBezTo>
                  <a:cubicBezTo>
                    <a:pt x="164" y="322"/>
                    <a:pt x="164" y="322"/>
                    <a:pt x="164" y="322"/>
                  </a:cubicBezTo>
                  <a:cubicBezTo>
                    <a:pt x="163" y="323"/>
                    <a:pt x="163" y="323"/>
                    <a:pt x="163" y="323"/>
                  </a:cubicBezTo>
                  <a:cubicBezTo>
                    <a:pt x="163" y="323"/>
                    <a:pt x="163" y="323"/>
                    <a:pt x="163" y="323"/>
                  </a:cubicBezTo>
                  <a:cubicBezTo>
                    <a:pt x="164" y="323"/>
                    <a:pt x="164" y="323"/>
                    <a:pt x="164" y="323"/>
                  </a:cubicBezTo>
                  <a:cubicBezTo>
                    <a:pt x="164" y="323"/>
                    <a:pt x="164" y="323"/>
                    <a:pt x="164" y="323"/>
                  </a:cubicBezTo>
                  <a:cubicBezTo>
                    <a:pt x="165" y="323"/>
                    <a:pt x="165" y="323"/>
                    <a:pt x="165" y="323"/>
                  </a:cubicBezTo>
                  <a:cubicBezTo>
                    <a:pt x="165" y="323"/>
                    <a:pt x="165" y="323"/>
                    <a:pt x="165" y="323"/>
                  </a:cubicBezTo>
                  <a:close/>
                  <a:moveTo>
                    <a:pt x="169" y="323"/>
                  </a:moveTo>
                  <a:cubicBezTo>
                    <a:pt x="169" y="323"/>
                    <a:pt x="169" y="323"/>
                    <a:pt x="169" y="323"/>
                  </a:cubicBezTo>
                  <a:cubicBezTo>
                    <a:pt x="168" y="323"/>
                    <a:pt x="168" y="323"/>
                    <a:pt x="168" y="323"/>
                  </a:cubicBezTo>
                  <a:cubicBezTo>
                    <a:pt x="169" y="323"/>
                    <a:pt x="169" y="323"/>
                    <a:pt x="169" y="323"/>
                  </a:cubicBezTo>
                  <a:cubicBezTo>
                    <a:pt x="169" y="323"/>
                    <a:pt x="169" y="323"/>
                    <a:pt x="169" y="323"/>
                  </a:cubicBezTo>
                  <a:cubicBezTo>
                    <a:pt x="168" y="323"/>
                    <a:pt x="168" y="323"/>
                    <a:pt x="168" y="323"/>
                  </a:cubicBezTo>
                  <a:cubicBezTo>
                    <a:pt x="168" y="323"/>
                    <a:pt x="168" y="323"/>
                    <a:pt x="168" y="323"/>
                  </a:cubicBezTo>
                  <a:cubicBezTo>
                    <a:pt x="168" y="322"/>
                    <a:pt x="168" y="322"/>
                    <a:pt x="168" y="322"/>
                  </a:cubicBezTo>
                  <a:cubicBezTo>
                    <a:pt x="168" y="322"/>
                    <a:pt x="168" y="322"/>
                    <a:pt x="168" y="322"/>
                  </a:cubicBezTo>
                  <a:cubicBezTo>
                    <a:pt x="167" y="322"/>
                    <a:pt x="167" y="322"/>
                    <a:pt x="167" y="322"/>
                  </a:cubicBezTo>
                  <a:cubicBezTo>
                    <a:pt x="167" y="322"/>
                    <a:pt x="167" y="322"/>
                    <a:pt x="167" y="322"/>
                  </a:cubicBezTo>
                  <a:cubicBezTo>
                    <a:pt x="167" y="322"/>
                    <a:pt x="167" y="322"/>
                    <a:pt x="167" y="322"/>
                  </a:cubicBezTo>
                  <a:cubicBezTo>
                    <a:pt x="166" y="323"/>
                    <a:pt x="166" y="323"/>
                    <a:pt x="166" y="323"/>
                  </a:cubicBezTo>
                  <a:cubicBezTo>
                    <a:pt x="166" y="323"/>
                    <a:pt x="166" y="323"/>
                    <a:pt x="166"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4"/>
                    <a:pt x="167" y="324"/>
                    <a:pt x="167" y="324"/>
                  </a:cubicBezTo>
                  <a:cubicBezTo>
                    <a:pt x="167" y="324"/>
                    <a:pt x="167" y="324"/>
                    <a:pt x="167" y="324"/>
                  </a:cubicBezTo>
                  <a:cubicBezTo>
                    <a:pt x="168" y="324"/>
                    <a:pt x="168" y="324"/>
                    <a:pt x="168" y="324"/>
                  </a:cubicBezTo>
                  <a:cubicBezTo>
                    <a:pt x="168" y="324"/>
                    <a:pt x="168" y="324"/>
                    <a:pt x="168" y="324"/>
                  </a:cubicBezTo>
                  <a:cubicBezTo>
                    <a:pt x="169" y="324"/>
                    <a:pt x="169" y="324"/>
                    <a:pt x="169" y="324"/>
                  </a:cubicBezTo>
                  <a:lnTo>
                    <a:pt x="169" y="323"/>
                  </a:lnTo>
                  <a:close/>
                  <a:moveTo>
                    <a:pt x="214" y="329"/>
                  </a:moveTo>
                  <a:cubicBezTo>
                    <a:pt x="214" y="329"/>
                    <a:pt x="214" y="329"/>
                    <a:pt x="214" y="329"/>
                  </a:cubicBezTo>
                  <a:cubicBezTo>
                    <a:pt x="214" y="329"/>
                    <a:pt x="214" y="329"/>
                    <a:pt x="214" y="329"/>
                  </a:cubicBezTo>
                  <a:close/>
                  <a:moveTo>
                    <a:pt x="213" y="361"/>
                  </a:moveTo>
                  <a:cubicBezTo>
                    <a:pt x="213" y="361"/>
                    <a:pt x="213" y="361"/>
                    <a:pt x="213" y="361"/>
                  </a:cubicBezTo>
                  <a:cubicBezTo>
                    <a:pt x="213" y="361"/>
                    <a:pt x="213" y="361"/>
                    <a:pt x="213" y="361"/>
                  </a:cubicBezTo>
                  <a:cubicBezTo>
                    <a:pt x="213" y="361"/>
                    <a:pt x="213" y="361"/>
                    <a:pt x="213" y="361"/>
                  </a:cubicBezTo>
                  <a:cubicBezTo>
                    <a:pt x="214" y="361"/>
                    <a:pt x="214" y="361"/>
                    <a:pt x="214" y="361"/>
                  </a:cubicBezTo>
                  <a:cubicBezTo>
                    <a:pt x="213" y="360"/>
                    <a:pt x="213" y="360"/>
                    <a:pt x="213" y="360"/>
                  </a:cubicBezTo>
                  <a:cubicBezTo>
                    <a:pt x="213" y="360"/>
                    <a:pt x="213" y="360"/>
                    <a:pt x="213" y="360"/>
                  </a:cubicBezTo>
                  <a:cubicBezTo>
                    <a:pt x="213" y="360"/>
                    <a:pt x="213" y="360"/>
                    <a:pt x="213" y="360"/>
                  </a:cubicBezTo>
                  <a:cubicBezTo>
                    <a:pt x="213" y="360"/>
                    <a:pt x="213" y="360"/>
                    <a:pt x="213" y="360"/>
                  </a:cubicBezTo>
                  <a:cubicBezTo>
                    <a:pt x="212" y="360"/>
                    <a:pt x="212" y="360"/>
                    <a:pt x="212" y="360"/>
                  </a:cubicBezTo>
                  <a:cubicBezTo>
                    <a:pt x="212" y="360"/>
                    <a:pt x="212" y="360"/>
                    <a:pt x="212" y="360"/>
                  </a:cubicBezTo>
                  <a:cubicBezTo>
                    <a:pt x="212" y="359"/>
                    <a:pt x="212" y="359"/>
                    <a:pt x="212" y="359"/>
                  </a:cubicBezTo>
                  <a:cubicBezTo>
                    <a:pt x="212" y="359"/>
                    <a:pt x="212" y="359"/>
                    <a:pt x="212" y="359"/>
                  </a:cubicBezTo>
                  <a:cubicBezTo>
                    <a:pt x="212" y="359"/>
                    <a:pt x="212" y="359"/>
                    <a:pt x="212" y="359"/>
                  </a:cubicBezTo>
                  <a:cubicBezTo>
                    <a:pt x="211" y="358"/>
                    <a:pt x="211" y="358"/>
                    <a:pt x="211" y="358"/>
                  </a:cubicBezTo>
                  <a:cubicBezTo>
                    <a:pt x="211" y="358"/>
                    <a:pt x="211" y="358"/>
                    <a:pt x="211" y="358"/>
                  </a:cubicBezTo>
                  <a:cubicBezTo>
                    <a:pt x="211" y="358"/>
                    <a:pt x="211" y="358"/>
                    <a:pt x="211" y="358"/>
                  </a:cubicBezTo>
                  <a:cubicBezTo>
                    <a:pt x="212" y="358"/>
                    <a:pt x="212" y="358"/>
                    <a:pt x="212" y="358"/>
                  </a:cubicBezTo>
                  <a:cubicBezTo>
                    <a:pt x="212" y="358"/>
                    <a:pt x="212" y="358"/>
                    <a:pt x="212" y="358"/>
                  </a:cubicBezTo>
                  <a:cubicBezTo>
                    <a:pt x="212" y="357"/>
                    <a:pt x="212" y="357"/>
                    <a:pt x="212" y="357"/>
                  </a:cubicBezTo>
                  <a:cubicBezTo>
                    <a:pt x="212" y="357"/>
                    <a:pt x="212" y="357"/>
                    <a:pt x="212" y="357"/>
                  </a:cubicBezTo>
                  <a:cubicBezTo>
                    <a:pt x="211" y="357"/>
                    <a:pt x="211" y="356"/>
                    <a:pt x="211" y="356"/>
                  </a:cubicBezTo>
                  <a:cubicBezTo>
                    <a:pt x="210" y="356"/>
                    <a:pt x="210" y="356"/>
                    <a:pt x="210" y="356"/>
                  </a:cubicBezTo>
                  <a:cubicBezTo>
                    <a:pt x="210" y="355"/>
                    <a:pt x="211" y="356"/>
                    <a:pt x="210" y="355"/>
                  </a:cubicBezTo>
                  <a:cubicBezTo>
                    <a:pt x="210" y="355"/>
                    <a:pt x="210" y="355"/>
                    <a:pt x="210" y="355"/>
                  </a:cubicBezTo>
                  <a:cubicBezTo>
                    <a:pt x="210" y="355"/>
                    <a:pt x="210" y="355"/>
                    <a:pt x="210" y="355"/>
                  </a:cubicBezTo>
                  <a:cubicBezTo>
                    <a:pt x="210" y="356"/>
                    <a:pt x="210" y="356"/>
                    <a:pt x="210" y="356"/>
                  </a:cubicBezTo>
                  <a:cubicBezTo>
                    <a:pt x="209" y="356"/>
                    <a:pt x="209" y="356"/>
                    <a:pt x="209" y="356"/>
                  </a:cubicBezTo>
                  <a:cubicBezTo>
                    <a:pt x="209" y="355"/>
                    <a:pt x="209" y="355"/>
                    <a:pt x="209" y="355"/>
                  </a:cubicBezTo>
                  <a:cubicBezTo>
                    <a:pt x="209" y="355"/>
                    <a:pt x="209" y="355"/>
                    <a:pt x="209" y="355"/>
                  </a:cubicBezTo>
                  <a:cubicBezTo>
                    <a:pt x="208" y="354"/>
                    <a:pt x="208" y="354"/>
                    <a:pt x="208" y="354"/>
                  </a:cubicBezTo>
                  <a:cubicBezTo>
                    <a:pt x="208" y="355"/>
                    <a:pt x="208" y="355"/>
                    <a:pt x="208" y="355"/>
                  </a:cubicBezTo>
                  <a:cubicBezTo>
                    <a:pt x="208" y="354"/>
                    <a:pt x="208" y="354"/>
                    <a:pt x="208" y="354"/>
                  </a:cubicBezTo>
                  <a:cubicBezTo>
                    <a:pt x="208" y="355"/>
                    <a:pt x="208" y="355"/>
                    <a:pt x="208" y="355"/>
                  </a:cubicBezTo>
                  <a:cubicBezTo>
                    <a:pt x="208" y="354"/>
                    <a:pt x="208" y="354"/>
                    <a:pt x="208" y="354"/>
                  </a:cubicBezTo>
                  <a:cubicBezTo>
                    <a:pt x="207" y="354"/>
                    <a:pt x="207" y="354"/>
                    <a:pt x="207" y="354"/>
                  </a:cubicBezTo>
                  <a:cubicBezTo>
                    <a:pt x="207" y="354"/>
                    <a:pt x="207" y="354"/>
                    <a:pt x="207" y="354"/>
                  </a:cubicBezTo>
                  <a:cubicBezTo>
                    <a:pt x="207" y="354"/>
                    <a:pt x="207" y="354"/>
                    <a:pt x="207" y="354"/>
                  </a:cubicBezTo>
                  <a:cubicBezTo>
                    <a:pt x="207" y="354"/>
                    <a:pt x="207" y="354"/>
                    <a:pt x="207" y="354"/>
                  </a:cubicBezTo>
                  <a:cubicBezTo>
                    <a:pt x="207" y="353"/>
                    <a:pt x="207" y="353"/>
                    <a:pt x="207"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2"/>
                    <a:pt x="204" y="352"/>
                    <a:pt x="204"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3"/>
                    <a:pt x="203" y="353"/>
                    <a:pt x="203" y="353"/>
                  </a:cubicBezTo>
                  <a:cubicBezTo>
                    <a:pt x="202" y="353"/>
                    <a:pt x="202" y="353"/>
                    <a:pt x="202" y="353"/>
                  </a:cubicBezTo>
                  <a:cubicBezTo>
                    <a:pt x="202" y="353"/>
                    <a:pt x="202" y="353"/>
                    <a:pt x="202" y="353"/>
                  </a:cubicBezTo>
                  <a:cubicBezTo>
                    <a:pt x="202" y="353"/>
                    <a:pt x="202" y="353"/>
                    <a:pt x="202" y="353"/>
                  </a:cubicBezTo>
                  <a:cubicBezTo>
                    <a:pt x="202" y="353"/>
                    <a:pt x="202" y="353"/>
                    <a:pt x="202" y="353"/>
                  </a:cubicBezTo>
                  <a:cubicBezTo>
                    <a:pt x="203" y="354"/>
                    <a:pt x="203" y="354"/>
                    <a:pt x="203" y="354"/>
                  </a:cubicBezTo>
                  <a:cubicBezTo>
                    <a:pt x="202" y="354"/>
                    <a:pt x="202" y="354"/>
                    <a:pt x="202" y="354"/>
                  </a:cubicBezTo>
                  <a:cubicBezTo>
                    <a:pt x="203" y="354"/>
                    <a:pt x="203" y="354"/>
                    <a:pt x="203" y="355"/>
                  </a:cubicBezTo>
                  <a:cubicBezTo>
                    <a:pt x="203" y="355"/>
                    <a:pt x="203" y="355"/>
                    <a:pt x="202" y="355"/>
                  </a:cubicBezTo>
                  <a:cubicBezTo>
                    <a:pt x="202" y="355"/>
                    <a:pt x="202" y="355"/>
                    <a:pt x="202" y="355"/>
                  </a:cubicBezTo>
                  <a:cubicBezTo>
                    <a:pt x="202" y="355"/>
                    <a:pt x="202" y="355"/>
                    <a:pt x="202" y="355"/>
                  </a:cubicBezTo>
                  <a:cubicBezTo>
                    <a:pt x="202" y="355"/>
                    <a:pt x="202" y="355"/>
                    <a:pt x="202" y="355"/>
                  </a:cubicBezTo>
                  <a:cubicBezTo>
                    <a:pt x="201" y="355"/>
                    <a:pt x="201" y="355"/>
                    <a:pt x="201" y="355"/>
                  </a:cubicBezTo>
                  <a:cubicBezTo>
                    <a:pt x="201" y="355"/>
                    <a:pt x="201" y="355"/>
                    <a:pt x="201" y="355"/>
                  </a:cubicBezTo>
                  <a:cubicBezTo>
                    <a:pt x="201" y="355"/>
                    <a:pt x="201" y="355"/>
                    <a:pt x="201" y="355"/>
                  </a:cubicBezTo>
                  <a:cubicBezTo>
                    <a:pt x="201" y="356"/>
                    <a:pt x="201" y="356"/>
                    <a:pt x="201" y="356"/>
                  </a:cubicBezTo>
                  <a:cubicBezTo>
                    <a:pt x="202" y="355"/>
                    <a:pt x="202" y="355"/>
                    <a:pt x="202" y="355"/>
                  </a:cubicBezTo>
                  <a:cubicBezTo>
                    <a:pt x="202" y="356"/>
                    <a:pt x="202" y="356"/>
                    <a:pt x="202" y="356"/>
                  </a:cubicBezTo>
                  <a:cubicBezTo>
                    <a:pt x="202" y="356"/>
                    <a:pt x="202" y="356"/>
                    <a:pt x="202" y="356"/>
                  </a:cubicBezTo>
                  <a:cubicBezTo>
                    <a:pt x="202" y="356"/>
                    <a:pt x="202" y="356"/>
                    <a:pt x="202" y="356"/>
                  </a:cubicBezTo>
                  <a:cubicBezTo>
                    <a:pt x="202" y="357"/>
                    <a:pt x="202" y="357"/>
                    <a:pt x="202" y="357"/>
                  </a:cubicBezTo>
                  <a:cubicBezTo>
                    <a:pt x="202" y="357"/>
                    <a:pt x="202" y="357"/>
                    <a:pt x="202" y="357"/>
                  </a:cubicBezTo>
                  <a:cubicBezTo>
                    <a:pt x="202" y="357"/>
                    <a:pt x="202" y="357"/>
                    <a:pt x="202" y="357"/>
                  </a:cubicBezTo>
                  <a:cubicBezTo>
                    <a:pt x="203" y="358"/>
                    <a:pt x="203" y="358"/>
                    <a:pt x="203" y="358"/>
                  </a:cubicBezTo>
                  <a:cubicBezTo>
                    <a:pt x="203" y="357"/>
                    <a:pt x="203" y="357"/>
                    <a:pt x="203" y="357"/>
                  </a:cubicBezTo>
                  <a:cubicBezTo>
                    <a:pt x="204" y="358"/>
                    <a:pt x="204" y="358"/>
                    <a:pt x="204" y="358"/>
                  </a:cubicBezTo>
                  <a:cubicBezTo>
                    <a:pt x="204" y="358"/>
                    <a:pt x="204" y="358"/>
                    <a:pt x="204" y="358"/>
                  </a:cubicBezTo>
                  <a:cubicBezTo>
                    <a:pt x="205" y="359"/>
                    <a:pt x="205" y="359"/>
                    <a:pt x="205" y="359"/>
                  </a:cubicBezTo>
                  <a:cubicBezTo>
                    <a:pt x="205" y="358"/>
                    <a:pt x="205" y="358"/>
                    <a:pt x="205" y="358"/>
                  </a:cubicBezTo>
                  <a:cubicBezTo>
                    <a:pt x="205" y="359"/>
                    <a:pt x="205" y="359"/>
                    <a:pt x="205" y="359"/>
                  </a:cubicBezTo>
                  <a:cubicBezTo>
                    <a:pt x="205" y="359"/>
                    <a:pt x="205" y="359"/>
                    <a:pt x="205" y="359"/>
                  </a:cubicBezTo>
                  <a:cubicBezTo>
                    <a:pt x="205" y="359"/>
                    <a:pt x="205" y="359"/>
                    <a:pt x="205" y="359"/>
                  </a:cubicBezTo>
                  <a:cubicBezTo>
                    <a:pt x="205" y="359"/>
                    <a:pt x="205" y="359"/>
                    <a:pt x="205" y="359"/>
                  </a:cubicBezTo>
                  <a:cubicBezTo>
                    <a:pt x="205" y="360"/>
                    <a:pt x="205" y="360"/>
                    <a:pt x="205" y="360"/>
                  </a:cubicBezTo>
                  <a:cubicBezTo>
                    <a:pt x="206" y="359"/>
                    <a:pt x="205" y="359"/>
                    <a:pt x="206" y="359"/>
                  </a:cubicBezTo>
                  <a:cubicBezTo>
                    <a:pt x="206" y="359"/>
                    <a:pt x="206" y="359"/>
                    <a:pt x="206" y="359"/>
                  </a:cubicBezTo>
                  <a:cubicBezTo>
                    <a:pt x="206" y="360"/>
                    <a:pt x="206" y="360"/>
                    <a:pt x="206" y="360"/>
                  </a:cubicBezTo>
                  <a:cubicBezTo>
                    <a:pt x="206" y="360"/>
                    <a:pt x="206" y="360"/>
                    <a:pt x="206" y="360"/>
                  </a:cubicBezTo>
                  <a:cubicBezTo>
                    <a:pt x="205" y="360"/>
                    <a:pt x="205" y="360"/>
                    <a:pt x="205" y="360"/>
                  </a:cubicBezTo>
                  <a:cubicBezTo>
                    <a:pt x="206" y="360"/>
                    <a:pt x="206" y="360"/>
                    <a:pt x="206" y="360"/>
                  </a:cubicBezTo>
                  <a:cubicBezTo>
                    <a:pt x="206" y="360"/>
                    <a:pt x="206" y="360"/>
                    <a:pt x="206" y="360"/>
                  </a:cubicBezTo>
                  <a:cubicBezTo>
                    <a:pt x="207" y="361"/>
                    <a:pt x="207" y="361"/>
                    <a:pt x="207" y="361"/>
                  </a:cubicBezTo>
                  <a:cubicBezTo>
                    <a:pt x="207" y="361"/>
                    <a:pt x="207" y="361"/>
                    <a:pt x="207" y="361"/>
                  </a:cubicBezTo>
                  <a:cubicBezTo>
                    <a:pt x="207" y="360"/>
                    <a:pt x="207" y="360"/>
                    <a:pt x="207" y="360"/>
                  </a:cubicBezTo>
                  <a:cubicBezTo>
                    <a:pt x="207" y="361"/>
                    <a:pt x="207" y="361"/>
                    <a:pt x="207" y="361"/>
                  </a:cubicBezTo>
                  <a:cubicBezTo>
                    <a:pt x="207" y="361"/>
                    <a:pt x="207" y="361"/>
                    <a:pt x="207" y="361"/>
                  </a:cubicBezTo>
                  <a:cubicBezTo>
                    <a:pt x="207" y="362"/>
                    <a:pt x="207" y="362"/>
                    <a:pt x="207" y="362"/>
                  </a:cubicBezTo>
                  <a:cubicBezTo>
                    <a:pt x="208" y="361"/>
                    <a:pt x="208" y="361"/>
                    <a:pt x="208" y="361"/>
                  </a:cubicBezTo>
                  <a:cubicBezTo>
                    <a:pt x="209" y="361"/>
                    <a:pt x="208" y="361"/>
                    <a:pt x="208" y="361"/>
                  </a:cubicBezTo>
                  <a:cubicBezTo>
                    <a:pt x="209" y="362"/>
                    <a:pt x="209" y="362"/>
                    <a:pt x="209" y="362"/>
                  </a:cubicBezTo>
                  <a:cubicBezTo>
                    <a:pt x="209" y="361"/>
                    <a:pt x="209" y="361"/>
                    <a:pt x="209" y="361"/>
                  </a:cubicBezTo>
                  <a:cubicBezTo>
                    <a:pt x="209" y="361"/>
                    <a:pt x="209" y="361"/>
                    <a:pt x="209" y="361"/>
                  </a:cubicBezTo>
                  <a:cubicBezTo>
                    <a:pt x="210" y="361"/>
                    <a:pt x="210" y="361"/>
                    <a:pt x="210" y="361"/>
                  </a:cubicBezTo>
                  <a:cubicBezTo>
                    <a:pt x="210" y="362"/>
                    <a:pt x="210" y="362"/>
                    <a:pt x="210" y="362"/>
                  </a:cubicBezTo>
                  <a:cubicBezTo>
                    <a:pt x="210" y="362"/>
                    <a:pt x="210" y="362"/>
                    <a:pt x="210" y="362"/>
                  </a:cubicBezTo>
                  <a:cubicBezTo>
                    <a:pt x="209" y="362"/>
                    <a:pt x="209" y="362"/>
                    <a:pt x="209" y="362"/>
                  </a:cubicBezTo>
                  <a:cubicBezTo>
                    <a:pt x="209" y="362"/>
                    <a:pt x="209" y="362"/>
                    <a:pt x="209" y="362"/>
                  </a:cubicBezTo>
                  <a:cubicBezTo>
                    <a:pt x="209" y="362"/>
                    <a:pt x="209" y="362"/>
                    <a:pt x="209" y="362"/>
                  </a:cubicBezTo>
                  <a:cubicBezTo>
                    <a:pt x="209" y="362"/>
                    <a:pt x="209" y="362"/>
                    <a:pt x="209" y="362"/>
                  </a:cubicBezTo>
                  <a:cubicBezTo>
                    <a:pt x="208" y="363"/>
                    <a:pt x="208" y="363"/>
                    <a:pt x="208" y="363"/>
                  </a:cubicBezTo>
                  <a:cubicBezTo>
                    <a:pt x="209" y="363"/>
                    <a:pt x="209" y="363"/>
                    <a:pt x="209" y="363"/>
                  </a:cubicBezTo>
                  <a:cubicBezTo>
                    <a:pt x="208" y="363"/>
                    <a:pt x="208" y="363"/>
                    <a:pt x="208" y="363"/>
                  </a:cubicBezTo>
                  <a:cubicBezTo>
                    <a:pt x="208" y="363"/>
                    <a:pt x="208" y="363"/>
                    <a:pt x="208" y="363"/>
                  </a:cubicBezTo>
                  <a:cubicBezTo>
                    <a:pt x="208" y="364"/>
                    <a:pt x="208" y="363"/>
                    <a:pt x="208" y="364"/>
                  </a:cubicBezTo>
                  <a:cubicBezTo>
                    <a:pt x="209" y="364"/>
                    <a:pt x="209" y="364"/>
                    <a:pt x="209" y="364"/>
                  </a:cubicBezTo>
                  <a:cubicBezTo>
                    <a:pt x="209" y="364"/>
                    <a:pt x="209" y="364"/>
                    <a:pt x="209" y="364"/>
                  </a:cubicBezTo>
                  <a:cubicBezTo>
                    <a:pt x="209" y="365"/>
                    <a:pt x="209" y="365"/>
                    <a:pt x="209" y="365"/>
                  </a:cubicBezTo>
                  <a:cubicBezTo>
                    <a:pt x="209" y="364"/>
                    <a:pt x="209" y="364"/>
                    <a:pt x="209" y="364"/>
                  </a:cubicBezTo>
                  <a:cubicBezTo>
                    <a:pt x="209" y="364"/>
                    <a:pt x="209" y="364"/>
                    <a:pt x="209" y="364"/>
                  </a:cubicBezTo>
                  <a:cubicBezTo>
                    <a:pt x="209" y="363"/>
                    <a:pt x="209" y="363"/>
                    <a:pt x="209" y="363"/>
                  </a:cubicBezTo>
                  <a:cubicBezTo>
                    <a:pt x="210" y="364"/>
                    <a:pt x="210" y="364"/>
                    <a:pt x="210" y="364"/>
                  </a:cubicBezTo>
                  <a:cubicBezTo>
                    <a:pt x="209" y="364"/>
                    <a:pt x="209" y="364"/>
                    <a:pt x="209" y="364"/>
                  </a:cubicBezTo>
                  <a:cubicBezTo>
                    <a:pt x="210" y="364"/>
                    <a:pt x="210" y="364"/>
                    <a:pt x="210" y="364"/>
                  </a:cubicBezTo>
                  <a:cubicBezTo>
                    <a:pt x="210" y="364"/>
                    <a:pt x="210" y="364"/>
                    <a:pt x="210" y="364"/>
                  </a:cubicBezTo>
                  <a:cubicBezTo>
                    <a:pt x="209" y="365"/>
                    <a:pt x="209" y="365"/>
                    <a:pt x="209"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1" y="364"/>
                    <a:pt x="211" y="364"/>
                    <a:pt x="211" y="364"/>
                  </a:cubicBezTo>
                  <a:cubicBezTo>
                    <a:pt x="211" y="365"/>
                    <a:pt x="211" y="365"/>
                    <a:pt x="211"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4"/>
                    <a:pt x="212" y="364"/>
                    <a:pt x="212" y="364"/>
                  </a:cubicBezTo>
                  <a:cubicBezTo>
                    <a:pt x="211" y="364"/>
                    <a:pt x="211" y="364"/>
                    <a:pt x="211" y="364"/>
                  </a:cubicBezTo>
                  <a:cubicBezTo>
                    <a:pt x="211" y="364"/>
                    <a:pt x="211" y="364"/>
                    <a:pt x="211" y="364"/>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1" y="363"/>
                    <a:pt x="211" y="363"/>
                    <a:pt x="211" y="363"/>
                  </a:cubicBezTo>
                  <a:cubicBezTo>
                    <a:pt x="211" y="363"/>
                    <a:pt x="211" y="363"/>
                    <a:pt x="211" y="363"/>
                  </a:cubicBezTo>
                  <a:cubicBezTo>
                    <a:pt x="211" y="363"/>
                    <a:pt x="211" y="363"/>
                    <a:pt x="211" y="363"/>
                  </a:cubicBezTo>
                  <a:cubicBezTo>
                    <a:pt x="211" y="362"/>
                    <a:pt x="211" y="362"/>
                    <a:pt x="211" y="362"/>
                  </a:cubicBezTo>
                  <a:cubicBezTo>
                    <a:pt x="211" y="362"/>
                    <a:pt x="211" y="362"/>
                    <a:pt x="211" y="362"/>
                  </a:cubicBezTo>
                  <a:cubicBezTo>
                    <a:pt x="211" y="362"/>
                    <a:pt x="211" y="362"/>
                    <a:pt x="211" y="362"/>
                  </a:cubicBezTo>
                  <a:cubicBezTo>
                    <a:pt x="211" y="362"/>
                    <a:pt x="211" y="363"/>
                    <a:pt x="211" y="363"/>
                  </a:cubicBezTo>
                  <a:cubicBezTo>
                    <a:pt x="212" y="363"/>
                    <a:pt x="212" y="363"/>
                    <a:pt x="212" y="363"/>
                  </a:cubicBezTo>
                  <a:cubicBezTo>
                    <a:pt x="212" y="363"/>
                    <a:pt x="212" y="363"/>
                    <a:pt x="213" y="364"/>
                  </a:cubicBezTo>
                  <a:cubicBezTo>
                    <a:pt x="213" y="364"/>
                    <a:pt x="213" y="364"/>
                    <a:pt x="213" y="364"/>
                  </a:cubicBezTo>
                  <a:cubicBezTo>
                    <a:pt x="213" y="364"/>
                    <a:pt x="213" y="364"/>
                    <a:pt x="213" y="364"/>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2" y="363"/>
                    <a:pt x="212" y="363"/>
                    <a:pt x="212" y="363"/>
                  </a:cubicBezTo>
                  <a:cubicBezTo>
                    <a:pt x="212" y="362"/>
                    <a:pt x="212" y="362"/>
                    <a:pt x="212" y="362"/>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0"/>
                    <a:pt x="212" y="360"/>
                    <a:pt x="212" y="360"/>
                  </a:cubicBezTo>
                  <a:cubicBezTo>
                    <a:pt x="212" y="360"/>
                    <a:pt x="212" y="361"/>
                    <a:pt x="213" y="361"/>
                  </a:cubicBezTo>
                  <a:close/>
                  <a:moveTo>
                    <a:pt x="209" y="365"/>
                  </a:moveTo>
                  <a:cubicBezTo>
                    <a:pt x="208" y="364"/>
                    <a:pt x="208" y="364"/>
                    <a:pt x="208" y="364"/>
                  </a:cubicBezTo>
                  <a:cubicBezTo>
                    <a:pt x="208" y="364"/>
                    <a:pt x="208" y="364"/>
                    <a:pt x="208" y="364"/>
                  </a:cubicBezTo>
                  <a:cubicBezTo>
                    <a:pt x="208" y="364"/>
                    <a:pt x="208" y="364"/>
                    <a:pt x="208" y="364"/>
                  </a:cubicBezTo>
                  <a:cubicBezTo>
                    <a:pt x="208" y="365"/>
                    <a:pt x="208" y="365"/>
                    <a:pt x="208" y="365"/>
                  </a:cubicBezTo>
                  <a:cubicBezTo>
                    <a:pt x="209" y="365"/>
                    <a:pt x="209" y="366"/>
                    <a:pt x="209" y="365"/>
                  </a:cubicBezTo>
                  <a:close/>
                  <a:moveTo>
                    <a:pt x="215" y="323"/>
                  </a:moveTo>
                  <a:cubicBezTo>
                    <a:pt x="215" y="323"/>
                    <a:pt x="215" y="323"/>
                    <a:pt x="215" y="323"/>
                  </a:cubicBezTo>
                  <a:cubicBezTo>
                    <a:pt x="215" y="323"/>
                    <a:pt x="215" y="323"/>
                    <a:pt x="216" y="324"/>
                  </a:cubicBezTo>
                  <a:cubicBezTo>
                    <a:pt x="216" y="324"/>
                    <a:pt x="216" y="324"/>
                    <a:pt x="216" y="324"/>
                  </a:cubicBezTo>
                  <a:cubicBezTo>
                    <a:pt x="215" y="324"/>
                    <a:pt x="215" y="324"/>
                    <a:pt x="215" y="324"/>
                  </a:cubicBezTo>
                  <a:cubicBezTo>
                    <a:pt x="215" y="324"/>
                    <a:pt x="215" y="324"/>
                    <a:pt x="215" y="324"/>
                  </a:cubicBezTo>
                  <a:cubicBezTo>
                    <a:pt x="216" y="325"/>
                    <a:pt x="216" y="325"/>
                    <a:pt x="216" y="325"/>
                  </a:cubicBezTo>
                  <a:cubicBezTo>
                    <a:pt x="216" y="325"/>
                    <a:pt x="216" y="325"/>
                    <a:pt x="216" y="325"/>
                  </a:cubicBezTo>
                  <a:cubicBezTo>
                    <a:pt x="216" y="324"/>
                    <a:pt x="216" y="324"/>
                    <a:pt x="216" y="324"/>
                  </a:cubicBezTo>
                  <a:cubicBezTo>
                    <a:pt x="216" y="324"/>
                    <a:pt x="216" y="324"/>
                    <a:pt x="216" y="324"/>
                  </a:cubicBezTo>
                  <a:cubicBezTo>
                    <a:pt x="216" y="324"/>
                    <a:pt x="217" y="324"/>
                    <a:pt x="217" y="324"/>
                  </a:cubicBezTo>
                  <a:cubicBezTo>
                    <a:pt x="217" y="324"/>
                    <a:pt x="217" y="324"/>
                    <a:pt x="217" y="324"/>
                  </a:cubicBezTo>
                  <a:cubicBezTo>
                    <a:pt x="218" y="324"/>
                    <a:pt x="218" y="324"/>
                    <a:pt x="218" y="324"/>
                  </a:cubicBezTo>
                  <a:cubicBezTo>
                    <a:pt x="217" y="324"/>
                    <a:pt x="217" y="324"/>
                    <a:pt x="217" y="323"/>
                  </a:cubicBezTo>
                  <a:cubicBezTo>
                    <a:pt x="217" y="323"/>
                    <a:pt x="217" y="323"/>
                    <a:pt x="217" y="323"/>
                  </a:cubicBezTo>
                  <a:cubicBezTo>
                    <a:pt x="218" y="323"/>
                    <a:pt x="218" y="323"/>
                    <a:pt x="218" y="323"/>
                  </a:cubicBezTo>
                  <a:cubicBezTo>
                    <a:pt x="218" y="323"/>
                    <a:pt x="218" y="323"/>
                    <a:pt x="218" y="323"/>
                  </a:cubicBezTo>
                  <a:cubicBezTo>
                    <a:pt x="218" y="323"/>
                    <a:pt x="218" y="323"/>
                    <a:pt x="218" y="323"/>
                  </a:cubicBezTo>
                  <a:cubicBezTo>
                    <a:pt x="219" y="323"/>
                    <a:pt x="219" y="323"/>
                    <a:pt x="219" y="323"/>
                  </a:cubicBezTo>
                  <a:cubicBezTo>
                    <a:pt x="219" y="323"/>
                    <a:pt x="219" y="323"/>
                    <a:pt x="220" y="323"/>
                  </a:cubicBezTo>
                  <a:cubicBezTo>
                    <a:pt x="219" y="323"/>
                    <a:pt x="219" y="323"/>
                    <a:pt x="219" y="323"/>
                  </a:cubicBezTo>
                  <a:cubicBezTo>
                    <a:pt x="219" y="323"/>
                    <a:pt x="219" y="323"/>
                    <a:pt x="219" y="323"/>
                  </a:cubicBezTo>
                  <a:cubicBezTo>
                    <a:pt x="220" y="323"/>
                    <a:pt x="220" y="323"/>
                    <a:pt x="220" y="323"/>
                  </a:cubicBezTo>
                  <a:cubicBezTo>
                    <a:pt x="220" y="323"/>
                    <a:pt x="220" y="323"/>
                    <a:pt x="220" y="323"/>
                  </a:cubicBezTo>
                  <a:cubicBezTo>
                    <a:pt x="219" y="322"/>
                    <a:pt x="219" y="322"/>
                    <a:pt x="219" y="322"/>
                  </a:cubicBezTo>
                  <a:cubicBezTo>
                    <a:pt x="219" y="322"/>
                    <a:pt x="219" y="322"/>
                    <a:pt x="219" y="322"/>
                  </a:cubicBezTo>
                  <a:cubicBezTo>
                    <a:pt x="219" y="322"/>
                    <a:pt x="219" y="322"/>
                    <a:pt x="219" y="322"/>
                  </a:cubicBezTo>
                  <a:cubicBezTo>
                    <a:pt x="219" y="321"/>
                    <a:pt x="218" y="321"/>
                    <a:pt x="218" y="321"/>
                  </a:cubicBezTo>
                  <a:cubicBezTo>
                    <a:pt x="218" y="320"/>
                    <a:pt x="218" y="320"/>
                    <a:pt x="218" y="320"/>
                  </a:cubicBezTo>
                  <a:cubicBezTo>
                    <a:pt x="218" y="320"/>
                    <a:pt x="218" y="320"/>
                    <a:pt x="218" y="320"/>
                  </a:cubicBezTo>
                  <a:cubicBezTo>
                    <a:pt x="218" y="320"/>
                    <a:pt x="218" y="320"/>
                    <a:pt x="218" y="320"/>
                  </a:cubicBezTo>
                  <a:cubicBezTo>
                    <a:pt x="218" y="320"/>
                    <a:pt x="218" y="320"/>
                    <a:pt x="218" y="320"/>
                  </a:cubicBezTo>
                  <a:cubicBezTo>
                    <a:pt x="218" y="321"/>
                    <a:pt x="218" y="321"/>
                    <a:pt x="218" y="321"/>
                  </a:cubicBezTo>
                  <a:cubicBezTo>
                    <a:pt x="217" y="320"/>
                    <a:pt x="217" y="320"/>
                    <a:pt x="217" y="320"/>
                  </a:cubicBezTo>
                  <a:cubicBezTo>
                    <a:pt x="217" y="320"/>
                    <a:pt x="217" y="320"/>
                    <a:pt x="218" y="320"/>
                  </a:cubicBezTo>
                  <a:cubicBezTo>
                    <a:pt x="218" y="320"/>
                    <a:pt x="218" y="320"/>
                    <a:pt x="218" y="320"/>
                  </a:cubicBezTo>
                  <a:cubicBezTo>
                    <a:pt x="218" y="320"/>
                    <a:pt x="218" y="320"/>
                    <a:pt x="218" y="320"/>
                  </a:cubicBezTo>
                  <a:cubicBezTo>
                    <a:pt x="219" y="321"/>
                    <a:pt x="219" y="321"/>
                    <a:pt x="219" y="321"/>
                  </a:cubicBezTo>
                  <a:cubicBezTo>
                    <a:pt x="219" y="321"/>
                    <a:pt x="219" y="321"/>
                    <a:pt x="219" y="321"/>
                  </a:cubicBezTo>
                  <a:cubicBezTo>
                    <a:pt x="219" y="321"/>
                    <a:pt x="219" y="321"/>
                    <a:pt x="219" y="321"/>
                  </a:cubicBezTo>
                  <a:cubicBezTo>
                    <a:pt x="219" y="321"/>
                    <a:pt x="219" y="321"/>
                    <a:pt x="219" y="321"/>
                  </a:cubicBezTo>
                  <a:cubicBezTo>
                    <a:pt x="219" y="322"/>
                    <a:pt x="219" y="322"/>
                    <a:pt x="219" y="322"/>
                  </a:cubicBezTo>
                  <a:cubicBezTo>
                    <a:pt x="220" y="321"/>
                    <a:pt x="220" y="321"/>
                    <a:pt x="220" y="321"/>
                  </a:cubicBezTo>
                  <a:cubicBezTo>
                    <a:pt x="220" y="322"/>
                    <a:pt x="220" y="321"/>
                    <a:pt x="220" y="322"/>
                  </a:cubicBezTo>
                  <a:cubicBezTo>
                    <a:pt x="221" y="321"/>
                    <a:pt x="221" y="321"/>
                    <a:pt x="221" y="321"/>
                  </a:cubicBezTo>
                  <a:cubicBezTo>
                    <a:pt x="222" y="321"/>
                    <a:pt x="222" y="321"/>
                    <a:pt x="222" y="321"/>
                  </a:cubicBezTo>
                  <a:cubicBezTo>
                    <a:pt x="222" y="321"/>
                    <a:pt x="222" y="321"/>
                    <a:pt x="222" y="321"/>
                  </a:cubicBezTo>
                  <a:cubicBezTo>
                    <a:pt x="223" y="322"/>
                    <a:pt x="223" y="322"/>
                    <a:pt x="223" y="322"/>
                  </a:cubicBezTo>
                  <a:cubicBezTo>
                    <a:pt x="223" y="322"/>
                    <a:pt x="223" y="322"/>
                    <a:pt x="223" y="322"/>
                  </a:cubicBezTo>
                  <a:cubicBezTo>
                    <a:pt x="223" y="321"/>
                    <a:pt x="223" y="321"/>
                    <a:pt x="223" y="321"/>
                  </a:cubicBezTo>
                  <a:cubicBezTo>
                    <a:pt x="223" y="321"/>
                    <a:pt x="223" y="321"/>
                    <a:pt x="223" y="321"/>
                  </a:cubicBezTo>
                  <a:cubicBezTo>
                    <a:pt x="222" y="320"/>
                    <a:pt x="222" y="321"/>
                    <a:pt x="222" y="321"/>
                  </a:cubicBezTo>
                  <a:cubicBezTo>
                    <a:pt x="222" y="321"/>
                    <a:pt x="222" y="321"/>
                    <a:pt x="222" y="321"/>
                  </a:cubicBezTo>
                  <a:cubicBezTo>
                    <a:pt x="222" y="321"/>
                    <a:pt x="222" y="321"/>
                    <a:pt x="222" y="321"/>
                  </a:cubicBezTo>
                  <a:cubicBezTo>
                    <a:pt x="221" y="321"/>
                    <a:pt x="221" y="321"/>
                    <a:pt x="221" y="321"/>
                  </a:cubicBezTo>
                  <a:cubicBezTo>
                    <a:pt x="220" y="320"/>
                    <a:pt x="220" y="320"/>
                    <a:pt x="220" y="320"/>
                  </a:cubicBezTo>
                  <a:cubicBezTo>
                    <a:pt x="221" y="319"/>
                    <a:pt x="221" y="319"/>
                    <a:pt x="221" y="319"/>
                  </a:cubicBezTo>
                  <a:cubicBezTo>
                    <a:pt x="221" y="319"/>
                    <a:pt x="221" y="319"/>
                    <a:pt x="221" y="319"/>
                  </a:cubicBezTo>
                  <a:cubicBezTo>
                    <a:pt x="220" y="319"/>
                    <a:pt x="220" y="319"/>
                    <a:pt x="220" y="319"/>
                  </a:cubicBezTo>
                  <a:cubicBezTo>
                    <a:pt x="219" y="319"/>
                    <a:pt x="219" y="319"/>
                    <a:pt x="219" y="319"/>
                  </a:cubicBezTo>
                  <a:cubicBezTo>
                    <a:pt x="219" y="319"/>
                    <a:pt x="219" y="319"/>
                    <a:pt x="219" y="319"/>
                  </a:cubicBezTo>
                  <a:cubicBezTo>
                    <a:pt x="219" y="318"/>
                    <a:pt x="219" y="318"/>
                    <a:pt x="219" y="318"/>
                  </a:cubicBezTo>
                  <a:cubicBezTo>
                    <a:pt x="219" y="318"/>
                    <a:pt x="219" y="318"/>
                    <a:pt x="219" y="318"/>
                  </a:cubicBezTo>
                  <a:cubicBezTo>
                    <a:pt x="219" y="318"/>
                    <a:pt x="219" y="318"/>
                    <a:pt x="219" y="318"/>
                  </a:cubicBezTo>
                  <a:cubicBezTo>
                    <a:pt x="218" y="318"/>
                    <a:pt x="218" y="318"/>
                    <a:pt x="218" y="318"/>
                  </a:cubicBezTo>
                  <a:cubicBezTo>
                    <a:pt x="218" y="318"/>
                    <a:pt x="218" y="318"/>
                    <a:pt x="218" y="318"/>
                  </a:cubicBezTo>
                  <a:cubicBezTo>
                    <a:pt x="218" y="318"/>
                    <a:pt x="218" y="318"/>
                    <a:pt x="218" y="318"/>
                  </a:cubicBezTo>
                  <a:cubicBezTo>
                    <a:pt x="217" y="317"/>
                    <a:pt x="217" y="317"/>
                    <a:pt x="217" y="317"/>
                  </a:cubicBezTo>
                  <a:cubicBezTo>
                    <a:pt x="217" y="317"/>
                    <a:pt x="217" y="317"/>
                    <a:pt x="217" y="317"/>
                  </a:cubicBezTo>
                  <a:cubicBezTo>
                    <a:pt x="217" y="317"/>
                    <a:pt x="217" y="317"/>
                    <a:pt x="217" y="317"/>
                  </a:cubicBezTo>
                  <a:cubicBezTo>
                    <a:pt x="217" y="317"/>
                    <a:pt x="217" y="317"/>
                    <a:pt x="217" y="317"/>
                  </a:cubicBezTo>
                  <a:cubicBezTo>
                    <a:pt x="216" y="316"/>
                    <a:pt x="216" y="316"/>
                    <a:pt x="216" y="316"/>
                  </a:cubicBezTo>
                  <a:cubicBezTo>
                    <a:pt x="216" y="316"/>
                    <a:pt x="216" y="316"/>
                    <a:pt x="216" y="316"/>
                  </a:cubicBezTo>
                  <a:cubicBezTo>
                    <a:pt x="216" y="316"/>
                    <a:pt x="216" y="315"/>
                    <a:pt x="216" y="315"/>
                  </a:cubicBezTo>
                  <a:cubicBezTo>
                    <a:pt x="216" y="315"/>
                    <a:pt x="216" y="315"/>
                    <a:pt x="216" y="315"/>
                  </a:cubicBezTo>
                  <a:cubicBezTo>
                    <a:pt x="216" y="315"/>
                    <a:pt x="216" y="315"/>
                    <a:pt x="216" y="315"/>
                  </a:cubicBezTo>
                  <a:cubicBezTo>
                    <a:pt x="215" y="315"/>
                    <a:pt x="215" y="315"/>
                    <a:pt x="215" y="315"/>
                  </a:cubicBezTo>
                  <a:cubicBezTo>
                    <a:pt x="215" y="315"/>
                    <a:pt x="215" y="315"/>
                    <a:pt x="215" y="315"/>
                  </a:cubicBezTo>
                  <a:cubicBezTo>
                    <a:pt x="214" y="314"/>
                    <a:pt x="214" y="314"/>
                    <a:pt x="214" y="314"/>
                  </a:cubicBezTo>
                  <a:cubicBezTo>
                    <a:pt x="214" y="315"/>
                    <a:pt x="214" y="315"/>
                    <a:pt x="214" y="315"/>
                  </a:cubicBezTo>
                  <a:cubicBezTo>
                    <a:pt x="214" y="315"/>
                    <a:pt x="214" y="315"/>
                    <a:pt x="215" y="316"/>
                  </a:cubicBezTo>
                  <a:cubicBezTo>
                    <a:pt x="214" y="316"/>
                    <a:pt x="214" y="316"/>
                    <a:pt x="214" y="316"/>
                  </a:cubicBezTo>
                  <a:cubicBezTo>
                    <a:pt x="215" y="316"/>
                    <a:pt x="215" y="316"/>
                    <a:pt x="215" y="316"/>
                  </a:cubicBezTo>
                  <a:cubicBezTo>
                    <a:pt x="214" y="316"/>
                    <a:pt x="214" y="316"/>
                    <a:pt x="214" y="316"/>
                  </a:cubicBezTo>
                  <a:cubicBezTo>
                    <a:pt x="214" y="316"/>
                    <a:pt x="214" y="316"/>
                    <a:pt x="214" y="316"/>
                  </a:cubicBezTo>
                  <a:cubicBezTo>
                    <a:pt x="214" y="316"/>
                    <a:pt x="214" y="316"/>
                    <a:pt x="214" y="316"/>
                  </a:cubicBezTo>
                  <a:cubicBezTo>
                    <a:pt x="213" y="315"/>
                    <a:pt x="213" y="315"/>
                    <a:pt x="213" y="315"/>
                  </a:cubicBezTo>
                  <a:cubicBezTo>
                    <a:pt x="213" y="315"/>
                    <a:pt x="213" y="315"/>
                    <a:pt x="213" y="315"/>
                  </a:cubicBezTo>
                  <a:cubicBezTo>
                    <a:pt x="213" y="315"/>
                    <a:pt x="213" y="315"/>
                    <a:pt x="213" y="315"/>
                  </a:cubicBezTo>
                  <a:cubicBezTo>
                    <a:pt x="212" y="315"/>
                    <a:pt x="212" y="315"/>
                    <a:pt x="211" y="316"/>
                  </a:cubicBezTo>
                  <a:cubicBezTo>
                    <a:pt x="211" y="316"/>
                    <a:pt x="211" y="316"/>
                    <a:pt x="211" y="316"/>
                  </a:cubicBezTo>
                  <a:cubicBezTo>
                    <a:pt x="211" y="317"/>
                    <a:pt x="211" y="317"/>
                    <a:pt x="211" y="317"/>
                  </a:cubicBezTo>
                  <a:cubicBezTo>
                    <a:pt x="212" y="318"/>
                    <a:pt x="212" y="318"/>
                    <a:pt x="212" y="318"/>
                  </a:cubicBezTo>
                  <a:cubicBezTo>
                    <a:pt x="212" y="318"/>
                    <a:pt x="212" y="318"/>
                    <a:pt x="212" y="318"/>
                  </a:cubicBezTo>
                  <a:cubicBezTo>
                    <a:pt x="212" y="317"/>
                    <a:pt x="212" y="317"/>
                    <a:pt x="212" y="317"/>
                  </a:cubicBezTo>
                  <a:cubicBezTo>
                    <a:pt x="213" y="318"/>
                    <a:pt x="213" y="318"/>
                    <a:pt x="213" y="318"/>
                  </a:cubicBezTo>
                  <a:cubicBezTo>
                    <a:pt x="212" y="318"/>
                    <a:pt x="212" y="318"/>
                    <a:pt x="212" y="318"/>
                  </a:cubicBezTo>
                  <a:cubicBezTo>
                    <a:pt x="211" y="319"/>
                    <a:pt x="211" y="319"/>
                    <a:pt x="211" y="319"/>
                  </a:cubicBezTo>
                  <a:cubicBezTo>
                    <a:pt x="212" y="319"/>
                    <a:pt x="212" y="319"/>
                    <a:pt x="212" y="319"/>
                  </a:cubicBezTo>
                  <a:cubicBezTo>
                    <a:pt x="211" y="319"/>
                    <a:pt x="211" y="319"/>
                    <a:pt x="211" y="320"/>
                  </a:cubicBezTo>
                  <a:cubicBezTo>
                    <a:pt x="211" y="320"/>
                    <a:pt x="211" y="320"/>
                    <a:pt x="211" y="320"/>
                  </a:cubicBezTo>
                  <a:cubicBezTo>
                    <a:pt x="211" y="320"/>
                    <a:pt x="211" y="320"/>
                    <a:pt x="211" y="320"/>
                  </a:cubicBezTo>
                  <a:cubicBezTo>
                    <a:pt x="211" y="319"/>
                    <a:pt x="211" y="319"/>
                    <a:pt x="211" y="319"/>
                  </a:cubicBezTo>
                  <a:cubicBezTo>
                    <a:pt x="211" y="319"/>
                    <a:pt x="211" y="319"/>
                    <a:pt x="211" y="319"/>
                  </a:cubicBezTo>
                  <a:cubicBezTo>
                    <a:pt x="211" y="320"/>
                    <a:pt x="211" y="320"/>
                    <a:pt x="211" y="320"/>
                  </a:cubicBezTo>
                  <a:cubicBezTo>
                    <a:pt x="211" y="320"/>
                    <a:pt x="211" y="320"/>
                    <a:pt x="211" y="320"/>
                  </a:cubicBezTo>
                  <a:cubicBezTo>
                    <a:pt x="211" y="321"/>
                    <a:pt x="211" y="321"/>
                    <a:pt x="211" y="321"/>
                  </a:cubicBezTo>
                  <a:cubicBezTo>
                    <a:pt x="211" y="321"/>
                    <a:pt x="211" y="321"/>
                    <a:pt x="211" y="321"/>
                  </a:cubicBezTo>
                  <a:cubicBezTo>
                    <a:pt x="211" y="321"/>
                    <a:pt x="211" y="321"/>
                    <a:pt x="211" y="321"/>
                  </a:cubicBezTo>
                  <a:cubicBezTo>
                    <a:pt x="210" y="321"/>
                    <a:pt x="210" y="321"/>
                    <a:pt x="210" y="321"/>
                  </a:cubicBezTo>
                  <a:cubicBezTo>
                    <a:pt x="211" y="321"/>
                    <a:pt x="211" y="321"/>
                    <a:pt x="211" y="321"/>
                  </a:cubicBezTo>
                  <a:cubicBezTo>
                    <a:pt x="210" y="322"/>
                    <a:pt x="210" y="322"/>
                    <a:pt x="210" y="322"/>
                  </a:cubicBezTo>
                  <a:cubicBezTo>
                    <a:pt x="211" y="322"/>
                    <a:pt x="211" y="322"/>
                    <a:pt x="211" y="322"/>
                  </a:cubicBezTo>
                  <a:cubicBezTo>
                    <a:pt x="211" y="323"/>
                    <a:pt x="211" y="323"/>
                    <a:pt x="211" y="323"/>
                  </a:cubicBezTo>
                  <a:cubicBezTo>
                    <a:pt x="210" y="324"/>
                    <a:pt x="210" y="324"/>
                    <a:pt x="210" y="324"/>
                  </a:cubicBezTo>
                  <a:cubicBezTo>
                    <a:pt x="210" y="324"/>
                    <a:pt x="210" y="324"/>
                    <a:pt x="210" y="324"/>
                  </a:cubicBezTo>
                  <a:cubicBezTo>
                    <a:pt x="210" y="324"/>
                    <a:pt x="210" y="324"/>
                    <a:pt x="210" y="324"/>
                  </a:cubicBezTo>
                  <a:cubicBezTo>
                    <a:pt x="210" y="325"/>
                    <a:pt x="210" y="325"/>
                    <a:pt x="210" y="325"/>
                  </a:cubicBezTo>
                  <a:cubicBezTo>
                    <a:pt x="210" y="325"/>
                    <a:pt x="210" y="325"/>
                    <a:pt x="210" y="325"/>
                  </a:cubicBezTo>
                  <a:cubicBezTo>
                    <a:pt x="209" y="326"/>
                    <a:pt x="209" y="326"/>
                    <a:pt x="209"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09" y="326"/>
                    <a:pt x="209" y="326"/>
                    <a:pt x="209" y="326"/>
                  </a:cubicBezTo>
                  <a:cubicBezTo>
                    <a:pt x="209" y="326"/>
                    <a:pt x="209" y="326"/>
                    <a:pt x="209" y="326"/>
                  </a:cubicBezTo>
                  <a:cubicBezTo>
                    <a:pt x="209" y="327"/>
                    <a:pt x="209" y="327"/>
                    <a:pt x="209" y="327"/>
                  </a:cubicBezTo>
                  <a:cubicBezTo>
                    <a:pt x="209" y="327"/>
                    <a:pt x="209" y="327"/>
                    <a:pt x="209" y="327"/>
                  </a:cubicBezTo>
                  <a:cubicBezTo>
                    <a:pt x="208" y="327"/>
                    <a:pt x="209" y="327"/>
                    <a:pt x="208" y="327"/>
                  </a:cubicBezTo>
                  <a:cubicBezTo>
                    <a:pt x="207" y="327"/>
                    <a:pt x="207" y="327"/>
                    <a:pt x="207" y="327"/>
                  </a:cubicBezTo>
                  <a:cubicBezTo>
                    <a:pt x="207" y="327"/>
                    <a:pt x="207" y="327"/>
                    <a:pt x="207" y="327"/>
                  </a:cubicBezTo>
                  <a:cubicBezTo>
                    <a:pt x="207" y="327"/>
                    <a:pt x="207" y="327"/>
                    <a:pt x="207" y="327"/>
                  </a:cubicBezTo>
                  <a:cubicBezTo>
                    <a:pt x="206" y="327"/>
                    <a:pt x="206" y="327"/>
                    <a:pt x="206" y="327"/>
                  </a:cubicBezTo>
                  <a:cubicBezTo>
                    <a:pt x="206" y="327"/>
                    <a:pt x="206" y="327"/>
                    <a:pt x="206" y="327"/>
                  </a:cubicBezTo>
                  <a:cubicBezTo>
                    <a:pt x="206" y="327"/>
                    <a:pt x="206" y="327"/>
                    <a:pt x="206" y="327"/>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7" y="329"/>
                    <a:pt x="207" y="329"/>
                    <a:pt x="207" y="329"/>
                  </a:cubicBezTo>
                  <a:cubicBezTo>
                    <a:pt x="207" y="329"/>
                    <a:pt x="207" y="329"/>
                    <a:pt x="207" y="329"/>
                  </a:cubicBezTo>
                  <a:cubicBezTo>
                    <a:pt x="207" y="329"/>
                    <a:pt x="207" y="329"/>
                    <a:pt x="207" y="329"/>
                  </a:cubicBezTo>
                  <a:cubicBezTo>
                    <a:pt x="208" y="330"/>
                    <a:pt x="208" y="330"/>
                    <a:pt x="208" y="330"/>
                  </a:cubicBezTo>
                  <a:cubicBezTo>
                    <a:pt x="208" y="330"/>
                    <a:pt x="208" y="330"/>
                    <a:pt x="208" y="330"/>
                  </a:cubicBezTo>
                  <a:cubicBezTo>
                    <a:pt x="208" y="330"/>
                    <a:pt x="208" y="330"/>
                    <a:pt x="208" y="330"/>
                  </a:cubicBezTo>
                  <a:cubicBezTo>
                    <a:pt x="207" y="331"/>
                    <a:pt x="207" y="330"/>
                    <a:pt x="207" y="330"/>
                  </a:cubicBezTo>
                  <a:cubicBezTo>
                    <a:pt x="207" y="330"/>
                    <a:pt x="207" y="330"/>
                    <a:pt x="207" y="330"/>
                  </a:cubicBezTo>
                  <a:cubicBezTo>
                    <a:pt x="206" y="330"/>
                    <a:pt x="206" y="330"/>
                    <a:pt x="206" y="330"/>
                  </a:cubicBezTo>
                  <a:cubicBezTo>
                    <a:pt x="206" y="330"/>
                    <a:pt x="206" y="330"/>
                    <a:pt x="206" y="330"/>
                  </a:cubicBezTo>
                  <a:cubicBezTo>
                    <a:pt x="206" y="330"/>
                    <a:pt x="206" y="330"/>
                    <a:pt x="206" y="330"/>
                  </a:cubicBezTo>
                  <a:cubicBezTo>
                    <a:pt x="205" y="331"/>
                    <a:pt x="205" y="330"/>
                    <a:pt x="205" y="331"/>
                  </a:cubicBezTo>
                  <a:cubicBezTo>
                    <a:pt x="205" y="331"/>
                    <a:pt x="205" y="331"/>
                    <a:pt x="205" y="331"/>
                  </a:cubicBezTo>
                  <a:cubicBezTo>
                    <a:pt x="206" y="331"/>
                    <a:pt x="206" y="331"/>
                    <a:pt x="206" y="331"/>
                  </a:cubicBezTo>
                  <a:cubicBezTo>
                    <a:pt x="206" y="332"/>
                    <a:pt x="206" y="332"/>
                    <a:pt x="206" y="332"/>
                  </a:cubicBezTo>
                  <a:cubicBezTo>
                    <a:pt x="206" y="332"/>
                    <a:pt x="206" y="332"/>
                    <a:pt x="206" y="332"/>
                  </a:cubicBezTo>
                  <a:cubicBezTo>
                    <a:pt x="206" y="332"/>
                    <a:pt x="206" y="332"/>
                    <a:pt x="206" y="332"/>
                  </a:cubicBezTo>
                  <a:cubicBezTo>
                    <a:pt x="207" y="332"/>
                    <a:pt x="207" y="332"/>
                    <a:pt x="207" y="332"/>
                  </a:cubicBezTo>
                  <a:cubicBezTo>
                    <a:pt x="207" y="332"/>
                    <a:pt x="207" y="332"/>
                    <a:pt x="207" y="332"/>
                  </a:cubicBezTo>
                  <a:cubicBezTo>
                    <a:pt x="207" y="332"/>
                    <a:pt x="207" y="332"/>
                    <a:pt x="207" y="332"/>
                  </a:cubicBezTo>
                  <a:cubicBezTo>
                    <a:pt x="207" y="332"/>
                    <a:pt x="207" y="332"/>
                    <a:pt x="207" y="332"/>
                  </a:cubicBezTo>
                  <a:cubicBezTo>
                    <a:pt x="206" y="332"/>
                    <a:pt x="206" y="332"/>
                    <a:pt x="206" y="332"/>
                  </a:cubicBezTo>
                  <a:cubicBezTo>
                    <a:pt x="207" y="333"/>
                    <a:pt x="207" y="333"/>
                    <a:pt x="207" y="333"/>
                  </a:cubicBezTo>
                  <a:cubicBezTo>
                    <a:pt x="207" y="332"/>
                    <a:pt x="207" y="332"/>
                    <a:pt x="208" y="332"/>
                  </a:cubicBezTo>
                  <a:cubicBezTo>
                    <a:pt x="208" y="332"/>
                    <a:pt x="208" y="332"/>
                    <a:pt x="208" y="332"/>
                  </a:cubicBezTo>
                  <a:cubicBezTo>
                    <a:pt x="208" y="332"/>
                    <a:pt x="208" y="332"/>
                    <a:pt x="208" y="332"/>
                  </a:cubicBezTo>
                  <a:cubicBezTo>
                    <a:pt x="208" y="332"/>
                    <a:pt x="208" y="332"/>
                    <a:pt x="208"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10" y="332"/>
                    <a:pt x="210" y="332"/>
                    <a:pt x="210" y="332"/>
                  </a:cubicBezTo>
                  <a:cubicBezTo>
                    <a:pt x="210" y="332"/>
                    <a:pt x="210" y="332"/>
                    <a:pt x="210" y="332"/>
                  </a:cubicBezTo>
                  <a:cubicBezTo>
                    <a:pt x="210" y="331"/>
                    <a:pt x="210" y="331"/>
                    <a:pt x="210" y="331"/>
                  </a:cubicBezTo>
                  <a:cubicBezTo>
                    <a:pt x="210" y="331"/>
                    <a:pt x="210" y="331"/>
                    <a:pt x="210" y="331"/>
                  </a:cubicBezTo>
                  <a:cubicBezTo>
                    <a:pt x="211" y="331"/>
                    <a:pt x="211" y="331"/>
                    <a:pt x="211" y="331"/>
                  </a:cubicBezTo>
                  <a:cubicBezTo>
                    <a:pt x="211" y="331"/>
                    <a:pt x="211" y="331"/>
                    <a:pt x="211" y="331"/>
                  </a:cubicBezTo>
                  <a:cubicBezTo>
                    <a:pt x="211" y="331"/>
                    <a:pt x="211" y="331"/>
                    <a:pt x="211" y="331"/>
                  </a:cubicBezTo>
                  <a:cubicBezTo>
                    <a:pt x="211" y="331"/>
                    <a:pt x="211" y="331"/>
                    <a:pt x="211" y="331"/>
                  </a:cubicBezTo>
                  <a:cubicBezTo>
                    <a:pt x="212" y="330"/>
                    <a:pt x="212" y="330"/>
                    <a:pt x="212" y="330"/>
                  </a:cubicBezTo>
                  <a:cubicBezTo>
                    <a:pt x="211" y="330"/>
                    <a:pt x="211" y="330"/>
                    <a:pt x="211" y="330"/>
                  </a:cubicBezTo>
                  <a:cubicBezTo>
                    <a:pt x="211" y="330"/>
                    <a:pt x="211" y="330"/>
                    <a:pt x="211" y="330"/>
                  </a:cubicBezTo>
                  <a:cubicBezTo>
                    <a:pt x="212" y="329"/>
                    <a:pt x="212" y="329"/>
                    <a:pt x="212" y="330"/>
                  </a:cubicBezTo>
                  <a:cubicBezTo>
                    <a:pt x="212" y="329"/>
                    <a:pt x="212" y="329"/>
                    <a:pt x="212" y="329"/>
                  </a:cubicBezTo>
                  <a:cubicBezTo>
                    <a:pt x="212" y="329"/>
                    <a:pt x="212" y="329"/>
                    <a:pt x="212" y="329"/>
                  </a:cubicBezTo>
                  <a:cubicBezTo>
                    <a:pt x="213" y="329"/>
                    <a:pt x="213" y="329"/>
                    <a:pt x="213" y="329"/>
                  </a:cubicBezTo>
                  <a:cubicBezTo>
                    <a:pt x="213" y="329"/>
                    <a:pt x="213" y="329"/>
                    <a:pt x="213"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8"/>
                    <a:pt x="212" y="328"/>
                    <a:pt x="212" y="328"/>
                  </a:cubicBezTo>
                  <a:cubicBezTo>
                    <a:pt x="212" y="328"/>
                    <a:pt x="212"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6"/>
                    <a:pt x="214" y="326"/>
                    <a:pt x="214" y="326"/>
                  </a:cubicBezTo>
                  <a:cubicBezTo>
                    <a:pt x="213" y="327"/>
                    <a:pt x="213" y="327"/>
                    <a:pt x="213" y="327"/>
                  </a:cubicBezTo>
                  <a:cubicBezTo>
                    <a:pt x="213" y="326"/>
                    <a:pt x="213" y="326"/>
                    <a:pt x="213" y="326"/>
                  </a:cubicBezTo>
                  <a:cubicBezTo>
                    <a:pt x="212" y="325"/>
                    <a:pt x="212" y="325"/>
                    <a:pt x="212" y="325"/>
                  </a:cubicBezTo>
                  <a:cubicBezTo>
                    <a:pt x="212" y="325"/>
                    <a:pt x="212" y="325"/>
                    <a:pt x="212" y="325"/>
                  </a:cubicBezTo>
                  <a:cubicBezTo>
                    <a:pt x="212" y="325"/>
                    <a:pt x="212" y="325"/>
                    <a:pt x="212" y="325"/>
                  </a:cubicBezTo>
                  <a:cubicBezTo>
                    <a:pt x="213" y="325"/>
                    <a:pt x="213" y="325"/>
                    <a:pt x="213" y="325"/>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3"/>
                    <a:pt x="213" y="323"/>
                    <a:pt x="213" y="323"/>
                  </a:cubicBezTo>
                  <a:cubicBezTo>
                    <a:pt x="213" y="323"/>
                    <a:pt x="213" y="323"/>
                    <a:pt x="213" y="323"/>
                  </a:cubicBezTo>
                  <a:cubicBezTo>
                    <a:pt x="213" y="323"/>
                    <a:pt x="213" y="323"/>
                    <a:pt x="213" y="323"/>
                  </a:cubicBezTo>
                  <a:cubicBezTo>
                    <a:pt x="214" y="323"/>
                    <a:pt x="214" y="323"/>
                    <a:pt x="214" y="323"/>
                  </a:cubicBezTo>
                  <a:cubicBezTo>
                    <a:pt x="214" y="323"/>
                    <a:pt x="214" y="323"/>
                    <a:pt x="214" y="323"/>
                  </a:cubicBezTo>
                  <a:cubicBezTo>
                    <a:pt x="214" y="323"/>
                    <a:pt x="214" y="323"/>
                    <a:pt x="214" y="323"/>
                  </a:cubicBezTo>
                  <a:cubicBezTo>
                    <a:pt x="214" y="323"/>
                    <a:pt x="214" y="323"/>
                    <a:pt x="214" y="323"/>
                  </a:cubicBezTo>
                  <a:lnTo>
                    <a:pt x="215" y="323"/>
                  </a:lnTo>
                  <a:close/>
                  <a:moveTo>
                    <a:pt x="210" y="257"/>
                  </a:moveTo>
                  <a:cubicBezTo>
                    <a:pt x="210" y="256"/>
                    <a:pt x="210" y="256"/>
                    <a:pt x="210" y="256"/>
                  </a:cubicBezTo>
                  <a:cubicBezTo>
                    <a:pt x="210" y="257"/>
                    <a:pt x="210" y="257"/>
                    <a:pt x="211" y="257"/>
                  </a:cubicBezTo>
                  <a:cubicBezTo>
                    <a:pt x="211" y="257"/>
                    <a:pt x="211" y="257"/>
                    <a:pt x="211" y="257"/>
                  </a:cubicBezTo>
                  <a:cubicBezTo>
                    <a:pt x="211" y="257"/>
                    <a:pt x="211" y="256"/>
                    <a:pt x="211" y="256"/>
                  </a:cubicBezTo>
                  <a:cubicBezTo>
                    <a:pt x="211" y="256"/>
                    <a:pt x="210" y="255"/>
                    <a:pt x="210" y="255"/>
                  </a:cubicBezTo>
                  <a:cubicBezTo>
                    <a:pt x="210" y="255"/>
                    <a:pt x="210" y="255"/>
                    <a:pt x="210" y="255"/>
                  </a:cubicBezTo>
                  <a:cubicBezTo>
                    <a:pt x="210" y="255"/>
                    <a:pt x="210" y="255"/>
                    <a:pt x="210"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8" y="255"/>
                    <a:pt x="208" y="255"/>
                    <a:pt x="208" y="255"/>
                  </a:cubicBezTo>
                  <a:cubicBezTo>
                    <a:pt x="207" y="255"/>
                    <a:pt x="207" y="255"/>
                    <a:pt x="207" y="255"/>
                  </a:cubicBezTo>
                  <a:cubicBezTo>
                    <a:pt x="208" y="255"/>
                    <a:pt x="208" y="255"/>
                    <a:pt x="208" y="255"/>
                  </a:cubicBezTo>
                  <a:cubicBezTo>
                    <a:pt x="208" y="255"/>
                    <a:pt x="208" y="255"/>
                    <a:pt x="208" y="255"/>
                  </a:cubicBezTo>
                  <a:cubicBezTo>
                    <a:pt x="209" y="256"/>
                    <a:pt x="209" y="256"/>
                    <a:pt x="209" y="256"/>
                  </a:cubicBezTo>
                  <a:cubicBezTo>
                    <a:pt x="209" y="256"/>
                    <a:pt x="209" y="256"/>
                    <a:pt x="209" y="256"/>
                  </a:cubicBezTo>
                  <a:cubicBezTo>
                    <a:pt x="209" y="256"/>
                    <a:pt x="209" y="256"/>
                    <a:pt x="209" y="256"/>
                  </a:cubicBezTo>
                  <a:cubicBezTo>
                    <a:pt x="209" y="256"/>
                    <a:pt x="209" y="256"/>
                    <a:pt x="209" y="256"/>
                  </a:cubicBezTo>
                  <a:cubicBezTo>
                    <a:pt x="209" y="256"/>
                    <a:pt x="209" y="256"/>
                    <a:pt x="209" y="256"/>
                  </a:cubicBezTo>
                  <a:lnTo>
                    <a:pt x="210" y="257"/>
                  </a:lnTo>
                  <a:close/>
                  <a:moveTo>
                    <a:pt x="211" y="332"/>
                  </a:move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1" y="333"/>
                    <a:pt x="211" y="333"/>
                    <a:pt x="211" y="333"/>
                  </a:cubicBezTo>
                  <a:cubicBezTo>
                    <a:pt x="211" y="333"/>
                    <a:pt x="211" y="333"/>
                    <a:pt x="211" y="333"/>
                  </a:cubicBezTo>
                  <a:cubicBezTo>
                    <a:pt x="211" y="332"/>
                    <a:pt x="211" y="332"/>
                    <a:pt x="211" y="332"/>
                  </a:cubicBezTo>
                  <a:cubicBezTo>
                    <a:pt x="211" y="331"/>
                    <a:pt x="211" y="331"/>
                    <a:pt x="211" y="331"/>
                  </a:cubicBezTo>
                  <a:cubicBezTo>
                    <a:pt x="212" y="331"/>
                    <a:pt x="212" y="331"/>
                    <a:pt x="212" y="331"/>
                  </a:cubicBezTo>
                  <a:cubicBezTo>
                    <a:pt x="211" y="331"/>
                    <a:pt x="211" y="331"/>
                    <a:pt x="211" y="331"/>
                  </a:cubicBezTo>
                  <a:cubicBezTo>
                    <a:pt x="211" y="331"/>
                    <a:pt x="211" y="331"/>
                    <a:pt x="211" y="331"/>
                  </a:cubicBezTo>
                  <a:cubicBezTo>
                    <a:pt x="211" y="332"/>
                    <a:pt x="211" y="332"/>
                    <a:pt x="211" y="332"/>
                  </a:cubicBezTo>
                  <a:cubicBezTo>
                    <a:pt x="211" y="332"/>
                    <a:pt x="211" y="332"/>
                    <a:pt x="211" y="332"/>
                  </a:cubicBezTo>
                  <a:cubicBezTo>
                    <a:pt x="211" y="332"/>
                    <a:pt x="211" y="332"/>
                    <a:pt x="211" y="332"/>
                  </a:cubicBezTo>
                  <a:cubicBezTo>
                    <a:pt x="211" y="332"/>
                    <a:pt x="211" y="332"/>
                    <a:pt x="211" y="332"/>
                  </a:cubicBezTo>
                  <a:close/>
                  <a:moveTo>
                    <a:pt x="199" y="308"/>
                  </a:moveTo>
                  <a:cubicBezTo>
                    <a:pt x="199" y="308"/>
                    <a:pt x="199" y="308"/>
                    <a:pt x="199" y="308"/>
                  </a:cubicBezTo>
                  <a:cubicBezTo>
                    <a:pt x="200" y="308"/>
                    <a:pt x="200" y="308"/>
                    <a:pt x="200" y="308"/>
                  </a:cubicBezTo>
                  <a:cubicBezTo>
                    <a:pt x="200" y="308"/>
                    <a:pt x="200" y="308"/>
                    <a:pt x="200" y="308"/>
                  </a:cubicBezTo>
                  <a:cubicBezTo>
                    <a:pt x="199" y="308"/>
                    <a:pt x="199" y="308"/>
                    <a:pt x="199" y="308"/>
                  </a:cubicBezTo>
                  <a:cubicBezTo>
                    <a:pt x="199" y="308"/>
                    <a:pt x="199" y="308"/>
                    <a:pt x="199" y="308"/>
                  </a:cubicBezTo>
                  <a:cubicBezTo>
                    <a:pt x="199" y="308"/>
                    <a:pt x="199" y="308"/>
                    <a:pt x="199" y="308"/>
                  </a:cubicBezTo>
                  <a:close/>
                  <a:moveTo>
                    <a:pt x="213" y="330"/>
                  </a:moveTo>
                  <a:cubicBezTo>
                    <a:pt x="213" y="331"/>
                    <a:pt x="213" y="331"/>
                    <a:pt x="213" y="331"/>
                  </a:cubicBezTo>
                  <a:cubicBezTo>
                    <a:pt x="213" y="331"/>
                    <a:pt x="213" y="331"/>
                    <a:pt x="213" y="331"/>
                  </a:cubicBezTo>
                  <a:lnTo>
                    <a:pt x="213" y="330"/>
                  </a:lnTo>
                  <a:close/>
                  <a:moveTo>
                    <a:pt x="210" y="269"/>
                  </a:moveTo>
                  <a:cubicBezTo>
                    <a:pt x="210" y="269"/>
                    <a:pt x="210" y="269"/>
                    <a:pt x="210" y="269"/>
                  </a:cubicBezTo>
                  <a:cubicBezTo>
                    <a:pt x="210" y="269"/>
                    <a:pt x="210" y="269"/>
                    <a:pt x="210" y="269"/>
                  </a:cubicBezTo>
                  <a:cubicBezTo>
                    <a:pt x="210" y="269"/>
                    <a:pt x="210" y="269"/>
                    <a:pt x="210" y="269"/>
                  </a:cubicBezTo>
                  <a:cubicBezTo>
                    <a:pt x="210" y="270"/>
                    <a:pt x="210" y="270"/>
                    <a:pt x="210" y="270"/>
                  </a:cubicBezTo>
                  <a:cubicBezTo>
                    <a:pt x="210" y="269"/>
                    <a:pt x="210" y="269"/>
                    <a:pt x="210" y="269"/>
                  </a:cubicBezTo>
                  <a:cubicBezTo>
                    <a:pt x="210" y="269"/>
                    <a:pt x="210" y="269"/>
                    <a:pt x="210" y="269"/>
                  </a:cubicBezTo>
                  <a:cubicBezTo>
                    <a:pt x="210" y="269"/>
                    <a:pt x="210" y="269"/>
                    <a:pt x="210" y="269"/>
                  </a:cubicBezTo>
                  <a:cubicBezTo>
                    <a:pt x="210" y="269"/>
                    <a:pt x="210" y="269"/>
                    <a:pt x="210" y="269"/>
                  </a:cubicBezTo>
                  <a:close/>
                  <a:moveTo>
                    <a:pt x="212" y="268"/>
                  </a:moveTo>
                  <a:cubicBezTo>
                    <a:pt x="211" y="268"/>
                    <a:pt x="211" y="268"/>
                    <a:pt x="211" y="268"/>
                  </a:cubicBezTo>
                  <a:cubicBezTo>
                    <a:pt x="212" y="269"/>
                    <a:pt x="212" y="269"/>
                    <a:pt x="212" y="269"/>
                  </a:cubicBezTo>
                  <a:cubicBezTo>
                    <a:pt x="212" y="268"/>
                    <a:pt x="212" y="268"/>
                    <a:pt x="212" y="268"/>
                  </a:cubicBezTo>
                  <a:cubicBezTo>
                    <a:pt x="212" y="268"/>
                    <a:pt x="212" y="268"/>
                    <a:pt x="212" y="268"/>
                  </a:cubicBezTo>
                  <a:close/>
                  <a:moveTo>
                    <a:pt x="217" y="274"/>
                  </a:moveTo>
                  <a:cubicBezTo>
                    <a:pt x="217" y="274"/>
                    <a:pt x="217" y="274"/>
                    <a:pt x="217" y="274"/>
                  </a:cubicBezTo>
                  <a:cubicBezTo>
                    <a:pt x="217" y="274"/>
                    <a:pt x="217" y="274"/>
                    <a:pt x="217" y="274"/>
                  </a:cubicBezTo>
                  <a:cubicBezTo>
                    <a:pt x="217" y="275"/>
                    <a:pt x="217" y="275"/>
                    <a:pt x="217" y="275"/>
                  </a:cubicBezTo>
                  <a:cubicBezTo>
                    <a:pt x="217" y="275"/>
                    <a:pt x="217" y="275"/>
                    <a:pt x="217" y="275"/>
                  </a:cubicBezTo>
                  <a:cubicBezTo>
                    <a:pt x="217" y="275"/>
                    <a:pt x="217" y="275"/>
                    <a:pt x="217" y="275"/>
                  </a:cubicBezTo>
                  <a:cubicBezTo>
                    <a:pt x="217" y="274"/>
                    <a:pt x="217" y="274"/>
                    <a:pt x="217" y="274"/>
                  </a:cubicBezTo>
                  <a:close/>
                  <a:moveTo>
                    <a:pt x="241" y="380"/>
                  </a:moveTo>
                  <a:cubicBezTo>
                    <a:pt x="242" y="380"/>
                    <a:pt x="242" y="380"/>
                    <a:pt x="242" y="380"/>
                  </a:cubicBezTo>
                  <a:cubicBezTo>
                    <a:pt x="241" y="380"/>
                    <a:pt x="241" y="380"/>
                    <a:pt x="241" y="380"/>
                  </a:cubicBezTo>
                  <a:cubicBezTo>
                    <a:pt x="241" y="380"/>
                    <a:pt x="241" y="380"/>
                    <a:pt x="241" y="380"/>
                  </a:cubicBezTo>
                  <a:cubicBezTo>
                    <a:pt x="241" y="379"/>
                    <a:pt x="241" y="379"/>
                    <a:pt x="241" y="379"/>
                  </a:cubicBezTo>
                  <a:cubicBezTo>
                    <a:pt x="241" y="380"/>
                    <a:pt x="241" y="380"/>
                    <a:pt x="241" y="380"/>
                  </a:cubicBezTo>
                  <a:cubicBezTo>
                    <a:pt x="241" y="380"/>
                    <a:pt x="241" y="380"/>
                    <a:pt x="241" y="380"/>
                  </a:cubicBezTo>
                  <a:close/>
                  <a:moveTo>
                    <a:pt x="224" y="329"/>
                  </a:moveTo>
                  <a:cubicBezTo>
                    <a:pt x="224" y="329"/>
                    <a:pt x="224" y="329"/>
                    <a:pt x="224" y="329"/>
                  </a:cubicBezTo>
                  <a:cubicBezTo>
                    <a:pt x="224" y="329"/>
                    <a:pt x="224" y="329"/>
                    <a:pt x="224" y="329"/>
                  </a:cubicBezTo>
                  <a:cubicBezTo>
                    <a:pt x="224" y="329"/>
                    <a:pt x="224" y="329"/>
                    <a:pt x="224" y="329"/>
                  </a:cubicBezTo>
                  <a:cubicBezTo>
                    <a:pt x="224" y="329"/>
                    <a:pt x="224" y="329"/>
                    <a:pt x="224" y="329"/>
                  </a:cubicBezTo>
                  <a:cubicBezTo>
                    <a:pt x="223" y="329"/>
                    <a:pt x="223" y="329"/>
                    <a:pt x="223" y="329"/>
                  </a:cubicBezTo>
                  <a:cubicBezTo>
                    <a:pt x="223" y="329"/>
                    <a:pt x="223" y="329"/>
                    <a:pt x="223" y="329"/>
                  </a:cubicBezTo>
                  <a:cubicBezTo>
                    <a:pt x="223" y="329"/>
                    <a:pt x="223" y="329"/>
                    <a:pt x="223" y="329"/>
                  </a:cubicBezTo>
                  <a:cubicBezTo>
                    <a:pt x="223" y="329"/>
                    <a:pt x="223" y="329"/>
                    <a:pt x="223" y="329"/>
                  </a:cubicBezTo>
                  <a:cubicBezTo>
                    <a:pt x="222" y="329"/>
                    <a:pt x="222" y="329"/>
                    <a:pt x="222" y="329"/>
                  </a:cubicBezTo>
                  <a:cubicBezTo>
                    <a:pt x="222" y="329"/>
                    <a:pt x="222" y="329"/>
                    <a:pt x="222" y="329"/>
                  </a:cubicBezTo>
                  <a:cubicBezTo>
                    <a:pt x="223" y="329"/>
                    <a:pt x="223" y="329"/>
                    <a:pt x="223"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1" y="329"/>
                    <a:pt x="221" y="329"/>
                    <a:pt x="221" y="329"/>
                  </a:cubicBezTo>
                  <a:cubicBezTo>
                    <a:pt x="221" y="329"/>
                    <a:pt x="221" y="329"/>
                    <a:pt x="221" y="329"/>
                  </a:cubicBezTo>
                  <a:cubicBezTo>
                    <a:pt x="221" y="329"/>
                    <a:pt x="221" y="329"/>
                    <a:pt x="221" y="329"/>
                  </a:cubicBezTo>
                  <a:cubicBezTo>
                    <a:pt x="220" y="329"/>
                    <a:pt x="220" y="329"/>
                    <a:pt x="220" y="329"/>
                  </a:cubicBezTo>
                  <a:cubicBezTo>
                    <a:pt x="220" y="330"/>
                    <a:pt x="220" y="330"/>
                    <a:pt x="220" y="330"/>
                  </a:cubicBezTo>
                  <a:cubicBezTo>
                    <a:pt x="220" y="330"/>
                    <a:pt x="220" y="330"/>
                    <a:pt x="220" y="330"/>
                  </a:cubicBezTo>
                  <a:cubicBezTo>
                    <a:pt x="221" y="329"/>
                    <a:pt x="221" y="329"/>
                    <a:pt x="221" y="329"/>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2" y="331"/>
                    <a:pt x="222" y="331"/>
                    <a:pt x="222"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2"/>
                    <a:pt x="220" y="332"/>
                    <a:pt x="220" y="332"/>
                  </a:cubicBezTo>
                  <a:cubicBezTo>
                    <a:pt x="220" y="332"/>
                    <a:pt x="220" y="332"/>
                    <a:pt x="220" y="332"/>
                  </a:cubicBezTo>
                  <a:cubicBezTo>
                    <a:pt x="219" y="332"/>
                    <a:pt x="219" y="332"/>
                    <a:pt x="219" y="332"/>
                  </a:cubicBezTo>
                  <a:cubicBezTo>
                    <a:pt x="219" y="332"/>
                    <a:pt x="219" y="332"/>
                    <a:pt x="219" y="332"/>
                  </a:cubicBezTo>
                  <a:cubicBezTo>
                    <a:pt x="219" y="331"/>
                    <a:pt x="219" y="331"/>
                    <a:pt x="219" y="331"/>
                  </a:cubicBezTo>
                  <a:cubicBezTo>
                    <a:pt x="219" y="331"/>
                    <a:pt x="219" y="331"/>
                    <a:pt x="219" y="331"/>
                  </a:cubicBezTo>
                  <a:cubicBezTo>
                    <a:pt x="219" y="331"/>
                    <a:pt x="219" y="331"/>
                    <a:pt x="219" y="331"/>
                  </a:cubicBezTo>
                  <a:cubicBezTo>
                    <a:pt x="218" y="330"/>
                    <a:pt x="218" y="330"/>
                    <a:pt x="218" y="330"/>
                  </a:cubicBezTo>
                  <a:cubicBezTo>
                    <a:pt x="218" y="330"/>
                    <a:pt x="218" y="330"/>
                    <a:pt x="218" y="330"/>
                  </a:cubicBezTo>
                  <a:cubicBezTo>
                    <a:pt x="218" y="330"/>
                    <a:pt x="218" y="330"/>
                    <a:pt x="218" y="330"/>
                  </a:cubicBezTo>
                  <a:cubicBezTo>
                    <a:pt x="218" y="331"/>
                    <a:pt x="218" y="331"/>
                    <a:pt x="218" y="331"/>
                  </a:cubicBezTo>
                  <a:cubicBezTo>
                    <a:pt x="218" y="331"/>
                    <a:pt x="218" y="331"/>
                    <a:pt x="218" y="331"/>
                  </a:cubicBezTo>
                  <a:cubicBezTo>
                    <a:pt x="218" y="331"/>
                    <a:pt x="218" y="331"/>
                    <a:pt x="218" y="331"/>
                  </a:cubicBezTo>
                  <a:cubicBezTo>
                    <a:pt x="217" y="330"/>
                    <a:pt x="218" y="330"/>
                    <a:pt x="217" y="330"/>
                  </a:cubicBezTo>
                  <a:cubicBezTo>
                    <a:pt x="217" y="330"/>
                    <a:pt x="217" y="330"/>
                    <a:pt x="217" y="330"/>
                  </a:cubicBezTo>
                  <a:cubicBezTo>
                    <a:pt x="217" y="331"/>
                    <a:pt x="217" y="331"/>
                    <a:pt x="217" y="331"/>
                  </a:cubicBezTo>
                  <a:cubicBezTo>
                    <a:pt x="217" y="331"/>
                    <a:pt x="217" y="331"/>
                    <a:pt x="217" y="331"/>
                  </a:cubicBezTo>
                  <a:cubicBezTo>
                    <a:pt x="217" y="331"/>
                    <a:pt x="217" y="331"/>
                    <a:pt x="217" y="331"/>
                  </a:cubicBezTo>
                  <a:cubicBezTo>
                    <a:pt x="217" y="331"/>
                    <a:pt x="217" y="331"/>
                    <a:pt x="217" y="331"/>
                  </a:cubicBezTo>
                  <a:cubicBezTo>
                    <a:pt x="216" y="331"/>
                    <a:pt x="216" y="331"/>
                    <a:pt x="216" y="331"/>
                  </a:cubicBezTo>
                  <a:cubicBezTo>
                    <a:pt x="216" y="330"/>
                    <a:pt x="216" y="330"/>
                    <a:pt x="216" y="330"/>
                  </a:cubicBezTo>
                  <a:cubicBezTo>
                    <a:pt x="216" y="330"/>
                    <a:pt x="216" y="330"/>
                    <a:pt x="216" y="330"/>
                  </a:cubicBezTo>
                  <a:cubicBezTo>
                    <a:pt x="216" y="330"/>
                    <a:pt x="216" y="330"/>
                    <a:pt x="216" y="330"/>
                  </a:cubicBezTo>
                  <a:cubicBezTo>
                    <a:pt x="215" y="330"/>
                    <a:pt x="215" y="330"/>
                    <a:pt x="215" y="330"/>
                  </a:cubicBezTo>
                  <a:cubicBezTo>
                    <a:pt x="215" y="330"/>
                    <a:pt x="215" y="330"/>
                    <a:pt x="215" y="330"/>
                  </a:cubicBezTo>
                  <a:cubicBezTo>
                    <a:pt x="215" y="330"/>
                    <a:pt x="215" y="330"/>
                    <a:pt x="215" y="330"/>
                  </a:cubicBezTo>
                  <a:cubicBezTo>
                    <a:pt x="215" y="329"/>
                    <a:pt x="215" y="329"/>
                    <a:pt x="215" y="329"/>
                  </a:cubicBezTo>
                  <a:cubicBezTo>
                    <a:pt x="216" y="329"/>
                    <a:pt x="216" y="329"/>
                    <a:pt x="216" y="329"/>
                  </a:cubicBezTo>
                  <a:cubicBezTo>
                    <a:pt x="215" y="329"/>
                    <a:pt x="215" y="329"/>
                    <a:pt x="215" y="329"/>
                  </a:cubicBezTo>
                  <a:cubicBezTo>
                    <a:pt x="215" y="329"/>
                    <a:pt x="215" y="329"/>
                    <a:pt x="215" y="328"/>
                  </a:cubicBezTo>
                  <a:cubicBezTo>
                    <a:pt x="215" y="328"/>
                    <a:pt x="215" y="328"/>
                    <a:pt x="215" y="328"/>
                  </a:cubicBezTo>
                  <a:cubicBezTo>
                    <a:pt x="215" y="328"/>
                    <a:pt x="215" y="328"/>
                    <a:pt x="215" y="328"/>
                  </a:cubicBezTo>
                  <a:cubicBezTo>
                    <a:pt x="216" y="327"/>
                    <a:pt x="216" y="327"/>
                    <a:pt x="216" y="327"/>
                  </a:cubicBezTo>
                  <a:cubicBezTo>
                    <a:pt x="215" y="327"/>
                    <a:pt x="215" y="327"/>
                    <a:pt x="215" y="327"/>
                  </a:cubicBezTo>
                  <a:cubicBezTo>
                    <a:pt x="216" y="327"/>
                    <a:pt x="216" y="327"/>
                    <a:pt x="216" y="327"/>
                  </a:cubicBezTo>
                  <a:cubicBezTo>
                    <a:pt x="216" y="327"/>
                    <a:pt x="216" y="327"/>
                    <a:pt x="217" y="328"/>
                  </a:cubicBezTo>
                  <a:cubicBezTo>
                    <a:pt x="217" y="327"/>
                    <a:pt x="217" y="327"/>
                    <a:pt x="217" y="327"/>
                  </a:cubicBezTo>
                  <a:cubicBezTo>
                    <a:pt x="217" y="327"/>
                    <a:pt x="217" y="327"/>
                    <a:pt x="217" y="327"/>
                  </a:cubicBezTo>
                  <a:cubicBezTo>
                    <a:pt x="217" y="327"/>
                    <a:pt x="217" y="327"/>
                    <a:pt x="217" y="327"/>
                  </a:cubicBezTo>
                  <a:cubicBezTo>
                    <a:pt x="217" y="328"/>
                    <a:pt x="217" y="328"/>
                    <a:pt x="217" y="328"/>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6"/>
                    <a:pt x="218" y="326"/>
                    <a:pt x="218" y="326"/>
                  </a:cubicBezTo>
                  <a:cubicBezTo>
                    <a:pt x="218" y="326"/>
                    <a:pt x="218" y="326"/>
                    <a:pt x="218" y="326"/>
                  </a:cubicBezTo>
                  <a:cubicBezTo>
                    <a:pt x="219" y="326"/>
                    <a:pt x="219" y="326"/>
                    <a:pt x="219" y="326"/>
                  </a:cubicBezTo>
                  <a:cubicBezTo>
                    <a:pt x="219" y="326"/>
                    <a:pt x="219" y="326"/>
                    <a:pt x="219" y="326"/>
                  </a:cubicBezTo>
                  <a:cubicBezTo>
                    <a:pt x="219" y="325"/>
                    <a:pt x="219" y="325"/>
                    <a:pt x="219" y="325"/>
                  </a:cubicBezTo>
                  <a:cubicBezTo>
                    <a:pt x="220" y="325"/>
                    <a:pt x="220" y="325"/>
                    <a:pt x="220" y="325"/>
                  </a:cubicBezTo>
                  <a:cubicBezTo>
                    <a:pt x="220" y="326"/>
                    <a:pt x="220" y="326"/>
                    <a:pt x="220" y="326"/>
                  </a:cubicBezTo>
                  <a:cubicBezTo>
                    <a:pt x="220" y="326"/>
                    <a:pt x="220" y="326"/>
                    <a:pt x="220" y="326"/>
                  </a:cubicBezTo>
                  <a:cubicBezTo>
                    <a:pt x="220" y="325"/>
                    <a:pt x="220" y="325"/>
                    <a:pt x="220" y="325"/>
                  </a:cubicBezTo>
                  <a:cubicBezTo>
                    <a:pt x="220" y="326"/>
                    <a:pt x="220" y="326"/>
                    <a:pt x="220" y="326"/>
                  </a:cubicBezTo>
                  <a:cubicBezTo>
                    <a:pt x="220" y="326"/>
                    <a:pt x="220" y="326"/>
                    <a:pt x="220" y="326"/>
                  </a:cubicBezTo>
                  <a:cubicBezTo>
                    <a:pt x="220" y="326"/>
                    <a:pt x="220" y="326"/>
                    <a:pt x="220" y="326"/>
                  </a:cubicBezTo>
                  <a:cubicBezTo>
                    <a:pt x="221" y="326"/>
                    <a:pt x="221" y="326"/>
                    <a:pt x="221" y="326"/>
                  </a:cubicBezTo>
                  <a:cubicBezTo>
                    <a:pt x="221" y="326"/>
                    <a:pt x="221" y="326"/>
                    <a:pt x="221" y="326"/>
                  </a:cubicBezTo>
                  <a:cubicBezTo>
                    <a:pt x="222" y="326"/>
                    <a:pt x="222" y="326"/>
                    <a:pt x="222" y="326"/>
                  </a:cubicBezTo>
                  <a:cubicBezTo>
                    <a:pt x="222" y="326"/>
                    <a:pt x="222" y="326"/>
                    <a:pt x="222" y="326"/>
                  </a:cubicBezTo>
                  <a:cubicBezTo>
                    <a:pt x="222" y="326"/>
                    <a:pt x="222" y="326"/>
                    <a:pt x="222" y="326"/>
                  </a:cubicBezTo>
                  <a:cubicBezTo>
                    <a:pt x="222" y="326"/>
                    <a:pt x="222" y="326"/>
                    <a:pt x="222" y="326"/>
                  </a:cubicBezTo>
                  <a:cubicBezTo>
                    <a:pt x="223" y="326"/>
                    <a:pt x="223" y="326"/>
                    <a:pt x="223" y="326"/>
                  </a:cubicBezTo>
                  <a:cubicBezTo>
                    <a:pt x="223" y="326"/>
                    <a:pt x="223" y="327"/>
                    <a:pt x="224" y="327"/>
                  </a:cubicBezTo>
                  <a:cubicBezTo>
                    <a:pt x="224" y="327"/>
                    <a:pt x="224" y="327"/>
                    <a:pt x="224" y="327"/>
                  </a:cubicBezTo>
                  <a:cubicBezTo>
                    <a:pt x="223" y="327"/>
                    <a:pt x="223" y="327"/>
                    <a:pt x="223" y="327"/>
                  </a:cubicBezTo>
                  <a:cubicBezTo>
                    <a:pt x="224" y="328"/>
                    <a:pt x="224" y="328"/>
                    <a:pt x="225" y="328"/>
                  </a:cubicBezTo>
                  <a:cubicBezTo>
                    <a:pt x="224" y="328"/>
                    <a:pt x="224" y="328"/>
                    <a:pt x="224" y="328"/>
                  </a:cubicBezTo>
                  <a:cubicBezTo>
                    <a:pt x="224" y="328"/>
                    <a:pt x="224" y="328"/>
                    <a:pt x="224" y="328"/>
                  </a:cubicBezTo>
                  <a:cubicBezTo>
                    <a:pt x="224" y="328"/>
                    <a:pt x="224" y="328"/>
                    <a:pt x="224" y="328"/>
                  </a:cubicBezTo>
                  <a:cubicBezTo>
                    <a:pt x="224" y="328"/>
                    <a:pt x="224" y="328"/>
                    <a:pt x="224" y="328"/>
                  </a:cubicBezTo>
                  <a:cubicBezTo>
                    <a:pt x="225" y="329"/>
                    <a:pt x="225" y="329"/>
                    <a:pt x="225" y="329"/>
                  </a:cubicBezTo>
                  <a:cubicBezTo>
                    <a:pt x="225" y="329"/>
                    <a:pt x="225" y="329"/>
                    <a:pt x="225" y="329"/>
                  </a:cubicBezTo>
                  <a:cubicBezTo>
                    <a:pt x="225" y="329"/>
                    <a:pt x="225" y="329"/>
                    <a:pt x="225" y="329"/>
                  </a:cubicBezTo>
                  <a:lnTo>
                    <a:pt x="224" y="329"/>
                  </a:lnTo>
                  <a:close/>
                  <a:moveTo>
                    <a:pt x="222" y="329"/>
                  </a:moveTo>
                  <a:cubicBezTo>
                    <a:pt x="222" y="328"/>
                    <a:pt x="222" y="328"/>
                    <a:pt x="222" y="328"/>
                  </a:cubicBezTo>
                  <a:cubicBezTo>
                    <a:pt x="222" y="328"/>
                    <a:pt x="222" y="328"/>
                    <a:pt x="222" y="328"/>
                  </a:cubicBezTo>
                  <a:cubicBezTo>
                    <a:pt x="221" y="328"/>
                    <a:pt x="221" y="328"/>
                    <a:pt x="221" y="328"/>
                  </a:cubicBezTo>
                  <a:cubicBezTo>
                    <a:pt x="222" y="329"/>
                    <a:pt x="222" y="329"/>
                    <a:pt x="222" y="329"/>
                  </a:cubicBezTo>
                  <a:cubicBezTo>
                    <a:pt x="222" y="329"/>
                    <a:pt x="222" y="329"/>
                    <a:pt x="222" y="329"/>
                  </a:cubicBezTo>
                  <a:close/>
                  <a:moveTo>
                    <a:pt x="215" y="277"/>
                  </a:moveTo>
                  <a:cubicBezTo>
                    <a:pt x="216" y="277"/>
                    <a:pt x="216" y="277"/>
                    <a:pt x="216" y="277"/>
                  </a:cubicBezTo>
                  <a:cubicBezTo>
                    <a:pt x="215" y="277"/>
                    <a:pt x="215" y="277"/>
                    <a:pt x="215" y="277"/>
                  </a:cubicBezTo>
                  <a:cubicBezTo>
                    <a:pt x="215" y="277"/>
                    <a:pt x="215" y="277"/>
                    <a:pt x="215" y="277"/>
                  </a:cubicBezTo>
                  <a:cubicBezTo>
                    <a:pt x="215" y="277"/>
                    <a:pt x="215" y="277"/>
                    <a:pt x="215" y="277"/>
                  </a:cubicBezTo>
                  <a:close/>
                  <a:moveTo>
                    <a:pt x="213" y="330"/>
                  </a:move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lose/>
                  <a:moveTo>
                    <a:pt x="199" y="331"/>
                  </a:moveTo>
                  <a:cubicBezTo>
                    <a:pt x="199" y="330"/>
                    <a:pt x="199" y="330"/>
                    <a:pt x="199" y="330"/>
                  </a:cubicBezTo>
                  <a:cubicBezTo>
                    <a:pt x="198" y="331"/>
                    <a:pt x="198" y="331"/>
                    <a:pt x="198" y="331"/>
                  </a:cubicBezTo>
                  <a:lnTo>
                    <a:pt x="199" y="331"/>
                  </a:lnTo>
                  <a:close/>
                  <a:moveTo>
                    <a:pt x="197" y="313"/>
                  </a:moveTo>
                  <a:cubicBezTo>
                    <a:pt x="197" y="313"/>
                    <a:pt x="197" y="313"/>
                    <a:pt x="197" y="313"/>
                  </a:cubicBezTo>
                  <a:cubicBezTo>
                    <a:pt x="197" y="314"/>
                    <a:pt x="197" y="314"/>
                    <a:pt x="197" y="314"/>
                  </a:cubicBezTo>
                  <a:cubicBezTo>
                    <a:pt x="197" y="313"/>
                    <a:pt x="197" y="313"/>
                    <a:pt x="197" y="313"/>
                  </a:cubicBezTo>
                  <a:cubicBezTo>
                    <a:pt x="197" y="314"/>
                    <a:pt x="197" y="314"/>
                    <a:pt x="197" y="314"/>
                  </a:cubicBezTo>
                  <a:cubicBezTo>
                    <a:pt x="197" y="314"/>
                    <a:pt x="197" y="314"/>
                    <a:pt x="197" y="314"/>
                  </a:cubicBezTo>
                  <a:cubicBezTo>
                    <a:pt x="197" y="313"/>
                    <a:pt x="197" y="313"/>
                    <a:pt x="197" y="313"/>
                  </a:cubicBezTo>
                  <a:close/>
                  <a:moveTo>
                    <a:pt x="200" y="331"/>
                  </a:moveTo>
                  <a:cubicBezTo>
                    <a:pt x="200" y="331"/>
                    <a:pt x="200" y="331"/>
                    <a:pt x="200" y="331"/>
                  </a:cubicBezTo>
                  <a:cubicBezTo>
                    <a:pt x="201" y="331"/>
                    <a:pt x="201" y="331"/>
                    <a:pt x="201" y="331"/>
                  </a:cubicBezTo>
                  <a:cubicBezTo>
                    <a:pt x="201" y="331"/>
                    <a:pt x="201" y="331"/>
                    <a:pt x="201" y="331"/>
                  </a:cubicBezTo>
                  <a:cubicBezTo>
                    <a:pt x="201" y="330"/>
                    <a:pt x="201" y="330"/>
                    <a:pt x="201" y="330"/>
                  </a:cubicBezTo>
                  <a:cubicBezTo>
                    <a:pt x="201" y="330"/>
                    <a:pt x="201" y="330"/>
                    <a:pt x="201" y="330"/>
                  </a:cubicBezTo>
                  <a:cubicBezTo>
                    <a:pt x="200" y="330"/>
                    <a:pt x="200" y="330"/>
                    <a:pt x="200" y="330"/>
                  </a:cubicBezTo>
                  <a:cubicBezTo>
                    <a:pt x="201" y="330"/>
                    <a:pt x="201" y="330"/>
                    <a:pt x="201" y="330"/>
                  </a:cubicBezTo>
                  <a:cubicBezTo>
                    <a:pt x="200" y="330"/>
                    <a:pt x="200" y="330"/>
                    <a:pt x="200" y="330"/>
                  </a:cubicBezTo>
                  <a:cubicBezTo>
                    <a:pt x="200" y="330"/>
                    <a:pt x="200" y="330"/>
                    <a:pt x="200" y="330"/>
                  </a:cubicBezTo>
                  <a:cubicBezTo>
                    <a:pt x="200" y="330"/>
                    <a:pt x="200" y="330"/>
                    <a:pt x="200" y="330"/>
                  </a:cubicBezTo>
                  <a:cubicBezTo>
                    <a:pt x="200" y="330"/>
                    <a:pt x="200" y="330"/>
                    <a:pt x="200" y="330"/>
                  </a:cubicBezTo>
                  <a:cubicBezTo>
                    <a:pt x="199" y="331"/>
                    <a:pt x="199" y="331"/>
                    <a:pt x="199" y="331"/>
                  </a:cubicBezTo>
                  <a:lnTo>
                    <a:pt x="200" y="331"/>
                  </a:lnTo>
                  <a:close/>
                  <a:moveTo>
                    <a:pt x="195" y="308"/>
                  </a:moveTo>
                  <a:cubicBezTo>
                    <a:pt x="196" y="309"/>
                    <a:pt x="196" y="309"/>
                    <a:pt x="196" y="309"/>
                  </a:cubicBezTo>
                  <a:cubicBezTo>
                    <a:pt x="196" y="309"/>
                    <a:pt x="196" y="309"/>
                    <a:pt x="196" y="309"/>
                  </a:cubicBezTo>
                  <a:cubicBezTo>
                    <a:pt x="196" y="309"/>
                    <a:pt x="196" y="309"/>
                    <a:pt x="196" y="309"/>
                  </a:cubicBezTo>
                  <a:cubicBezTo>
                    <a:pt x="196" y="309"/>
                    <a:pt x="196" y="309"/>
                    <a:pt x="196" y="309"/>
                  </a:cubicBezTo>
                  <a:cubicBezTo>
                    <a:pt x="196" y="308"/>
                    <a:pt x="196" y="308"/>
                    <a:pt x="196" y="308"/>
                  </a:cubicBezTo>
                  <a:cubicBezTo>
                    <a:pt x="196" y="308"/>
                    <a:pt x="196" y="308"/>
                    <a:pt x="196" y="308"/>
                  </a:cubicBezTo>
                  <a:cubicBezTo>
                    <a:pt x="197" y="308"/>
                    <a:pt x="197" y="308"/>
                    <a:pt x="197" y="308"/>
                  </a:cubicBezTo>
                  <a:cubicBezTo>
                    <a:pt x="197" y="308"/>
                    <a:pt x="197" y="308"/>
                    <a:pt x="197" y="308"/>
                  </a:cubicBezTo>
                  <a:cubicBezTo>
                    <a:pt x="196" y="309"/>
                    <a:pt x="196" y="309"/>
                    <a:pt x="196" y="309"/>
                  </a:cubicBezTo>
                  <a:cubicBezTo>
                    <a:pt x="197" y="309"/>
                    <a:pt x="197" y="309"/>
                    <a:pt x="197" y="309"/>
                  </a:cubicBezTo>
                  <a:cubicBezTo>
                    <a:pt x="197" y="309"/>
                    <a:pt x="197" y="309"/>
                    <a:pt x="197" y="309"/>
                  </a:cubicBezTo>
                  <a:cubicBezTo>
                    <a:pt x="197" y="309"/>
                    <a:pt x="197" y="309"/>
                    <a:pt x="197" y="309"/>
                  </a:cubicBezTo>
                  <a:cubicBezTo>
                    <a:pt x="198" y="309"/>
                    <a:pt x="198" y="309"/>
                    <a:pt x="198" y="309"/>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7" y="307"/>
                    <a:pt x="197" y="307"/>
                    <a:pt x="197" y="307"/>
                  </a:cubicBezTo>
                  <a:cubicBezTo>
                    <a:pt x="197" y="307"/>
                    <a:pt x="197" y="307"/>
                    <a:pt x="197" y="307"/>
                  </a:cubicBezTo>
                  <a:cubicBezTo>
                    <a:pt x="197" y="307"/>
                    <a:pt x="197" y="307"/>
                    <a:pt x="197" y="307"/>
                  </a:cubicBezTo>
                  <a:cubicBezTo>
                    <a:pt x="196" y="307"/>
                    <a:pt x="196" y="307"/>
                    <a:pt x="196" y="307"/>
                  </a:cubicBezTo>
                  <a:cubicBezTo>
                    <a:pt x="196" y="307"/>
                    <a:pt x="196" y="307"/>
                    <a:pt x="196" y="307"/>
                  </a:cubicBezTo>
                  <a:lnTo>
                    <a:pt x="195" y="308"/>
                  </a:lnTo>
                  <a:close/>
                  <a:moveTo>
                    <a:pt x="218" y="317"/>
                  </a:moveTo>
                  <a:cubicBezTo>
                    <a:pt x="218" y="317"/>
                    <a:pt x="218" y="317"/>
                    <a:pt x="218" y="317"/>
                  </a:cubicBezTo>
                  <a:cubicBezTo>
                    <a:pt x="218" y="317"/>
                    <a:pt x="218" y="317"/>
                    <a:pt x="218" y="317"/>
                  </a:cubicBezTo>
                  <a:cubicBezTo>
                    <a:pt x="218" y="317"/>
                    <a:pt x="218" y="317"/>
                    <a:pt x="218" y="317"/>
                  </a:cubicBezTo>
                  <a:cubicBezTo>
                    <a:pt x="218" y="317"/>
                    <a:pt x="218" y="317"/>
                    <a:pt x="218" y="317"/>
                  </a:cubicBezTo>
                  <a:close/>
                  <a:moveTo>
                    <a:pt x="199" y="307"/>
                  </a:moveTo>
                  <a:cubicBezTo>
                    <a:pt x="199" y="306"/>
                    <a:pt x="199" y="306"/>
                    <a:pt x="199" y="306"/>
                  </a:cubicBezTo>
                  <a:cubicBezTo>
                    <a:pt x="198" y="306"/>
                    <a:pt x="198" y="306"/>
                    <a:pt x="198" y="306"/>
                  </a:cubicBezTo>
                  <a:cubicBezTo>
                    <a:pt x="198" y="306"/>
                    <a:pt x="198" y="306"/>
                    <a:pt x="198" y="306"/>
                  </a:cubicBezTo>
                  <a:cubicBezTo>
                    <a:pt x="197" y="306"/>
                    <a:pt x="197" y="306"/>
                    <a:pt x="197" y="306"/>
                  </a:cubicBezTo>
                  <a:cubicBezTo>
                    <a:pt x="197" y="306"/>
                    <a:pt x="197" y="306"/>
                    <a:pt x="197" y="306"/>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9" y="307"/>
                    <a:pt x="198" y="307"/>
                    <a:pt x="199" y="308"/>
                  </a:cubicBezTo>
                  <a:cubicBezTo>
                    <a:pt x="199" y="307"/>
                    <a:pt x="199" y="307"/>
                    <a:pt x="199" y="307"/>
                  </a:cubicBezTo>
                  <a:cubicBezTo>
                    <a:pt x="199" y="308"/>
                    <a:pt x="199" y="308"/>
                    <a:pt x="199" y="308"/>
                  </a:cubicBezTo>
                  <a:cubicBezTo>
                    <a:pt x="199" y="307"/>
                    <a:pt x="199" y="307"/>
                    <a:pt x="199" y="307"/>
                  </a:cubicBezTo>
                  <a:cubicBezTo>
                    <a:pt x="199" y="307"/>
                    <a:pt x="199" y="307"/>
                    <a:pt x="199" y="307"/>
                  </a:cubicBezTo>
                  <a:close/>
                  <a:moveTo>
                    <a:pt x="212" y="334"/>
                  </a:moveTo>
                  <a:cubicBezTo>
                    <a:pt x="212" y="334"/>
                    <a:pt x="212" y="334"/>
                    <a:pt x="212" y="334"/>
                  </a:cubicBezTo>
                  <a:cubicBezTo>
                    <a:pt x="212" y="334"/>
                    <a:pt x="212" y="334"/>
                    <a:pt x="212" y="334"/>
                  </a:cubicBezTo>
                  <a:cubicBezTo>
                    <a:pt x="212" y="333"/>
                    <a:pt x="212" y="333"/>
                    <a:pt x="212" y="333"/>
                  </a:cubicBezTo>
                  <a:cubicBezTo>
                    <a:pt x="212" y="333"/>
                    <a:pt x="212" y="333"/>
                    <a:pt x="212" y="333"/>
                  </a:cubicBezTo>
                  <a:cubicBezTo>
                    <a:pt x="212" y="333"/>
                    <a:pt x="212" y="333"/>
                    <a:pt x="212" y="333"/>
                  </a:cubicBezTo>
                  <a:lnTo>
                    <a:pt x="212" y="334"/>
                  </a:lnTo>
                  <a:close/>
                  <a:moveTo>
                    <a:pt x="211" y="334"/>
                  </a:moveTo>
                  <a:cubicBezTo>
                    <a:pt x="211" y="334"/>
                    <a:pt x="211" y="334"/>
                    <a:pt x="211" y="334"/>
                  </a:cubicBezTo>
                  <a:cubicBezTo>
                    <a:pt x="211" y="334"/>
                    <a:pt x="211" y="334"/>
                    <a:pt x="211" y="334"/>
                  </a:cubicBezTo>
                  <a:cubicBezTo>
                    <a:pt x="211" y="334"/>
                    <a:pt x="211" y="334"/>
                    <a:pt x="211" y="334"/>
                  </a:cubicBezTo>
                  <a:cubicBezTo>
                    <a:pt x="211" y="334"/>
                    <a:pt x="211" y="334"/>
                    <a:pt x="211" y="334"/>
                  </a:cubicBezTo>
                  <a:close/>
                  <a:moveTo>
                    <a:pt x="212" y="312"/>
                  </a:moveTo>
                  <a:cubicBezTo>
                    <a:pt x="211" y="312"/>
                    <a:pt x="211" y="312"/>
                    <a:pt x="211" y="312"/>
                  </a:cubicBezTo>
                  <a:cubicBezTo>
                    <a:pt x="211" y="312"/>
                    <a:pt x="211" y="312"/>
                    <a:pt x="211" y="312"/>
                  </a:cubicBezTo>
                  <a:cubicBezTo>
                    <a:pt x="211" y="312"/>
                    <a:pt x="211" y="312"/>
                    <a:pt x="211" y="312"/>
                  </a:cubicBezTo>
                  <a:cubicBezTo>
                    <a:pt x="211" y="312"/>
                    <a:pt x="211" y="312"/>
                    <a:pt x="211" y="312"/>
                  </a:cubicBezTo>
                  <a:lnTo>
                    <a:pt x="212" y="312"/>
                  </a:lnTo>
                  <a:close/>
                  <a:moveTo>
                    <a:pt x="208" y="334"/>
                  </a:moveTo>
                  <a:cubicBezTo>
                    <a:pt x="208" y="334"/>
                    <a:pt x="208" y="334"/>
                    <a:pt x="208" y="334"/>
                  </a:cubicBezTo>
                  <a:cubicBezTo>
                    <a:pt x="208" y="334"/>
                    <a:pt x="208" y="334"/>
                    <a:pt x="208" y="334"/>
                  </a:cubicBezTo>
                  <a:cubicBezTo>
                    <a:pt x="209" y="334"/>
                    <a:pt x="209" y="334"/>
                    <a:pt x="209" y="334"/>
                  </a:cubicBezTo>
                  <a:cubicBezTo>
                    <a:pt x="209" y="334"/>
                    <a:pt x="209" y="334"/>
                    <a:pt x="209" y="334"/>
                  </a:cubicBezTo>
                  <a:cubicBezTo>
                    <a:pt x="209" y="334"/>
                    <a:pt x="209" y="334"/>
                    <a:pt x="209" y="334"/>
                  </a:cubicBezTo>
                  <a:cubicBezTo>
                    <a:pt x="209" y="334"/>
                    <a:pt x="209" y="334"/>
                    <a:pt x="209" y="334"/>
                  </a:cubicBezTo>
                  <a:cubicBezTo>
                    <a:pt x="210" y="334"/>
                    <a:pt x="210" y="334"/>
                    <a:pt x="210" y="334"/>
                  </a:cubicBezTo>
                  <a:cubicBezTo>
                    <a:pt x="210" y="334"/>
                    <a:pt x="210" y="334"/>
                    <a:pt x="210" y="334"/>
                  </a:cubicBezTo>
                  <a:cubicBezTo>
                    <a:pt x="210" y="334"/>
                    <a:pt x="210" y="334"/>
                    <a:pt x="211" y="334"/>
                  </a:cubicBezTo>
                  <a:cubicBezTo>
                    <a:pt x="210" y="333"/>
                    <a:pt x="210" y="333"/>
                    <a:pt x="210" y="333"/>
                  </a:cubicBezTo>
                  <a:cubicBezTo>
                    <a:pt x="210" y="333"/>
                    <a:pt x="210" y="333"/>
                    <a:pt x="210" y="333"/>
                  </a:cubicBezTo>
                  <a:cubicBezTo>
                    <a:pt x="209" y="333"/>
                    <a:pt x="209" y="334"/>
                    <a:pt x="208" y="334"/>
                  </a:cubicBezTo>
                  <a:close/>
                  <a:moveTo>
                    <a:pt x="212" y="331"/>
                  </a:moveTo>
                  <a:cubicBezTo>
                    <a:pt x="212" y="331"/>
                    <a:pt x="212" y="331"/>
                    <a:pt x="212" y="331"/>
                  </a:cubicBezTo>
                  <a:cubicBezTo>
                    <a:pt x="213" y="331"/>
                    <a:pt x="213" y="331"/>
                    <a:pt x="213" y="331"/>
                  </a:cubicBezTo>
                  <a:cubicBezTo>
                    <a:pt x="213" y="331"/>
                    <a:pt x="213" y="331"/>
                    <a:pt x="213" y="331"/>
                  </a:cubicBezTo>
                  <a:cubicBezTo>
                    <a:pt x="213" y="331"/>
                    <a:pt x="213" y="331"/>
                    <a:pt x="213" y="331"/>
                  </a:cubicBezTo>
                  <a:cubicBezTo>
                    <a:pt x="213" y="330"/>
                    <a:pt x="213" y="330"/>
                    <a:pt x="213" y="330"/>
                  </a:cubicBezTo>
                  <a:cubicBezTo>
                    <a:pt x="212" y="330"/>
                    <a:pt x="212" y="330"/>
                    <a:pt x="212" y="330"/>
                  </a:cubicBezTo>
                  <a:lnTo>
                    <a:pt x="212" y="331"/>
                  </a:lnTo>
                  <a:close/>
                  <a:moveTo>
                    <a:pt x="206" y="312"/>
                  </a:moveTo>
                  <a:cubicBezTo>
                    <a:pt x="206" y="312"/>
                    <a:pt x="206" y="312"/>
                    <a:pt x="206" y="312"/>
                  </a:cubicBezTo>
                  <a:cubicBezTo>
                    <a:pt x="207" y="312"/>
                    <a:pt x="207" y="312"/>
                    <a:pt x="207" y="312"/>
                  </a:cubicBezTo>
                  <a:cubicBezTo>
                    <a:pt x="206" y="312"/>
                    <a:pt x="206" y="312"/>
                    <a:pt x="206" y="312"/>
                  </a:cubicBezTo>
                  <a:cubicBezTo>
                    <a:pt x="206" y="312"/>
                    <a:pt x="206" y="312"/>
                    <a:pt x="206" y="312"/>
                  </a:cubicBezTo>
                  <a:cubicBezTo>
                    <a:pt x="206" y="312"/>
                    <a:pt x="206" y="312"/>
                    <a:pt x="206" y="312"/>
                  </a:cubicBezTo>
                  <a:close/>
                  <a:moveTo>
                    <a:pt x="214" y="328"/>
                  </a:moveTo>
                  <a:cubicBezTo>
                    <a:pt x="213" y="329"/>
                    <a:pt x="213" y="329"/>
                    <a:pt x="213" y="329"/>
                  </a:cubicBezTo>
                  <a:cubicBezTo>
                    <a:pt x="213" y="329"/>
                    <a:pt x="213" y="329"/>
                    <a:pt x="213" y="329"/>
                  </a:cubicBezTo>
                  <a:cubicBezTo>
                    <a:pt x="214" y="328"/>
                    <a:pt x="214" y="328"/>
                    <a:pt x="214" y="328"/>
                  </a:cubicBezTo>
                  <a:close/>
                  <a:moveTo>
                    <a:pt x="265" y="420"/>
                  </a:moveTo>
                  <a:cubicBezTo>
                    <a:pt x="265" y="420"/>
                    <a:pt x="265" y="420"/>
                    <a:pt x="265" y="420"/>
                  </a:cubicBezTo>
                  <a:cubicBezTo>
                    <a:pt x="265" y="420"/>
                    <a:pt x="265" y="420"/>
                    <a:pt x="265" y="420"/>
                  </a:cubicBezTo>
                  <a:cubicBezTo>
                    <a:pt x="265" y="420"/>
                    <a:pt x="265" y="420"/>
                    <a:pt x="265" y="420"/>
                  </a:cubicBezTo>
                  <a:close/>
                  <a:moveTo>
                    <a:pt x="336" y="461"/>
                  </a:moveTo>
                  <a:cubicBezTo>
                    <a:pt x="336" y="461"/>
                    <a:pt x="336" y="461"/>
                    <a:pt x="336" y="461"/>
                  </a:cubicBezTo>
                  <a:cubicBezTo>
                    <a:pt x="336" y="461"/>
                    <a:pt x="336" y="461"/>
                    <a:pt x="336" y="460"/>
                  </a:cubicBezTo>
                  <a:lnTo>
                    <a:pt x="336" y="461"/>
                  </a:lnTo>
                  <a:close/>
                  <a:moveTo>
                    <a:pt x="337" y="462"/>
                  </a:moveTo>
                  <a:cubicBezTo>
                    <a:pt x="336" y="463"/>
                    <a:pt x="336" y="463"/>
                    <a:pt x="336" y="463"/>
                  </a:cubicBezTo>
                  <a:cubicBezTo>
                    <a:pt x="336" y="463"/>
                    <a:pt x="336" y="463"/>
                    <a:pt x="336" y="463"/>
                  </a:cubicBezTo>
                  <a:cubicBezTo>
                    <a:pt x="337" y="463"/>
                    <a:pt x="337" y="463"/>
                    <a:pt x="337" y="463"/>
                  </a:cubicBezTo>
                  <a:cubicBezTo>
                    <a:pt x="336" y="463"/>
                    <a:pt x="336" y="463"/>
                    <a:pt x="336" y="463"/>
                  </a:cubicBezTo>
                  <a:cubicBezTo>
                    <a:pt x="337" y="463"/>
                    <a:pt x="337" y="463"/>
                    <a:pt x="337" y="463"/>
                  </a:cubicBezTo>
                  <a:lnTo>
                    <a:pt x="337" y="462"/>
                  </a:lnTo>
                  <a:close/>
                  <a:moveTo>
                    <a:pt x="153" y="316"/>
                  </a:moveTo>
                  <a:cubicBezTo>
                    <a:pt x="153" y="316"/>
                    <a:pt x="153" y="316"/>
                    <a:pt x="153" y="316"/>
                  </a:cubicBezTo>
                  <a:cubicBezTo>
                    <a:pt x="152" y="315"/>
                    <a:pt x="152" y="315"/>
                    <a:pt x="152" y="315"/>
                  </a:cubicBezTo>
                  <a:cubicBezTo>
                    <a:pt x="152" y="316"/>
                    <a:pt x="152" y="316"/>
                    <a:pt x="152" y="316"/>
                  </a:cubicBezTo>
                  <a:cubicBezTo>
                    <a:pt x="152" y="315"/>
                    <a:pt x="152" y="315"/>
                    <a:pt x="152" y="315"/>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3" y="317"/>
                    <a:pt x="153" y="317"/>
                    <a:pt x="153" y="317"/>
                  </a:cubicBezTo>
                  <a:cubicBezTo>
                    <a:pt x="153" y="316"/>
                    <a:pt x="153" y="316"/>
                    <a:pt x="153" y="316"/>
                  </a:cubicBezTo>
                  <a:cubicBezTo>
                    <a:pt x="153" y="316"/>
                    <a:pt x="153" y="316"/>
                    <a:pt x="153" y="316"/>
                  </a:cubicBezTo>
                  <a:cubicBezTo>
                    <a:pt x="153" y="316"/>
                    <a:pt x="153" y="316"/>
                    <a:pt x="153" y="316"/>
                  </a:cubicBezTo>
                  <a:close/>
                  <a:moveTo>
                    <a:pt x="339" y="473"/>
                  </a:moveTo>
                  <a:cubicBezTo>
                    <a:pt x="339" y="472"/>
                    <a:pt x="339" y="472"/>
                    <a:pt x="339" y="472"/>
                  </a:cubicBezTo>
                  <a:cubicBezTo>
                    <a:pt x="339" y="473"/>
                    <a:pt x="339" y="473"/>
                    <a:pt x="339"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4"/>
                    <a:pt x="338" y="474"/>
                    <a:pt x="338" y="474"/>
                  </a:cubicBezTo>
                  <a:cubicBezTo>
                    <a:pt x="338" y="474"/>
                    <a:pt x="338" y="474"/>
                    <a:pt x="338" y="474"/>
                  </a:cubicBezTo>
                  <a:cubicBezTo>
                    <a:pt x="338" y="474"/>
                    <a:pt x="338" y="474"/>
                    <a:pt x="338" y="474"/>
                  </a:cubicBezTo>
                  <a:cubicBezTo>
                    <a:pt x="338" y="474"/>
                    <a:pt x="338" y="474"/>
                    <a:pt x="338" y="475"/>
                  </a:cubicBezTo>
                  <a:cubicBezTo>
                    <a:pt x="338" y="474"/>
                    <a:pt x="338" y="474"/>
                    <a:pt x="338" y="474"/>
                  </a:cubicBezTo>
                  <a:cubicBezTo>
                    <a:pt x="339" y="475"/>
                    <a:pt x="339" y="475"/>
                    <a:pt x="339" y="475"/>
                  </a:cubicBezTo>
                  <a:cubicBezTo>
                    <a:pt x="339" y="474"/>
                    <a:pt x="339" y="474"/>
                    <a:pt x="339" y="474"/>
                  </a:cubicBezTo>
                  <a:cubicBezTo>
                    <a:pt x="339" y="474"/>
                    <a:pt x="339" y="474"/>
                    <a:pt x="339" y="474"/>
                  </a:cubicBezTo>
                  <a:cubicBezTo>
                    <a:pt x="339" y="474"/>
                    <a:pt x="339" y="474"/>
                    <a:pt x="339" y="474"/>
                  </a:cubicBezTo>
                  <a:cubicBezTo>
                    <a:pt x="339" y="474"/>
                    <a:pt x="339" y="474"/>
                    <a:pt x="339" y="473"/>
                  </a:cubicBezTo>
                  <a:close/>
                  <a:moveTo>
                    <a:pt x="338" y="475"/>
                  </a:moveTo>
                  <a:cubicBezTo>
                    <a:pt x="338" y="475"/>
                    <a:pt x="338" y="475"/>
                    <a:pt x="338" y="475"/>
                  </a:cubicBezTo>
                  <a:cubicBezTo>
                    <a:pt x="338" y="474"/>
                    <a:pt x="338" y="474"/>
                    <a:pt x="338" y="474"/>
                  </a:cubicBezTo>
                  <a:cubicBezTo>
                    <a:pt x="338" y="474"/>
                    <a:pt x="338" y="474"/>
                    <a:pt x="338" y="474"/>
                  </a:cubicBezTo>
                  <a:cubicBezTo>
                    <a:pt x="338" y="474"/>
                    <a:pt x="338" y="474"/>
                    <a:pt x="338" y="474"/>
                  </a:cubicBezTo>
                  <a:cubicBezTo>
                    <a:pt x="337" y="475"/>
                    <a:pt x="337" y="475"/>
                    <a:pt x="337" y="475"/>
                  </a:cubicBezTo>
                  <a:cubicBezTo>
                    <a:pt x="336" y="475"/>
                    <a:pt x="336" y="475"/>
                    <a:pt x="336" y="475"/>
                  </a:cubicBezTo>
                  <a:cubicBezTo>
                    <a:pt x="337" y="475"/>
                    <a:pt x="337" y="475"/>
                    <a:pt x="337" y="475"/>
                  </a:cubicBezTo>
                  <a:cubicBezTo>
                    <a:pt x="337" y="476"/>
                    <a:pt x="337" y="476"/>
                    <a:pt x="337" y="476"/>
                  </a:cubicBezTo>
                  <a:cubicBezTo>
                    <a:pt x="337" y="476"/>
                    <a:pt x="337" y="476"/>
                    <a:pt x="337" y="476"/>
                  </a:cubicBezTo>
                  <a:cubicBezTo>
                    <a:pt x="337" y="476"/>
                    <a:pt x="337" y="476"/>
                    <a:pt x="337" y="476"/>
                  </a:cubicBezTo>
                  <a:cubicBezTo>
                    <a:pt x="337" y="477"/>
                    <a:pt x="337" y="477"/>
                    <a:pt x="337" y="477"/>
                  </a:cubicBezTo>
                  <a:cubicBezTo>
                    <a:pt x="338" y="476"/>
                    <a:pt x="338" y="476"/>
                    <a:pt x="338" y="476"/>
                  </a:cubicBezTo>
                  <a:cubicBezTo>
                    <a:pt x="338" y="476"/>
                    <a:pt x="338" y="476"/>
                    <a:pt x="338" y="476"/>
                  </a:cubicBezTo>
                  <a:cubicBezTo>
                    <a:pt x="339" y="476"/>
                    <a:pt x="339" y="476"/>
                    <a:pt x="339" y="476"/>
                  </a:cubicBezTo>
                  <a:cubicBezTo>
                    <a:pt x="339" y="475"/>
                    <a:pt x="339" y="475"/>
                    <a:pt x="339" y="475"/>
                  </a:cubicBezTo>
                  <a:cubicBezTo>
                    <a:pt x="338" y="475"/>
                    <a:pt x="338" y="475"/>
                    <a:pt x="338" y="475"/>
                  </a:cubicBezTo>
                  <a:cubicBezTo>
                    <a:pt x="339" y="475"/>
                    <a:pt x="339" y="475"/>
                    <a:pt x="339" y="475"/>
                  </a:cubicBezTo>
                  <a:lnTo>
                    <a:pt x="338" y="475"/>
                  </a:lnTo>
                  <a:close/>
                  <a:moveTo>
                    <a:pt x="338" y="502"/>
                  </a:moveTo>
                  <a:cubicBezTo>
                    <a:pt x="339" y="502"/>
                    <a:pt x="339" y="502"/>
                    <a:pt x="339" y="502"/>
                  </a:cubicBezTo>
                  <a:cubicBezTo>
                    <a:pt x="338" y="502"/>
                    <a:pt x="338" y="502"/>
                    <a:pt x="338" y="502"/>
                  </a:cubicBezTo>
                  <a:cubicBezTo>
                    <a:pt x="338" y="502"/>
                    <a:pt x="338" y="502"/>
                    <a:pt x="338" y="502"/>
                  </a:cubicBezTo>
                  <a:close/>
                  <a:moveTo>
                    <a:pt x="336" y="469"/>
                  </a:moveTo>
                  <a:cubicBezTo>
                    <a:pt x="336" y="470"/>
                    <a:pt x="336" y="470"/>
                    <a:pt x="336" y="470"/>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6" y="469"/>
                    <a:pt x="336" y="469"/>
                    <a:pt x="336" y="469"/>
                  </a:cubicBezTo>
                  <a:close/>
                  <a:moveTo>
                    <a:pt x="337" y="469"/>
                  </a:moveTo>
                  <a:cubicBezTo>
                    <a:pt x="337" y="468"/>
                    <a:pt x="337" y="468"/>
                    <a:pt x="337" y="468"/>
                  </a:cubicBezTo>
                  <a:cubicBezTo>
                    <a:pt x="336" y="469"/>
                    <a:pt x="336" y="469"/>
                    <a:pt x="336" y="469"/>
                  </a:cubicBezTo>
                  <a:cubicBezTo>
                    <a:pt x="336" y="469"/>
                    <a:pt x="336" y="469"/>
                    <a:pt x="336" y="469"/>
                  </a:cubicBezTo>
                  <a:lnTo>
                    <a:pt x="337" y="469"/>
                  </a:lnTo>
                  <a:close/>
                  <a:moveTo>
                    <a:pt x="128" y="274"/>
                  </a:moveTo>
                  <a:cubicBezTo>
                    <a:pt x="128" y="274"/>
                    <a:pt x="128" y="274"/>
                    <a:pt x="128" y="274"/>
                  </a:cubicBezTo>
                  <a:cubicBezTo>
                    <a:pt x="128" y="274"/>
                    <a:pt x="128" y="274"/>
                    <a:pt x="128" y="274"/>
                  </a:cubicBezTo>
                  <a:cubicBezTo>
                    <a:pt x="128" y="274"/>
                    <a:pt x="128" y="274"/>
                    <a:pt x="128" y="274"/>
                  </a:cubicBezTo>
                  <a:cubicBezTo>
                    <a:pt x="128" y="274"/>
                    <a:pt x="128" y="274"/>
                    <a:pt x="128" y="274"/>
                  </a:cubicBezTo>
                  <a:close/>
                  <a:moveTo>
                    <a:pt x="124" y="278"/>
                  </a:moveTo>
                  <a:cubicBezTo>
                    <a:pt x="124" y="278"/>
                    <a:pt x="124" y="278"/>
                    <a:pt x="124" y="278"/>
                  </a:cubicBezTo>
                  <a:cubicBezTo>
                    <a:pt x="124" y="279"/>
                    <a:pt x="124" y="279"/>
                    <a:pt x="124" y="279"/>
                  </a:cubicBezTo>
                  <a:cubicBezTo>
                    <a:pt x="124" y="279"/>
                    <a:pt x="124" y="279"/>
                    <a:pt x="124" y="279"/>
                  </a:cubicBezTo>
                  <a:lnTo>
                    <a:pt x="124" y="278"/>
                  </a:lnTo>
                  <a:close/>
                  <a:moveTo>
                    <a:pt x="135" y="285"/>
                  </a:moveTo>
                  <a:cubicBezTo>
                    <a:pt x="135" y="284"/>
                    <a:pt x="135" y="284"/>
                    <a:pt x="135" y="284"/>
                  </a:cubicBezTo>
                  <a:cubicBezTo>
                    <a:pt x="135" y="284"/>
                    <a:pt x="135" y="284"/>
                    <a:pt x="135" y="284"/>
                  </a:cubicBezTo>
                  <a:cubicBezTo>
                    <a:pt x="135" y="284"/>
                    <a:pt x="135" y="284"/>
                    <a:pt x="135" y="284"/>
                  </a:cubicBezTo>
                  <a:cubicBezTo>
                    <a:pt x="134" y="284"/>
                    <a:pt x="134" y="284"/>
                    <a:pt x="134" y="284"/>
                  </a:cubicBezTo>
                  <a:cubicBezTo>
                    <a:pt x="134" y="284"/>
                    <a:pt x="134" y="284"/>
                    <a:pt x="134" y="284"/>
                  </a:cubicBezTo>
                  <a:cubicBezTo>
                    <a:pt x="133" y="285"/>
                    <a:pt x="133" y="285"/>
                    <a:pt x="133" y="285"/>
                  </a:cubicBezTo>
                  <a:cubicBezTo>
                    <a:pt x="134" y="285"/>
                    <a:pt x="134" y="285"/>
                    <a:pt x="134" y="285"/>
                  </a:cubicBezTo>
                  <a:cubicBezTo>
                    <a:pt x="133" y="285"/>
                    <a:pt x="133" y="285"/>
                    <a:pt x="133" y="285"/>
                  </a:cubicBezTo>
                  <a:cubicBezTo>
                    <a:pt x="134" y="286"/>
                    <a:pt x="134" y="286"/>
                    <a:pt x="134" y="286"/>
                  </a:cubicBezTo>
                  <a:cubicBezTo>
                    <a:pt x="134" y="286"/>
                    <a:pt x="134" y="286"/>
                    <a:pt x="134" y="286"/>
                  </a:cubicBezTo>
                  <a:cubicBezTo>
                    <a:pt x="134" y="286"/>
                    <a:pt x="134" y="286"/>
                    <a:pt x="134" y="286"/>
                  </a:cubicBezTo>
                  <a:cubicBezTo>
                    <a:pt x="135" y="286"/>
                    <a:pt x="135" y="286"/>
                    <a:pt x="135" y="286"/>
                  </a:cubicBezTo>
                  <a:cubicBezTo>
                    <a:pt x="135" y="286"/>
                    <a:pt x="135" y="286"/>
                    <a:pt x="135" y="286"/>
                  </a:cubicBezTo>
                  <a:cubicBezTo>
                    <a:pt x="136" y="285"/>
                    <a:pt x="135" y="285"/>
                    <a:pt x="135" y="285"/>
                  </a:cubicBezTo>
                  <a:close/>
                  <a:moveTo>
                    <a:pt x="333" y="484"/>
                  </a:moveTo>
                  <a:cubicBezTo>
                    <a:pt x="333" y="484"/>
                    <a:pt x="333" y="484"/>
                    <a:pt x="333" y="484"/>
                  </a:cubicBezTo>
                  <a:cubicBezTo>
                    <a:pt x="334" y="484"/>
                    <a:pt x="334" y="484"/>
                    <a:pt x="334" y="484"/>
                  </a:cubicBezTo>
                  <a:cubicBezTo>
                    <a:pt x="334" y="484"/>
                    <a:pt x="334" y="484"/>
                    <a:pt x="334" y="484"/>
                  </a:cubicBezTo>
                  <a:cubicBezTo>
                    <a:pt x="334" y="484"/>
                    <a:pt x="334" y="484"/>
                    <a:pt x="334" y="484"/>
                  </a:cubicBezTo>
                  <a:cubicBezTo>
                    <a:pt x="334" y="483"/>
                    <a:pt x="334" y="483"/>
                    <a:pt x="334" y="483"/>
                  </a:cubicBezTo>
                  <a:cubicBezTo>
                    <a:pt x="334" y="483"/>
                    <a:pt x="334" y="483"/>
                    <a:pt x="334" y="483"/>
                  </a:cubicBezTo>
                  <a:cubicBezTo>
                    <a:pt x="334" y="483"/>
                    <a:pt x="334" y="483"/>
                    <a:pt x="334" y="483"/>
                  </a:cubicBezTo>
                  <a:cubicBezTo>
                    <a:pt x="334" y="483"/>
                    <a:pt x="334" y="483"/>
                    <a:pt x="334" y="483"/>
                  </a:cubicBezTo>
                  <a:cubicBezTo>
                    <a:pt x="334" y="482"/>
                    <a:pt x="334" y="482"/>
                    <a:pt x="334" y="482"/>
                  </a:cubicBezTo>
                  <a:cubicBezTo>
                    <a:pt x="335" y="482"/>
                    <a:pt x="335" y="482"/>
                    <a:pt x="335" y="482"/>
                  </a:cubicBezTo>
                  <a:cubicBezTo>
                    <a:pt x="334" y="482"/>
                    <a:pt x="334" y="482"/>
                    <a:pt x="334" y="482"/>
                  </a:cubicBezTo>
                  <a:cubicBezTo>
                    <a:pt x="335" y="482"/>
                    <a:pt x="335" y="482"/>
                    <a:pt x="335"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5" y="480"/>
                    <a:pt x="335" y="480"/>
                    <a:pt x="335" y="480"/>
                  </a:cubicBezTo>
                  <a:cubicBezTo>
                    <a:pt x="334" y="480"/>
                    <a:pt x="334" y="480"/>
                    <a:pt x="334" y="480"/>
                  </a:cubicBezTo>
                  <a:cubicBezTo>
                    <a:pt x="334" y="480"/>
                    <a:pt x="334" y="480"/>
                    <a:pt x="334" y="480"/>
                  </a:cubicBezTo>
                  <a:cubicBezTo>
                    <a:pt x="334" y="480"/>
                    <a:pt x="334" y="480"/>
                    <a:pt x="334" y="480"/>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3" y="480"/>
                    <a:pt x="333" y="480"/>
                    <a:pt x="333" y="480"/>
                  </a:cubicBezTo>
                  <a:cubicBezTo>
                    <a:pt x="333" y="480"/>
                    <a:pt x="333" y="480"/>
                    <a:pt x="333" y="480"/>
                  </a:cubicBezTo>
                  <a:cubicBezTo>
                    <a:pt x="333" y="480"/>
                    <a:pt x="333" y="480"/>
                    <a:pt x="333" y="480"/>
                  </a:cubicBezTo>
                  <a:cubicBezTo>
                    <a:pt x="333" y="481"/>
                    <a:pt x="333" y="481"/>
                    <a:pt x="333" y="481"/>
                  </a:cubicBezTo>
                  <a:cubicBezTo>
                    <a:pt x="333" y="481"/>
                    <a:pt x="333" y="481"/>
                    <a:pt x="333" y="481"/>
                  </a:cubicBezTo>
                  <a:cubicBezTo>
                    <a:pt x="333" y="480"/>
                    <a:pt x="333" y="480"/>
                    <a:pt x="333" y="480"/>
                  </a:cubicBezTo>
                  <a:cubicBezTo>
                    <a:pt x="332" y="481"/>
                    <a:pt x="332" y="481"/>
                    <a:pt x="332" y="481"/>
                  </a:cubicBezTo>
                  <a:cubicBezTo>
                    <a:pt x="332" y="481"/>
                    <a:pt x="332" y="481"/>
                    <a:pt x="332" y="481"/>
                  </a:cubicBezTo>
                  <a:cubicBezTo>
                    <a:pt x="332" y="482"/>
                    <a:pt x="332" y="482"/>
                    <a:pt x="332" y="482"/>
                  </a:cubicBezTo>
                  <a:cubicBezTo>
                    <a:pt x="333" y="482"/>
                    <a:pt x="333" y="482"/>
                    <a:pt x="333" y="482"/>
                  </a:cubicBezTo>
                  <a:cubicBezTo>
                    <a:pt x="333" y="482"/>
                    <a:pt x="333" y="482"/>
                    <a:pt x="333" y="482"/>
                  </a:cubicBezTo>
                  <a:cubicBezTo>
                    <a:pt x="333" y="482"/>
                    <a:pt x="333" y="482"/>
                    <a:pt x="333" y="482"/>
                  </a:cubicBezTo>
                  <a:cubicBezTo>
                    <a:pt x="333" y="481"/>
                    <a:pt x="334" y="482"/>
                    <a:pt x="333" y="481"/>
                  </a:cubicBezTo>
                  <a:cubicBezTo>
                    <a:pt x="334" y="481"/>
                    <a:pt x="334" y="481"/>
                    <a:pt x="334" y="481"/>
                  </a:cubicBezTo>
                  <a:cubicBezTo>
                    <a:pt x="334" y="481"/>
                    <a:pt x="334" y="481"/>
                    <a:pt x="334" y="481"/>
                  </a:cubicBezTo>
                  <a:cubicBezTo>
                    <a:pt x="333" y="482"/>
                    <a:pt x="333" y="482"/>
                    <a:pt x="333" y="482"/>
                  </a:cubicBezTo>
                  <a:cubicBezTo>
                    <a:pt x="334" y="482"/>
                    <a:pt x="334" y="482"/>
                    <a:pt x="334" y="482"/>
                  </a:cubicBezTo>
                  <a:cubicBezTo>
                    <a:pt x="334" y="482"/>
                    <a:pt x="334" y="482"/>
                    <a:pt x="334" y="482"/>
                  </a:cubicBezTo>
                  <a:cubicBezTo>
                    <a:pt x="333" y="483"/>
                    <a:pt x="333" y="483"/>
                    <a:pt x="333" y="483"/>
                  </a:cubicBezTo>
                  <a:cubicBezTo>
                    <a:pt x="333" y="484"/>
                    <a:pt x="333" y="484"/>
                    <a:pt x="333" y="484"/>
                  </a:cubicBezTo>
                  <a:close/>
                  <a:moveTo>
                    <a:pt x="351" y="505"/>
                  </a:moveTo>
                  <a:cubicBezTo>
                    <a:pt x="351" y="505"/>
                    <a:pt x="351" y="505"/>
                    <a:pt x="351" y="505"/>
                  </a:cubicBezTo>
                  <a:cubicBezTo>
                    <a:pt x="351" y="505"/>
                    <a:pt x="351" y="505"/>
                    <a:pt x="351" y="505"/>
                  </a:cubicBezTo>
                  <a:cubicBezTo>
                    <a:pt x="351" y="505"/>
                    <a:pt x="351" y="505"/>
                    <a:pt x="351" y="505"/>
                  </a:cubicBezTo>
                  <a:close/>
                  <a:moveTo>
                    <a:pt x="335" y="473"/>
                  </a:moveTo>
                  <a:cubicBezTo>
                    <a:pt x="335" y="473"/>
                    <a:pt x="335" y="473"/>
                    <a:pt x="335" y="473"/>
                  </a:cubicBezTo>
                  <a:cubicBezTo>
                    <a:pt x="335" y="473"/>
                    <a:pt x="335" y="473"/>
                    <a:pt x="335" y="473"/>
                  </a:cubicBezTo>
                  <a:cubicBezTo>
                    <a:pt x="335" y="473"/>
                    <a:pt x="335" y="473"/>
                    <a:pt x="335" y="473"/>
                  </a:cubicBezTo>
                  <a:cubicBezTo>
                    <a:pt x="336" y="473"/>
                    <a:pt x="336" y="473"/>
                    <a:pt x="336" y="473"/>
                  </a:cubicBezTo>
                  <a:cubicBezTo>
                    <a:pt x="335" y="473"/>
                    <a:pt x="335" y="473"/>
                    <a:pt x="335" y="473"/>
                  </a:cubicBezTo>
                  <a:cubicBezTo>
                    <a:pt x="335" y="473"/>
                    <a:pt x="335" y="473"/>
                    <a:pt x="335" y="473"/>
                  </a:cubicBezTo>
                  <a:close/>
                  <a:moveTo>
                    <a:pt x="153" y="314"/>
                  </a:moveTo>
                  <a:cubicBezTo>
                    <a:pt x="153" y="314"/>
                    <a:pt x="153" y="314"/>
                    <a:pt x="153" y="314"/>
                  </a:cubicBezTo>
                  <a:cubicBezTo>
                    <a:pt x="153" y="314"/>
                    <a:pt x="153" y="314"/>
                    <a:pt x="153" y="314"/>
                  </a:cubicBezTo>
                  <a:close/>
                  <a:moveTo>
                    <a:pt x="199" y="309"/>
                  </a:moveTo>
                  <a:cubicBezTo>
                    <a:pt x="199" y="309"/>
                    <a:pt x="199" y="309"/>
                    <a:pt x="199" y="309"/>
                  </a:cubicBezTo>
                  <a:cubicBezTo>
                    <a:pt x="198" y="309"/>
                    <a:pt x="198" y="309"/>
                    <a:pt x="198" y="309"/>
                  </a:cubicBezTo>
                  <a:cubicBezTo>
                    <a:pt x="198" y="309"/>
                    <a:pt x="198" y="309"/>
                    <a:pt x="198" y="309"/>
                  </a:cubicBezTo>
                  <a:cubicBezTo>
                    <a:pt x="198" y="309"/>
                    <a:pt x="198" y="309"/>
                    <a:pt x="198" y="309"/>
                  </a:cubicBezTo>
                  <a:cubicBezTo>
                    <a:pt x="199" y="310"/>
                    <a:pt x="199" y="310"/>
                    <a:pt x="199" y="310"/>
                  </a:cubicBezTo>
                  <a:cubicBezTo>
                    <a:pt x="199" y="310"/>
                    <a:pt x="199" y="310"/>
                    <a:pt x="199" y="310"/>
                  </a:cubicBezTo>
                  <a:lnTo>
                    <a:pt x="199" y="309"/>
                  </a:lnTo>
                  <a:close/>
                  <a:moveTo>
                    <a:pt x="340" y="503"/>
                  </a:moveTo>
                  <a:cubicBezTo>
                    <a:pt x="340" y="502"/>
                    <a:pt x="340" y="502"/>
                    <a:pt x="340" y="502"/>
                  </a:cubicBezTo>
                  <a:cubicBezTo>
                    <a:pt x="339" y="502"/>
                    <a:pt x="339" y="502"/>
                    <a:pt x="339" y="502"/>
                  </a:cubicBezTo>
                  <a:cubicBezTo>
                    <a:pt x="339" y="502"/>
                    <a:pt x="339" y="502"/>
                    <a:pt x="339" y="502"/>
                  </a:cubicBezTo>
                  <a:cubicBezTo>
                    <a:pt x="339" y="503"/>
                    <a:pt x="339" y="503"/>
                    <a:pt x="339" y="503"/>
                  </a:cubicBezTo>
                  <a:cubicBezTo>
                    <a:pt x="339" y="503"/>
                    <a:pt x="339" y="503"/>
                    <a:pt x="339" y="503"/>
                  </a:cubicBezTo>
                  <a:cubicBezTo>
                    <a:pt x="340" y="502"/>
                    <a:pt x="340" y="502"/>
                    <a:pt x="340" y="503"/>
                  </a:cubicBezTo>
                  <a:close/>
                  <a:moveTo>
                    <a:pt x="123" y="273"/>
                  </a:moveTo>
                  <a:cubicBezTo>
                    <a:pt x="123" y="273"/>
                    <a:pt x="123" y="273"/>
                    <a:pt x="123" y="273"/>
                  </a:cubicBezTo>
                  <a:cubicBezTo>
                    <a:pt x="122" y="273"/>
                    <a:pt x="122" y="273"/>
                    <a:pt x="122" y="273"/>
                  </a:cubicBezTo>
                  <a:cubicBezTo>
                    <a:pt x="122" y="273"/>
                    <a:pt x="122" y="273"/>
                    <a:pt x="122" y="273"/>
                  </a:cubicBezTo>
                  <a:cubicBezTo>
                    <a:pt x="122" y="274"/>
                    <a:pt x="123" y="273"/>
                    <a:pt x="123" y="274"/>
                  </a:cubicBezTo>
                  <a:cubicBezTo>
                    <a:pt x="123" y="274"/>
                    <a:pt x="123" y="274"/>
                    <a:pt x="123" y="274"/>
                  </a:cubicBezTo>
                  <a:cubicBezTo>
                    <a:pt x="123" y="274"/>
                    <a:pt x="123" y="274"/>
                    <a:pt x="123" y="274"/>
                  </a:cubicBezTo>
                  <a:cubicBezTo>
                    <a:pt x="123" y="275"/>
                    <a:pt x="123" y="275"/>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4" y="276"/>
                    <a:pt x="124" y="276"/>
                    <a:pt x="124" y="276"/>
                  </a:cubicBezTo>
                  <a:cubicBezTo>
                    <a:pt x="124" y="276"/>
                    <a:pt x="124" y="276"/>
                    <a:pt x="124" y="276"/>
                  </a:cubicBezTo>
                  <a:cubicBezTo>
                    <a:pt x="124" y="275"/>
                    <a:pt x="124" y="275"/>
                    <a:pt x="124" y="275"/>
                  </a:cubicBezTo>
                  <a:cubicBezTo>
                    <a:pt x="124" y="275"/>
                    <a:pt x="124" y="275"/>
                    <a:pt x="124" y="275"/>
                  </a:cubicBezTo>
                  <a:cubicBezTo>
                    <a:pt x="124" y="275"/>
                    <a:pt x="124" y="275"/>
                    <a:pt x="124" y="275"/>
                  </a:cubicBezTo>
                  <a:cubicBezTo>
                    <a:pt x="124" y="275"/>
                    <a:pt x="124" y="275"/>
                    <a:pt x="124" y="275"/>
                  </a:cubicBezTo>
                  <a:cubicBezTo>
                    <a:pt x="124" y="274"/>
                    <a:pt x="124" y="274"/>
                    <a:pt x="124" y="274"/>
                  </a:cubicBezTo>
                  <a:cubicBezTo>
                    <a:pt x="124" y="274"/>
                    <a:pt x="124" y="274"/>
                    <a:pt x="124" y="274"/>
                  </a:cubicBezTo>
                  <a:cubicBezTo>
                    <a:pt x="124" y="274"/>
                    <a:pt x="124" y="274"/>
                    <a:pt x="124" y="274"/>
                  </a:cubicBezTo>
                  <a:cubicBezTo>
                    <a:pt x="124" y="274"/>
                    <a:pt x="124" y="274"/>
                    <a:pt x="124" y="274"/>
                  </a:cubicBezTo>
                  <a:cubicBezTo>
                    <a:pt x="123" y="273"/>
                    <a:pt x="123" y="273"/>
                    <a:pt x="123" y="273"/>
                  </a:cubicBezTo>
                  <a:cubicBezTo>
                    <a:pt x="123" y="273"/>
                    <a:pt x="123" y="273"/>
                    <a:pt x="123" y="273"/>
                  </a:cubicBezTo>
                  <a:close/>
                  <a:moveTo>
                    <a:pt x="339" y="504"/>
                  </a:moveTo>
                  <a:cubicBezTo>
                    <a:pt x="339" y="503"/>
                    <a:pt x="339" y="503"/>
                    <a:pt x="339" y="503"/>
                  </a:cubicBezTo>
                  <a:cubicBezTo>
                    <a:pt x="339" y="503"/>
                    <a:pt x="339" y="503"/>
                    <a:pt x="339" y="503"/>
                  </a:cubicBezTo>
                  <a:cubicBezTo>
                    <a:pt x="339" y="503"/>
                    <a:pt x="339" y="503"/>
                    <a:pt x="339" y="503"/>
                  </a:cubicBezTo>
                  <a:cubicBezTo>
                    <a:pt x="339" y="503"/>
                    <a:pt x="339" y="503"/>
                    <a:pt x="339" y="503"/>
                  </a:cubicBezTo>
                  <a:lnTo>
                    <a:pt x="339" y="504"/>
                  </a:lnTo>
                  <a:close/>
                  <a:moveTo>
                    <a:pt x="154" y="318"/>
                  </a:moveTo>
                  <a:cubicBezTo>
                    <a:pt x="154" y="318"/>
                    <a:pt x="154" y="318"/>
                    <a:pt x="154" y="318"/>
                  </a:cubicBezTo>
                  <a:cubicBezTo>
                    <a:pt x="154" y="318"/>
                    <a:pt x="154" y="318"/>
                    <a:pt x="154" y="318"/>
                  </a:cubicBezTo>
                  <a:cubicBezTo>
                    <a:pt x="154" y="318"/>
                    <a:pt x="154" y="318"/>
                    <a:pt x="154" y="318"/>
                  </a:cubicBezTo>
                  <a:cubicBezTo>
                    <a:pt x="155" y="318"/>
                    <a:pt x="155" y="318"/>
                    <a:pt x="155" y="318"/>
                  </a:cubicBezTo>
                  <a:lnTo>
                    <a:pt x="154" y="318"/>
                  </a:lnTo>
                  <a:close/>
                  <a:moveTo>
                    <a:pt x="162" y="322"/>
                  </a:move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3"/>
                    <a:pt x="162" y="323"/>
                    <a:pt x="162" y="323"/>
                  </a:cubicBezTo>
                  <a:cubicBezTo>
                    <a:pt x="162" y="323"/>
                    <a:pt x="162" y="323"/>
                    <a:pt x="162" y="323"/>
                  </a:cubicBezTo>
                  <a:cubicBezTo>
                    <a:pt x="162" y="323"/>
                    <a:pt x="162" y="323"/>
                    <a:pt x="162" y="323"/>
                  </a:cubicBezTo>
                  <a:cubicBezTo>
                    <a:pt x="163" y="322"/>
                    <a:pt x="163" y="322"/>
                    <a:pt x="163" y="322"/>
                  </a:cubicBezTo>
                  <a:lnTo>
                    <a:pt x="162" y="322"/>
                  </a:lnTo>
                  <a:close/>
                  <a:moveTo>
                    <a:pt x="348" y="507"/>
                  </a:moveTo>
                  <a:cubicBezTo>
                    <a:pt x="348" y="507"/>
                    <a:pt x="349" y="507"/>
                    <a:pt x="349" y="507"/>
                  </a:cubicBezTo>
                  <a:cubicBezTo>
                    <a:pt x="349" y="506"/>
                    <a:pt x="349" y="506"/>
                    <a:pt x="349" y="506"/>
                  </a:cubicBezTo>
                  <a:cubicBezTo>
                    <a:pt x="349" y="506"/>
                    <a:pt x="349" y="506"/>
                    <a:pt x="349" y="506"/>
                  </a:cubicBezTo>
                  <a:cubicBezTo>
                    <a:pt x="349" y="506"/>
                    <a:pt x="349" y="506"/>
                    <a:pt x="349"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5"/>
                    <a:pt x="348" y="505"/>
                    <a:pt x="348" y="505"/>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lnTo>
                    <a:pt x="348" y="507"/>
                  </a:lnTo>
                  <a:close/>
                  <a:moveTo>
                    <a:pt x="155" y="318"/>
                  </a:moveTo>
                  <a:cubicBezTo>
                    <a:pt x="156" y="319"/>
                    <a:pt x="156" y="318"/>
                    <a:pt x="156" y="319"/>
                  </a:cubicBezTo>
                  <a:cubicBezTo>
                    <a:pt x="156" y="319"/>
                    <a:pt x="156" y="319"/>
                    <a:pt x="156" y="319"/>
                  </a:cubicBezTo>
                  <a:cubicBezTo>
                    <a:pt x="156" y="319"/>
                    <a:pt x="156" y="319"/>
                    <a:pt x="156" y="319"/>
                  </a:cubicBezTo>
                  <a:cubicBezTo>
                    <a:pt x="157" y="319"/>
                    <a:pt x="157" y="318"/>
                    <a:pt x="156" y="318"/>
                  </a:cubicBezTo>
                  <a:cubicBezTo>
                    <a:pt x="157" y="318"/>
                    <a:pt x="157" y="318"/>
                    <a:pt x="157" y="318"/>
                  </a:cubicBezTo>
                  <a:cubicBezTo>
                    <a:pt x="156" y="318"/>
                    <a:pt x="156" y="318"/>
                    <a:pt x="155" y="318"/>
                  </a:cubicBezTo>
                  <a:close/>
                  <a:moveTo>
                    <a:pt x="315" y="385"/>
                  </a:moveTo>
                  <a:cubicBezTo>
                    <a:pt x="315" y="385"/>
                    <a:pt x="315" y="385"/>
                    <a:pt x="315" y="385"/>
                  </a:cubicBezTo>
                  <a:cubicBezTo>
                    <a:pt x="315" y="385"/>
                    <a:pt x="315" y="385"/>
                    <a:pt x="315" y="385"/>
                  </a:cubicBezTo>
                  <a:cubicBezTo>
                    <a:pt x="315" y="385"/>
                    <a:pt x="315" y="385"/>
                    <a:pt x="315" y="385"/>
                  </a:cubicBezTo>
                  <a:cubicBezTo>
                    <a:pt x="315" y="385"/>
                    <a:pt x="315" y="385"/>
                    <a:pt x="315" y="385"/>
                  </a:cubicBezTo>
                  <a:close/>
                  <a:moveTo>
                    <a:pt x="157" y="319"/>
                  </a:moveTo>
                  <a:cubicBezTo>
                    <a:pt x="157" y="319"/>
                    <a:pt x="157" y="319"/>
                    <a:pt x="157" y="319"/>
                  </a:cubicBezTo>
                  <a:cubicBezTo>
                    <a:pt x="157" y="319"/>
                    <a:pt x="157" y="319"/>
                    <a:pt x="157" y="319"/>
                  </a:cubicBezTo>
                  <a:cubicBezTo>
                    <a:pt x="157" y="319"/>
                    <a:pt x="157" y="319"/>
                    <a:pt x="157" y="319"/>
                  </a:cubicBezTo>
                  <a:close/>
                  <a:moveTo>
                    <a:pt x="160" y="322"/>
                  </a:moveTo>
                  <a:cubicBezTo>
                    <a:pt x="160" y="322"/>
                    <a:pt x="160" y="322"/>
                    <a:pt x="160" y="322"/>
                  </a:cubicBezTo>
                  <a:cubicBezTo>
                    <a:pt x="160" y="322"/>
                    <a:pt x="160" y="322"/>
                    <a:pt x="160" y="322"/>
                  </a:cubicBezTo>
                  <a:cubicBezTo>
                    <a:pt x="160" y="322"/>
                    <a:pt x="160" y="322"/>
                    <a:pt x="160" y="322"/>
                  </a:cubicBezTo>
                  <a:close/>
                  <a:moveTo>
                    <a:pt x="161" y="322"/>
                  </a:moveTo>
                  <a:cubicBezTo>
                    <a:pt x="161" y="323"/>
                    <a:pt x="161" y="323"/>
                    <a:pt x="161" y="323"/>
                  </a:cubicBezTo>
                  <a:cubicBezTo>
                    <a:pt x="161" y="323"/>
                    <a:pt x="161" y="323"/>
                    <a:pt x="161" y="323"/>
                  </a:cubicBezTo>
                  <a:cubicBezTo>
                    <a:pt x="161" y="323"/>
                    <a:pt x="161" y="323"/>
                    <a:pt x="161" y="323"/>
                  </a:cubicBezTo>
                  <a:cubicBezTo>
                    <a:pt x="161" y="322"/>
                    <a:pt x="161" y="322"/>
                    <a:pt x="161" y="322"/>
                  </a:cubicBezTo>
                  <a:close/>
                  <a:moveTo>
                    <a:pt x="159" y="321"/>
                  </a:moveTo>
                  <a:cubicBezTo>
                    <a:pt x="159" y="321"/>
                    <a:pt x="159" y="321"/>
                    <a:pt x="159" y="321"/>
                  </a:cubicBezTo>
                  <a:cubicBezTo>
                    <a:pt x="159" y="321"/>
                    <a:pt x="159" y="321"/>
                    <a:pt x="159" y="321"/>
                  </a:cubicBezTo>
                  <a:cubicBezTo>
                    <a:pt x="159" y="321"/>
                    <a:pt x="159" y="321"/>
                    <a:pt x="159" y="321"/>
                  </a:cubicBezTo>
                  <a:cubicBezTo>
                    <a:pt x="159" y="321"/>
                    <a:pt x="159" y="321"/>
                    <a:pt x="159" y="321"/>
                  </a:cubicBezTo>
                  <a:cubicBezTo>
                    <a:pt x="159" y="321"/>
                    <a:pt x="159" y="321"/>
                    <a:pt x="159" y="321"/>
                  </a:cubicBezTo>
                  <a:close/>
                  <a:moveTo>
                    <a:pt x="336" y="472"/>
                  </a:moveTo>
                  <a:cubicBezTo>
                    <a:pt x="336" y="471"/>
                    <a:pt x="336" y="471"/>
                    <a:pt x="336" y="471"/>
                  </a:cubicBezTo>
                  <a:cubicBezTo>
                    <a:pt x="336" y="472"/>
                    <a:pt x="336" y="472"/>
                    <a:pt x="336" y="472"/>
                  </a:cubicBezTo>
                  <a:close/>
                  <a:moveTo>
                    <a:pt x="268" y="425"/>
                  </a:move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lose/>
                  <a:moveTo>
                    <a:pt x="272" y="425"/>
                  </a:moveTo>
                  <a:cubicBezTo>
                    <a:pt x="272" y="425"/>
                    <a:pt x="272" y="425"/>
                    <a:pt x="272" y="425"/>
                  </a:cubicBezTo>
                  <a:cubicBezTo>
                    <a:pt x="271" y="425"/>
                    <a:pt x="271" y="425"/>
                    <a:pt x="271" y="425"/>
                  </a:cubicBezTo>
                  <a:cubicBezTo>
                    <a:pt x="271" y="425"/>
                    <a:pt x="271" y="425"/>
                    <a:pt x="271" y="425"/>
                  </a:cubicBezTo>
                  <a:cubicBezTo>
                    <a:pt x="271" y="426"/>
                    <a:pt x="271" y="426"/>
                    <a:pt x="271" y="426"/>
                  </a:cubicBezTo>
                  <a:cubicBezTo>
                    <a:pt x="271" y="426"/>
                    <a:pt x="272" y="426"/>
                    <a:pt x="272" y="426"/>
                  </a:cubicBezTo>
                  <a:cubicBezTo>
                    <a:pt x="272" y="425"/>
                    <a:pt x="272" y="425"/>
                    <a:pt x="272" y="425"/>
                  </a:cubicBezTo>
                  <a:close/>
                  <a:moveTo>
                    <a:pt x="268" y="425"/>
                  </a:moveTo>
                  <a:cubicBezTo>
                    <a:pt x="269" y="424"/>
                    <a:pt x="269" y="424"/>
                    <a:pt x="269" y="424"/>
                  </a:cubicBezTo>
                  <a:cubicBezTo>
                    <a:pt x="268" y="424"/>
                    <a:pt x="268" y="424"/>
                    <a:pt x="268" y="424"/>
                  </a:cubicBezTo>
                  <a:cubicBezTo>
                    <a:pt x="268" y="424"/>
                    <a:pt x="268" y="424"/>
                    <a:pt x="268" y="424"/>
                  </a:cubicBezTo>
                  <a:cubicBezTo>
                    <a:pt x="268" y="425"/>
                    <a:pt x="268" y="425"/>
                    <a:pt x="268" y="425"/>
                  </a:cubicBezTo>
                  <a:close/>
                  <a:moveTo>
                    <a:pt x="268" y="438"/>
                  </a:moveTo>
                  <a:cubicBezTo>
                    <a:pt x="268" y="438"/>
                    <a:pt x="268" y="438"/>
                    <a:pt x="268" y="438"/>
                  </a:cubicBezTo>
                  <a:cubicBezTo>
                    <a:pt x="268" y="438"/>
                    <a:pt x="268" y="438"/>
                    <a:pt x="268" y="438"/>
                  </a:cubicBezTo>
                  <a:cubicBezTo>
                    <a:pt x="268" y="438"/>
                    <a:pt x="268" y="438"/>
                    <a:pt x="268" y="438"/>
                  </a:cubicBezTo>
                  <a:close/>
                  <a:moveTo>
                    <a:pt x="263" y="447"/>
                  </a:moveTo>
                  <a:cubicBezTo>
                    <a:pt x="263" y="447"/>
                    <a:pt x="263" y="447"/>
                    <a:pt x="263" y="447"/>
                  </a:cubicBezTo>
                  <a:cubicBezTo>
                    <a:pt x="263" y="446"/>
                    <a:pt x="263" y="446"/>
                    <a:pt x="263" y="446"/>
                  </a:cubicBezTo>
                  <a:cubicBezTo>
                    <a:pt x="263" y="445"/>
                    <a:pt x="263" y="445"/>
                    <a:pt x="263" y="445"/>
                  </a:cubicBezTo>
                  <a:cubicBezTo>
                    <a:pt x="262" y="445"/>
                    <a:pt x="262" y="445"/>
                    <a:pt x="262" y="445"/>
                  </a:cubicBezTo>
                  <a:cubicBezTo>
                    <a:pt x="263" y="446"/>
                    <a:pt x="263" y="446"/>
                    <a:pt x="262" y="446"/>
                  </a:cubicBezTo>
                  <a:cubicBezTo>
                    <a:pt x="263" y="446"/>
                    <a:pt x="263" y="446"/>
                    <a:pt x="263" y="446"/>
                  </a:cubicBezTo>
                  <a:cubicBezTo>
                    <a:pt x="262" y="446"/>
                    <a:pt x="262" y="446"/>
                    <a:pt x="262" y="446"/>
                  </a:cubicBezTo>
                  <a:cubicBezTo>
                    <a:pt x="262" y="447"/>
                    <a:pt x="262" y="447"/>
                    <a:pt x="262" y="447"/>
                  </a:cubicBezTo>
                  <a:cubicBezTo>
                    <a:pt x="262" y="447"/>
                    <a:pt x="262" y="447"/>
                    <a:pt x="262" y="447"/>
                  </a:cubicBezTo>
                  <a:lnTo>
                    <a:pt x="263" y="447"/>
                  </a:lnTo>
                  <a:close/>
                  <a:moveTo>
                    <a:pt x="267" y="424"/>
                  </a:moveTo>
                  <a:cubicBezTo>
                    <a:pt x="268" y="423"/>
                    <a:pt x="268" y="423"/>
                    <a:pt x="268" y="423"/>
                  </a:cubicBezTo>
                  <a:cubicBezTo>
                    <a:pt x="268" y="423"/>
                    <a:pt x="268" y="423"/>
                    <a:pt x="268" y="423"/>
                  </a:cubicBezTo>
                  <a:cubicBezTo>
                    <a:pt x="267" y="423"/>
                    <a:pt x="267" y="423"/>
                    <a:pt x="267" y="423"/>
                  </a:cubicBezTo>
                  <a:cubicBezTo>
                    <a:pt x="267" y="423"/>
                    <a:pt x="267" y="423"/>
                    <a:pt x="267" y="423"/>
                  </a:cubicBezTo>
                  <a:cubicBezTo>
                    <a:pt x="267" y="423"/>
                    <a:pt x="267" y="423"/>
                    <a:pt x="267" y="423"/>
                  </a:cubicBezTo>
                  <a:cubicBezTo>
                    <a:pt x="267" y="423"/>
                    <a:pt x="267" y="423"/>
                    <a:pt x="267" y="423"/>
                  </a:cubicBezTo>
                  <a:lnTo>
                    <a:pt x="267" y="424"/>
                  </a:lnTo>
                  <a:close/>
                  <a:moveTo>
                    <a:pt x="105" y="267"/>
                  </a:moveTo>
                  <a:cubicBezTo>
                    <a:pt x="105" y="268"/>
                    <a:pt x="105" y="268"/>
                    <a:pt x="105" y="268"/>
                  </a:cubicBezTo>
                  <a:cubicBezTo>
                    <a:pt x="106" y="267"/>
                    <a:pt x="106" y="267"/>
                    <a:pt x="106" y="267"/>
                  </a:cubicBezTo>
                  <a:cubicBezTo>
                    <a:pt x="106" y="267"/>
                    <a:pt x="106" y="267"/>
                    <a:pt x="106" y="267"/>
                  </a:cubicBezTo>
                  <a:cubicBezTo>
                    <a:pt x="105" y="267"/>
                    <a:pt x="105" y="267"/>
                    <a:pt x="105" y="267"/>
                  </a:cubicBezTo>
                  <a:cubicBezTo>
                    <a:pt x="105" y="267"/>
                    <a:pt x="105" y="267"/>
                    <a:pt x="105" y="267"/>
                  </a:cubicBezTo>
                  <a:cubicBezTo>
                    <a:pt x="104" y="267"/>
                    <a:pt x="104" y="267"/>
                    <a:pt x="104" y="267"/>
                  </a:cubicBezTo>
                  <a:cubicBezTo>
                    <a:pt x="104" y="268"/>
                    <a:pt x="104" y="268"/>
                    <a:pt x="104" y="268"/>
                  </a:cubicBezTo>
                  <a:cubicBezTo>
                    <a:pt x="105" y="268"/>
                    <a:pt x="105" y="268"/>
                    <a:pt x="105" y="267"/>
                  </a:cubicBezTo>
                  <a:close/>
                  <a:moveTo>
                    <a:pt x="267" y="452"/>
                  </a:moveTo>
                  <a:cubicBezTo>
                    <a:pt x="267" y="452"/>
                    <a:pt x="267" y="452"/>
                    <a:pt x="267" y="452"/>
                  </a:cubicBezTo>
                  <a:cubicBezTo>
                    <a:pt x="267" y="452"/>
                    <a:pt x="267" y="452"/>
                    <a:pt x="267" y="452"/>
                  </a:cubicBezTo>
                  <a:close/>
                  <a:moveTo>
                    <a:pt x="270" y="431"/>
                  </a:moveTo>
                  <a:cubicBezTo>
                    <a:pt x="270" y="431"/>
                    <a:pt x="270" y="431"/>
                    <a:pt x="270" y="431"/>
                  </a:cubicBezTo>
                  <a:cubicBezTo>
                    <a:pt x="270" y="431"/>
                    <a:pt x="270" y="431"/>
                    <a:pt x="270" y="431"/>
                  </a:cubicBezTo>
                  <a:cubicBezTo>
                    <a:pt x="270" y="431"/>
                    <a:pt x="270" y="431"/>
                    <a:pt x="270" y="431"/>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0" y="433"/>
                    <a:pt x="270" y="433"/>
                    <a:pt x="270" y="433"/>
                  </a:cubicBezTo>
                  <a:cubicBezTo>
                    <a:pt x="271" y="433"/>
                    <a:pt x="271" y="433"/>
                    <a:pt x="271" y="433"/>
                  </a:cubicBezTo>
                  <a:cubicBezTo>
                    <a:pt x="270" y="433"/>
                    <a:pt x="270" y="433"/>
                    <a:pt x="270" y="433"/>
                  </a:cubicBezTo>
                  <a:cubicBezTo>
                    <a:pt x="270" y="434"/>
                    <a:pt x="270" y="434"/>
                    <a:pt x="270" y="434"/>
                  </a:cubicBezTo>
                  <a:cubicBezTo>
                    <a:pt x="270" y="434"/>
                    <a:pt x="270" y="434"/>
                    <a:pt x="270" y="434"/>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1" y="436"/>
                    <a:pt x="271" y="436"/>
                    <a:pt x="271" y="436"/>
                  </a:cubicBezTo>
                  <a:cubicBezTo>
                    <a:pt x="271" y="437"/>
                    <a:pt x="271" y="436"/>
                    <a:pt x="271" y="437"/>
                  </a:cubicBezTo>
                  <a:cubicBezTo>
                    <a:pt x="271" y="437"/>
                    <a:pt x="271" y="437"/>
                    <a:pt x="271" y="437"/>
                  </a:cubicBezTo>
                  <a:cubicBezTo>
                    <a:pt x="271" y="437"/>
                    <a:pt x="271" y="437"/>
                    <a:pt x="271" y="437"/>
                  </a:cubicBezTo>
                  <a:cubicBezTo>
                    <a:pt x="271" y="437"/>
                    <a:pt x="271" y="437"/>
                    <a:pt x="271" y="437"/>
                  </a:cubicBezTo>
                  <a:cubicBezTo>
                    <a:pt x="271" y="437"/>
                    <a:pt x="271" y="437"/>
                    <a:pt x="271" y="437"/>
                  </a:cubicBezTo>
                  <a:cubicBezTo>
                    <a:pt x="270" y="437"/>
                    <a:pt x="270" y="437"/>
                    <a:pt x="270" y="437"/>
                  </a:cubicBezTo>
                  <a:cubicBezTo>
                    <a:pt x="271" y="437"/>
                    <a:pt x="271" y="437"/>
                    <a:pt x="271" y="437"/>
                  </a:cubicBezTo>
                  <a:cubicBezTo>
                    <a:pt x="270" y="437"/>
                    <a:pt x="270" y="437"/>
                    <a:pt x="270" y="437"/>
                  </a:cubicBezTo>
                  <a:cubicBezTo>
                    <a:pt x="271" y="438"/>
                    <a:pt x="271" y="438"/>
                    <a:pt x="271" y="438"/>
                  </a:cubicBezTo>
                  <a:cubicBezTo>
                    <a:pt x="271" y="438"/>
                    <a:pt x="271" y="438"/>
                    <a:pt x="271" y="438"/>
                  </a:cubicBezTo>
                  <a:cubicBezTo>
                    <a:pt x="271" y="438"/>
                    <a:pt x="271" y="438"/>
                    <a:pt x="271" y="438"/>
                  </a:cubicBezTo>
                  <a:cubicBezTo>
                    <a:pt x="271" y="438"/>
                    <a:pt x="271" y="438"/>
                    <a:pt x="271" y="438"/>
                  </a:cubicBezTo>
                  <a:cubicBezTo>
                    <a:pt x="271" y="438"/>
                    <a:pt x="272" y="437"/>
                    <a:pt x="272" y="437"/>
                  </a:cubicBezTo>
                  <a:cubicBezTo>
                    <a:pt x="272" y="437"/>
                    <a:pt x="272" y="437"/>
                    <a:pt x="272" y="437"/>
                  </a:cubicBezTo>
                  <a:cubicBezTo>
                    <a:pt x="273" y="437"/>
                    <a:pt x="273" y="437"/>
                    <a:pt x="273" y="437"/>
                  </a:cubicBezTo>
                  <a:cubicBezTo>
                    <a:pt x="273" y="436"/>
                    <a:pt x="273" y="436"/>
                    <a:pt x="273" y="436"/>
                  </a:cubicBezTo>
                  <a:cubicBezTo>
                    <a:pt x="274" y="436"/>
                    <a:pt x="274" y="436"/>
                    <a:pt x="274" y="436"/>
                  </a:cubicBezTo>
                  <a:cubicBezTo>
                    <a:pt x="274" y="436"/>
                    <a:pt x="275" y="436"/>
                    <a:pt x="275" y="436"/>
                  </a:cubicBezTo>
                  <a:cubicBezTo>
                    <a:pt x="276" y="436"/>
                    <a:pt x="276" y="436"/>
                    <a:pt x="276" y="436"/>
                  </a:cubicBezTo>
                  <a:cubicBezTo>
                    <a:pt x="276" y="436"/>
                    <a:pt x="276" y="436"/>
                    <a:pt x="276" y="436"/>
                  </a:cubicBezTo>
                  <a:cubicBezTo>
                    <a:pt x="276" y="436"/>
                    <a:pt x="276" y="436"/>
                    <a:pt x="276" y="436"/>
                  </a:cubicBezTo>
                  <a:cubicBezTo>
                    <a:pt x="275" y="435"/>
                    <a:pt x="275" y="435"/>
                    <a:pt x="275" y="435"/>
                  </a:cubicBezTo>
                  <a:cubicBezTo>
                    <a:pt x="275" y="436"/>
                    <a:pt x="275" y="436"/>
                    <a:pt x="275" y="436"/>
                  </a:cubicBezTo>
                  <a:cubicBezTo>
                    <a:pt x="275" y="435"/>
                    <a:pt x="275" y="435"/>
                    <a:pt x="275" y="435"/>
                  </a:cubicBezTo>
                  <a:cubicBezTo>
                    <a:pt x="275" y="435"/>
                    <a:pt x="275" y="435"/>
                    <a:pt x="275" y="435"/>
                  </a:cubicBezTo>
                  <a:cubicBezTo>
                    <a:pt x="275" y="435"/>
                    <a:pt x="275" y="435"/>
                    <a:pt x="275" y="435"/>
                  </a:cubicBezTo>
                  <a:cubicBezTo>
                    <a:pt x="275" y="435"/>
                    <a:pt x="275" y="435"/>
                    <a:pt x="276" y="434"/>
                  </a:cubicBezTo>
                  <a:cubicBezTo>
                    <a:pt x="275" y="434"/>
                    <a:pt x="275" y="434"/>
                    <a:pt x="275" y="434"/>
                  </a:cubicBezTo>
                  <a:cubicBezTo>
                    <a:pt x="275" y="434"/>
                    <a:pt x="275" y="434"/>
                    <a:pt x="275" y="434"/>
                  </a:cubicBezTo>
                  <a:cubicBezTo>
                    <a:pt x="274" y="433"/>
                    <a:pt x="274" y="434"/>
                    <a:pt x="274" y="434"/>
                  </a:cubicBezTo>
                  <a:cubicBezTo>
                    <a:pt x="274" y="433"/>
                    <a:pt x="274" y="433"/>
                    <a:pt x="274" y="433"/>
                  </a:cubicBezTo>
                  <a:cubicBezTo>
                    <a:pt x="273" y="434"/>
                    <a:pt x="273" y="434"/>
                    <a:pt x="273" y="434"/>
                  </a:cubicBezTo>
                  <a:cubicBezTo>
                    <a:pt x="272" y="434"/>
                    <a:pt x="272" y="434"/>
                    <a:pt x="272" y="434"/>
                  </a:cubicBezTo>
                  <a:cubicBezTo>
                    <a:pt x="271" y="434"/>
                    <a:pt x="271" y="434"/>
                    <a:pt x="271" y="434"/>
                  </a:cubicBezTo>
                  <a:cubicBezTo>
                    <a:pt x="271" y="433"/>
                    <a:pt x="271" y="433"/>
                    <a:pt x="271" y="433"/>
                  </a:cubicBezTo>
                  <a:cubicBezTo>
                    <a:pt x="272" y="433"/>
                    <a:pt x="272" y="433"/>
                    <a:pt x="272" y="433"/>
                  </a:cubicBezTo>
                  <a:cubicBezTo>
                    <a:pt x="272" y="433"/>
                    <a:pt x="272" y="433"/>
                    <a:pt x="272" y="433"/>
                  </a:cubicBezTo>
                  <a:cubicBezTo>
                    <a:pt x="272" y="433"/>
                    <a:pt x="272" y="433"/>
                    <a:pt x="272" y="433"/>
                  </a:cubicBezTo>
                  <a:cubicBezTo>
                    <a:pt x="272" y="432"/>
                    <a:pt x="272" y="432"/>
                    <a:pt x="272" y="432"/>
                  </a:cubicBezTo>
                  <a:cubicBezTo>
                    <a:pt x="272" y="432"/>
                    <a:pt x="272" y="432"/>
                    <a:pt x="272" y="432"/>
                  </a:cubicBezTo>
                  <a:cubicBezTo>
                    <a:pt x="272" y="432"/>
                    <a:pt x="272" y="432"/>
                    <a:pt x="272" y="432"/>
                  </a:cubicBezTo>
                  <a:cubicBezTo>
                    <a:pt x="272" y="432"/>
                    <a:pt x="272" y="432"/>
                    <a:pt x="272" y="432"/>
                  </a:cubicBezTo>
                  <a:cubicBezTo>
                    <a:pt x="271" y="431"/>
                    <a:pt x="271" y="431"/>
                    <a:pt x="271" y="431"/>
                  </a:cubicBezTo>
                  <a:cubicBezTo>
                    <a:pt x="272" y="431"/>
                    <a:pt x="272" y="431"/>
                    <a:pt x="272" y="431"/>
                  </a:cubicBezTo>
                  <a:cubicBezTo>
                    <a:pt x="271" y="430"/>
                    <a:pt x="271" y="430"/>
                    <a:pt x="271" y="430"/>
                  </a:cubicBezTo>
                  <a:cubicBezTo>
                    <a:pt x="270" y="431"/>
                    <a:pt x="270" y="431"/>
                    <a:pt x="270" y="431"/>
                  </a:cubicBezTo>
                  <a:close/>
                  <a:moveTo>
                    <a:pt x="100" y="256"/>
                  </a:moveTo>
                  <a:cubicBezTo>
                    <a:pt x="100" y="256"/>
                    <a:pt x="100" y="256"/>
                    <a:pt x="100" y="256"/>
                  </a:cubicBezTo>
                  <a:cubicBezTo>
                    <a:pt x="100" y="256"/>
                    <a:pt x="100" y="256"/>
                    <a:pt x="100" y="256"/>
                  </a:cubicBezTo>
                  <a:cubicBezTo>
                    <a:pt x="99" y="256"/>
                    <a:pt x="99" y="256"/>
                    <a:pt x="99" y="256"/>
                  </a:cubicBezTo>
                  <a:cubicBezTo>
                    <a:pt x="99" y="256"/>
                    <a:pt x="99" y="256"/>
                    <a:pt x="99" y="257"/>
                  </a:cubicBezTo>
                  <a:cubicBezTo>
                    <a:pt x="99" y="257"/>
                    <a:pt x="99" y="257"/>
                    <a:pt x="99" y="257"/>
                  </a:cubicBezTo>
                  <a:cubicBezTo>
                    <a:pt x="99" y="257"/>
                    <a:pt x="99" y="257"/>
                    <a:pt x="99" y="257"/>
                  </a:cubicBezTo>
                  <a:cubicBezTo>
                    <a:pt x="100" y="257"/>
                    <a:pt x="100" y="257"/>
                    <a:pt x="101" y="258"/>
                  </a:cubicBezTo>
                  <a:cubicBezTo>
                    <a:pt x="101" y="257"/>
                    <a:pt x="101" y="257"/>
                    <a:pt x="101" y="257"/>
                  </a:cubicBezTo>
                  <a:cubicBezTo>
                    <a:pt x="101" y="257"/>
                    <a:pt x="101" y="257"/>
                    <a:pt x="101" y="257"/>
                  </a:cubicBezTo>
                  <a:cubicBezTo>
                    <a:pt x="101" y="257"/>
                    <a:pt x="101" y="257"/>
                    <a:pt x="101" y="257"/>
                  </a:cubicBezTo>
                  <a:cubicBezTo>
                    <a:pt x="100" y="257"/>
                    <a:pt x="100" y="257"/>
                    <a:pt x="100" y="257"/>
                  </a:cubicBezTo>
                  <a:cubicBezTo>
                    <a:pt x="100" y="257"/>
                    <a:pt x="100" y="257"/>
                    <a:pt x="100" y="257"/>
                  </a:cubicBezTo>
                  <a:cubicBezTo>
                    <a:pt x="100" y="257"/>
                    <a:pt x="100" y="257"/>
                    <a:pt x="100" y="257"/>
                  </a:cubicBezTo>
                  <a:cubicBezTo>
                    <a:pt x="100" y="257"/>
                    <a:pt x="100" y="257"/>
                    <a:pt x="100" y="257"/>
                  </a:cubicBezTo>
                  <a:cubicBezTo>
                    <a:pt x="100" y="256"/>
                    <a:pt x="100" y="256"/>
                    <a:pt x="100" y="256"/>
                  </a:cubicBezTo>
                  <a:close/>
                  <a:moveTo>
                    <a:pt x="98" y="257"/>
                  </a:moveTo>
                  <a:cubicBezTo>
                    <a:pt x="98" y="257"/>
                    <a:pt x="98" y="257"/>
                    <a:pt x="98" y="256"/>
                  </a:cubicBezTo>
                  <a:cubicBezTo>
                    <a:pt x="98" y="256"/>
                    <a:pt x="98" y="256"/>
                    <a:pt x="98" y="256"/>
                  </a:cubicBezTo>
                  <a:cubicBezTo>
                    <a:pt x="97" y="256"/>
                    <a:pt x="97" y="256"/>
                    <a:pt x="97" y="256"/>
                  </a:cubicBezTo>
                  <a:cubicBezTo>
                    <a:pt x="97" y="257"/>
                    <a:pt x="97" y="257"/>
                    <a:pt x="97" y="257"/>
                  </a:cubicBezTo>
                  <a:cubicBezTo>
                    <a:pt x="97" y="257"/>
                    <a:pt x="97" y="257"/>
                    <a:pt x="97" y="257"/>
                  </a:cubicBezTo>
                  <a:cubicBezTo>
                    <a:pt x="97" y="257"/>
                    <a:pt x="97" y="257"/>
                    <a:pt x="97" y="257"/>
                  </a:cubicBezTo>
                  <a:cubicBezTo>
                    <a:pt x="97" y="257"/>
                    <a:pt x="97" y="257"/>
                    <a:pt x="98" y="257"/>
                  </a:cubicBezTo>
                  <a:close/>
                  <a:moveTo>
                    <a:pt x="283" y="417"/>
                  </a:moveTo>
                  <a:cubicBezTo>
                    <a:pt x="283" y="417"/>
                    <a:pt x="283" y="417"/>
                    <a:pt x="283" y="417"/>
                  </a:cubicBezTo>
                  <a:close/>
                  <a:moveTo>
                    <a:pt x="273" y="431"/>
                  </a:moveTo>
                  <a:cubicBezTo>
                    <a:pt x="274" y="431"/>
                    <a:pt x="274" y="431"/>
                    <a:pt x="274" y="431"/>
                  </a:cubicBezTo>
                  <a:cubicBezTo>
                    <a:pt x="274" y="431"/>
                    <a:pt x="274" y="431"/>
                    <a:pt x="274" y="431"/>
                  </a:cubicBezTo>
                  <a:cubicBezTo>
                    <a:pt x="275" y="432"/>
                    <a:pt x="275" y="432"/>
                    <a:pt x="275" y="432"/>
                  </a:cubicBezTo>
                  <a:cubicBezTo>
                    <a:pt x="275" y="432"/>
                    <a:pt x="275" y="432"/>
                    <a:pt x="275" y="432"/>
                  </a:cubicBezTo>
                  <a:cubicBezTo>
                    <a:pt x="276" y="432"/>
                    <a:pt x="276" y="432"/>
                    <a:pt x="276" y="432"/>
                  </a:cubicBezTo>
                  <a:cubicBezTo>
                    <a:pt x="276" y="432"/>
                    <a:pt x="276" y="432"/>
                    <a:pt x="276" y="432"/>
                  </a:cubicBezTo>
                  <a:cubicBezTo>
                    <a:pt x="276" y="432"/>
                    <a:pt x="276" y="432"/>
                    <a:pt x="276" y="432"/>
                  </a:cubicBezTo>
                  <a:cubicBezTo>
                    <a:pt x="276" y="431"/>
                    <a:pt x="276" y="431"/>
                    <a:pt x="276" y="431"/>
                  </a:cubicBezTo>
                  <a:cubicBezTo>
                    <a:pt x="276" y="431"/>
                    <a:pt x="276" y="431"/>
                    <a:pt x="276" y="431"/>
                  </a:cubicBezTo>
                  <a:cubicBezTo>
                    <a:pt x="275" y="431"/>
                    <a:pt x="275" y="431"/>
                    <a:pt x="275" y="431"/>
                  </a:cubicBezTo>
                  <a:cubicBezTo>
                    <a:pt x="274" y="430"/>
                    <a:pt x="274" y="430"/>
                    <a:pt x="274" y="430"/>
                  </a:cubicBezTo>
                  <a:cubicBezTo>
                    <a:pt x="273" y="431"/>
                    <a:pt x="273" y="431"/>
                    <a:pt x="273" y="431"/>
                  </a:cubicBezTo>
                  <a:cubicBezTo>
                    <a:pt x="273" y="430"/>
                    <a:pt x="273" y="430"/>
                    <a:pt x="273" y="430"/>
                  </a:cubicBezTo>
                  <a:cubicBezTo>
                    <a:pt x="273" y="430"/>
                    <a:pt x="273" y="430"/>
                    <a:pt x="273" y="430"/>
                  </a:cubicBezTo>
                  <a:cubicBezTo>
                    <a:pt x="273" y="430"/>
                    <a:pt x="273" y="430"/>
                    <a:pt x="273" y="430"/>
                  </a:cubicBezTo>
                  <a:cubicBezTo>
                    <a:pt x="273" y="431"/>
                    <a:pt x="273" y="431"/>
                    <a:pt x="273" y="431"/>
                  </a:cubicBezTo>
                  <a:close/>
                  <a:moveTo>
                    <a:pt x="270" y="438"/>
                  </a:moveTo>
                  <a:cubicBezTo>
                    <a:pt x="270" y="438"/>
                    <a:pt x="270" y="438"/>
                    <a:pt x="270" y="438"/>
                  </a:cubicBezTo>
                  <a:cubicBezTo>
                    <a:pt x="270" y="438"/>
                    <a:pt x="270" y="438"/>
                    <a:pt x="270" y="438"/>
                  </a:cubicBezTo>
                  <a:cubicBezTo>
                    <a:pt x="270" y="437"/>
                    <a:pt x="270" y="437"/>
                    <a:pt x="270" y="437"/>
                  </a:cubicBezTo>
                  <a:cubicBezTo>
                    <a:pt x="270" y="437"/>
                    <a:pt x="270" y="437"/>
                    <a:pt x="270" y="437"/>
                  </a:cubicBezTo>
                  <a:cubicBezTo>
                    <a:pt x="270" y="437"/>
                    <a:pt x="270" y="437"/>
                    <a:pt x="270" y="437"/>
                  </a:cubicBezTo>
                  <a:cubicBezTo>
                    <a:pt x="270" y="438"/>
                    <a:pt x="270" y="438"/>
                    <a:pt x="270" y="438"/>
                  </a:cubicBezTo>
                  <a:close/>
                  <a:moveTo>
                    <a:pt x="268" y="442"/>
                  </a:moveTo>
                  <a:cubicBezTo>
                    <a:pt x="267" y="442"/>
                    <a:pt x="267" y="442"/>
                    <a:pt x="267" y="442"/>
                  </a:cubicBezTo>
                  <a:cubicBezTo>
                    <a:pt x="268" y="443"/>
                    <a:pt x="268" y="443"/>
                    <a:pt x="268" y="443"/>
                  </a:cubicBezTo>
                  <a:lnTo>
                    <a:pt x="268" y="442"/>
                  </a:lnTo>
                  <a:close/>
                  <a:moveTo>
                    <a:pt x="333" y="480"/>
                  </a:moveTo>
                  <a:cubicBezTo>
                    <a:pt x="333" y="480"/>
                    <a:pt x="333" y="480"/>
                    <a:pt x="333" y="480"/>
                  </a:cubicBezTo>
                  <a:cubicBezTo>
                    <a:pt x="332" y="480"/>
                    <a:pt x="332" y="480"/>
                    <a:pt x="332" y="480"/>
                  </a:cubicBezTo>
                  <a:cubicBezTo>
                    <a:pt x="333" y="480"/>
                    <a:pt x="333" y="480"/>
                    <a:pt x="333" y="480"/>
                  </a:cubicBezTo>
                  <a:close/>
                  <a:moveTo>
                    <a:pt x="332" y="479"/>
                  </a:moveTo>
                  <a:cubicBezTo>
                    <a:pt x="332" y="479"/>
                    <a:pt x="332" y="479"/>
                    <a:pt x="332" y="479"/>
                  </a:cubicBezTo>
                  <a:cubicBezTo>
                    <a:pt x="332" y="479"/>
                    <a:pt x="332" y="479"/>
                    <a:pt x="332" y="479"/>
                  </a:cubicBezTo>
                  <a:close/>
                  <a:moveTo>
                    <a:pt x="332" y="483"/>
                  </a:moveTo>
                  <a:cubicBezTo>
                    <a:pt x="331" y="483"/>
                    <a:pt x="331" y="483"/>
                    <a:pt x="331" y="483"/>
                  </a:cubicBezTo>
                  <a:cubicBezTo>
                    <a:pt x="332" y="483"/>
                    <a:pt x="332" y="483"/>
                    <a:pt x="332" y="483"/>
                  </a:cubicBezTo>
                  <a:close/>
                  <a:moveTo>
                    <a:pt x="333" y="482"/>
                  </a:moveTo>
                  <a:cubicBezTo>
                    <a:pt x="333" y="482"/>
                    <a:pt x="333" y="482"/>
                    <a:pt x="333" y="482"/>
                  </a:cubicBezTo>
                  <a:cubicBezTo>
                    <a:pt x="332" y="482"/>
                    <a:pt x="332" y="482"/>
                    <a:pt x="332" y="482"/>
                  </a:cubicBezTo>
                  <a:cubicBezTo>
                    <a:pt x="332" y="482"/>
                    <a:pt x="332" y="482"/>
                    <a:pt x="332" y="482"/>
                  </a:cubicBezTo>
                  <a:cubicBezTo>
                    <a:pt x="332" y="483"/>
                    <a:pt x="332" y="483"/>
                    <a:pt x="332" y="483"/>
                  </a:cubicBezTo>
                  <a:cubicBezTo>
                    <a:pt x="332" y="483"/>
                    <a:pt x="332" y="483"/>
                    <a:pt x="332" y="483"/>
                  </a:cubicBezTo>
                  <a:cubicBezTo>
                    <a:pt x="331" y="483"/>
                    <a:pt x="331" y="483"/>
                    <a:pt x="331" y="483"/>
                  </a:cubicBezTo>
                  <a:cubicBezTo>
                    <a:pt x="331" y="484"/>
                    <a:pt x="331" y="484"/>
                    <a:pt x="331" y="484"/>
                  </a:cubicBezTo>
                  <a:cubicBezTo>
                    <a:pt x="331" y="484"/>
                    <a:pt x="331" y="484"/>
                    <a:pt x="331" y="484"/>
                  </a:cubicBezTo>
                  <a:cubicBezTo>
                    <a:pt x="332" y="485"/>
                    <a:pt x="332" y="485"/>
                    <a:pt x="332" y="485"/>
                  </a:cubicBezTo>
                  <a:cubicBezTo>
                    <a:pt x="332" y="484"/>
                    <a:pt x="332" y="484"/>
                    <a:pt x="332" y="484"/>
                  </a:cubicBezTo>
                  <a:cubicBezTo>
                    <a:pt x="332" y="484"/>
                    <a:pt x="332" y="484"/>
                    <a:pt x="332" y="484"/>
                  </a:cubicBezTo>
                  <a:cubicBezTo>
                    <a:pt x="332" y="483"/>
                    <a:pt x="332" y="483"/>
                    <a:pt x="332" y="483"/>
                  </a:cubicBezTo>
                  <a:cubicBezTo>
                    <a:pt x="333" y="483"/>
                    <a:pt x="333" y="483"/>
                    <a:pt x="333" y="483"/>
                  </a:cubicBezTo>
                  <a:cubicBezTo>
                    <a:pt x="333" y="483"/>
                    <a:pt x="333" y="483"/>
                    <a:pt x="333" y="483"/>
                  </a:cubicBezTo>
                  <a:cubicBezTo>
                    <a:pt x="333" y="483"/>
                    <a:pt x="333" y="483"/>
                    <a:pt x="333" y="483"/>
                  </a:cubicBezTo>
                  <a:lnTo>
                    <a:pt x="333" y="482"/>
                  </a:lnTo>
                  <a:close/>
                  <a:moveTo>
                    <a:pt x="103" y="262"/>
                  </a:moveTo>
                  <a:cubicBezTo>
                    <a:pt x="102" y="262"/>
                    <a:pt x="102" y="262"/>
                    <a:pt x="102" y="262"/>
                  </a:cubicBezTo>
                  <a:cubicBezTo>
                    <a:pt x="103" y="263"/>
                    <a:pt x="103" y="263"/>
                    <a:pt x="103" y="263"/>
                  </a:cubicBezTo>
                  <a:cubicBezTo>
                    <a:pt x="103" y="263"/>
                    <a:pt x="103" y="263"/>
                    <a:pt x="103" y="263"/>
                  </a:cubicBezTo>
                  <a:cubicBezTo>
                    <a:pt x="103" y="262"/>
                    <a:pt x="103" y="262"/>
                    <a:pt x="103" y="262"/>
                  </a:cubicBezTo>
                  <a:close/>
                  <a:moveTo>
                    <a:pt x="333" y="480"/>
                  </a:moveTo>
                  <a:cubicBezTo>
                    <a:pt x="333" y="479"/>
                    <a:pt x="333" y="479"/>
                    <a:pt x="333" y="479"/>
                  </a:cubicBezTo>
                  <a:lnTo>
                    <a:pt x="333" y="480"/>
                  </a:lnTo>
                  <a:close/>
                  <a:moveTo>
                    <a:pt x="342" y="531"/>
                  </a:moveTo>
                  <a:cubicBezTo>
                    <a:pt x="342" y="530"/>
                    <a:pt x="342" y="530"/>
                    <a:pt x="342" y="530"/>
                  </a:cubicBezTo>
                  <a:cubicBezTo>
                    <a:pt x="342" y="530"/>
                    <a:pt x="342" y="530"/>
                    <a:pt x="342" y="530"/>
                  </a:cubicBezTo>
                  <a:cubicBezTo>
                    <a:pt x="342" y="530"/>
                    <a:pt x="342" y="530"/>
                    <a:pt x="342" y="530"/>
                  </a:cubicBezTo>
                  <a:cubicBezTo>
                    <a:pt x="342" y="530"/>
                    <a:pt x="342" y="530"/>
                    <a:pt x="342" y="530"/>
                  </a:cubicBezTo>
                  <a:lnTo>
                    <a:pt x="342" y="531"/>
                  </a:lnTo>
                  <a:close/>
                  <a:moveTo>
                    <a:pt x="335" y="481"/>
                  </a:moveTo>
                  <a:cubicBezTo>
                    <a:pt x="335" y="481"/>
                    <a:pt x="335" y="481"/>
                    <a:pt x="335" y="481"/>
                  </a:cubicBezTo>
                  <a:cubicBezTo>
                    <a:pt x="335" y="481"/>
                    <a:pt x="335" y="481"/>
                    <a:pt x="335" y="481"/>
                  </a:cubicBezTo>
                  <a:cubicBezTo>
                    <a:pt x="335" y="481"/>
                    <a:pt x="335" y="481"/>
                    <a:pt x="335" y="481"/>
                  </a:cubicBezTo>
                  <a:cubicBezTo>
                    <a:pt x="335" y="481"/>
                    <a:pt x="335" y="481"/>
                    <a:pt x="335" y="481"/>
                  </a:cubicBezTo>
                  <a:close/>
                  <a:moveTo>
                    <a:pt x="333" y="478"/>
                  </a:move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8"/>
                    <a:pt x="333" y="478"/>
                    <a:pt x="333" y="478"/>
                  </a:cubicBezTo>
                  <a:close/>
                  <a:moveTo>
                    <a:pt x="333" y="487"/>
                  </a:moveTo>
                  <a:cubicBezTo>
                    <a:pt x="334" y="487"/>
                    <a:pt x="334" y="487"/>
                    <a:pt x="334" y="487"/>
                  </a:cubicBezTo>
                  <a:cubicBezTo>
                    <a:pt x="334" y="486"/>
                    <a:pt x="334" y="486"/>
                    <a:pt x="334" y="486"/>
                  </a:cubicBezTo>
                  <a:cubicBezTo>
                    <a:pt x="333" y="487"/>
                    <a:pt x="333" y="487"/>
                    <a:pt x="333" y="487"/>
                  </a:cubicBezTo>
                  <a:close/>
                  <a:moveTo>
                    <a:pt x="335" y="477"/>
                  </a:moveTo>
                  <a:cubicBezTo>
                    <a:pt x="335" y="477"/>
                    <a:pt x="335" y="477"/>
                    <a:pt x="335" y="477"/>
                  </a:cubicBezTo>
                  <a:cubicBezTo>
                    <a:pt x="335" y="478"/>
                    <a:pt x="335" y="478"/>
                    <a:pt x="335" y="478"/>
                  </a:cubicBezTo>
                  <a:lnTo>
                    <a:pt x="335" y="477"/>
                  </a:lnTo>
                  <a:close/>
                  <a:moveTo>
                    <a:pt x="335" y="475"/>
                  </a:moveTo>
                  <a:cubicBezTo>
                    <a:pt x="334" y="476"/>
                    <a:pt x="334" y="476"/>
                    <a:pt x="334" y="476"/>
                  </a:cubicBezTo>
                  <a:cubicBezTo>
                    <a:pt x="334" y="476"/>
                    <a:pt x="334" y="476"/>
                    <a:pt x="334" y="476"/>
                  </a:cubicBezTo>
                  <a:cubicBezTo>
                    <a:pt x="334" y="476"/>
                    <a:pt x="334" y="476"/>
                    <a:pt x="334" y="476"/>
                  </a:cubicBezTo>
                  <a:cubicBezTo>
                    <a:pt x="334" y="476"/>
                    <a:pt x="334" y="476"/>
                    <a:pt x="334" y="476"/>
                  </a:cubicBezTo>
                  <a:cubicBezTo>
                    <a:pt x="333" y="477"/>
                    <a:pt x="333" y="477"/>
                    <a:pt x="333" y="477"/>
                  </a:cubicBezTo>
                  <a:cubicBezTo>
                    <a:pt x="334" y="477"/>
                    <a:pt x="334" y="477"/>
                    <a:pt x="334" y="477"/>
                  </a:cubicBezTo>
                  <a:cubicBezTo>
                    <a:pt x="334" y="477"/>
                    <a:pt x="334" y="477"/>
                    <a:pt x="334" y="477"/>
                  </a:cubicBezTo>
                  <a:cubicBezTo>
                    <a:pt x="334" y="478"/>
                    <a:pt x="333" y="477"/>
                    <a:pt x="334" y="478"/>
                  </a:cubicBezTo>
                  <a:cubicBezTo>
                    <a:pt x="333" y="478"/>
                    <a:pt x="333" y="478"/>
                    <a:pt x="333" y="478"/>
                  </a:cubicBez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4" y="480"/>
                    <a:pt x="334" y="480"/>
                    <a:pt x="334" y="480"/>
                  </a:cubicBezTo>
                  <a:cubicBezTo>
                    <a:pt x="334" y="480"/>
                    <a:pt x="334" y="480"/>
                    <a:pt x="334" y="480"/>
                  </a:cubicBezTo>
                  <a:cubicBezTo>
                    <a:pt x="334" y="479"/>
                    <a:pt x="334" y="480"/>
                    <a:pt x="334" y="479"/>
                  </a:cubicBezTo>
                  <a:cubicBezTo>
                    <a:pt x="334" y="479"/>
                    <a:pt x="334" y="479"/>
                    <a:pt x="334" y="479"/>
                  </a:cubicBezTo>
                  <a:cubicBezTo>
                    <a:pt x="334" y="479"/>
                    <a:pt x="334" y="479"/>
                    <a:pt x="334" y="479"/>
                  </a:cubicBezTo>
                  <a:cubicBezTo>
                    <a:pt x="335" y="478"/>
                    <a:pt x="335" y="478"/>
                    <a:pt x="335" y="478"/>
                  </a:cubicBezTo>
                  <a:cubicBezTo>
                    <a:pt x="334" y="478"/>
                    <a:pt x="334" y="478"/>
                    <a:pt x="334" y="478"/>
                  </a:cubicBezTo>
                  <a:cubicBezTo>
                    <a:pt x="334" y="478"/>
                    <a:pt x="334" y="478"/>
                    <a:pt x="334" y="478"/>
                  </a:cubicBezTo>
                  <a:cubicBezTo>
                    <a:pt x="334" y="477"/>
                    <a:pt x="334" y="477"/>
                    <a:pt x="334" y="477"/>
                  </a:cubicBezTo>
                  <a:cubicBezTo>
                    <a:pt x="334" y="477"/>
                    <a:pt x="334" y="477"/>
                    <a:pt x="334" y="477"/>
                  </a:cubicBezTo>
                  <a:cubicBezTo>
                    <a:pt x="334" y="477"/>
                    <a:pt x="334" y="477"/>
                    <a:pt x="334" y="477"/>
                  </a:cubicBezTo>
                  <a:cubicBezTo>
                    <a:pt x="335" y="477"/>
                    <a:pt x="335" y="477"/>
                    <a:pt x="335" y="477"/>
                  </a:cubicBezTo>
                  <a:cubicBezTo>
                    <a:pt x="334" y="477"/>
                    <a:pt x="334" y="477"/>
                    <a:pt x="334" y="477"/>
                  </a:cubicBezTo>
                  <a:cubicBezTo>
                    <a:pt x="335" y="477"/>
                    <a:pt x="335" y="477"/>
                    <a:pt x="335" y="477"/>
                  </a:cubicBezTo>
                  <a:cubicBezTo>
                    <a:pt x="334" y="477"/>
                    <a:pt x="334" y="477"/>
                    <a:pt x="334" y="477"/>
                  </a:cubicBezTo>
                  <a:cubicBezTo>
                    <a:pt x="335" y="476"/>
                    <a:pt x="335" y="476"/>
                    <a:pt x="335" y="476"/>
                  </a:cubicBezTo>
                  <a:lnTo>
                    <a:pt x="335" y="475"/>
                  </a:lnTo>
                  <a:close/>
                  <a:moveTo>
                    <a:pt x="335" y="484"/>
                  </a:moveTo>
                  <a:cubicBezTo>
                    <a:pt x="335" y="484"/>
                    <a:pt x="335" y="484"/>
                    <a:pt x="335" y="484"/>
                  </a:cubicBezTo>
                  <a:cubicBezTo>
                    <a:pt x="334" y="484"/>
                    <a:pt x="334" y="484"/>
                    <a:pt x="334" y="484"/>
                  </a:cubicBezTo>
                  <a:cubicBezTo>
                    <a:pt x="334" y="484"/>
                    <a:pt x="334" y="484"/>
                    <a:pt x="334" y="484"/>
                  </a:cubicBezTo>
                  <a:cubicBezTo>
                    <a:pt x="334" y="485"/>
                    <a:pt x="334" y="485"/>
                    <a:pt x="334" y="485"/>
                  </a:cubicBezTo>
                  <a:cubicBezTo>
                    <a:pt x="334" y="485"/>
                    <a:pt x="334" y="484"/>
                    <a:pt x="335" y="484"/>
                  </a:cubicBezTo>
                  <a:close/>
                  <a:moveTo>
                    <a:pt x="157" y="320"/>
                  </a:moveTo>
                  <a:cubicBezTo>
                    <a:pt x="157" y="320"/>
                    <a:pt x="157" y="320"/>
                    <a:pt x="157" y="320"/>
                  </a:cubicBezTo>
                  <a:cubicBezTo>
                    <a:pt x="156" y="319"/>
                    <a:pt x="156" y="319"/>
                    <a:pt x="156" y="319"/>
                  </a:cubicBezTo>
                  <a:cubicBezTo>
                    <a:pt x="156" y="320"/>
                    <a:pt x="156" y="320"/>
                    <a:pt x="156" y="320"/>
                  </a:cubicBezTo>
                  <a:cubicBezTo>
                    <a:pt x="155" y="320"/>
                    <a:pt x="155" y="320"/>
                    <a:pt x="155" y="320"/>
                  </a:cubicBezTo>
                  <a:cubicBezTo>
                    <a:pt x="156" y="320"/>
                    <a:pt x="156" y="320"/>
                    <a:pt x="156" y="320"/>
                  </a:cubicBezTo>
                  <a:cubicBezTo>
                    <a:pt x="157" y="321"/>
                    <a:pt x="157" y="321"/>
                    <a:pt x="157" y="321"/>
                  </a:cubicBezTo>
                  <a:cubicBezTo>
                    <a:pt x="157" y="320"/>
                    <a:pt x="157" y="320"/>
                    <a:pt x="157" y="320"/>
                  </a:cubicBezTo>
                  <a:cubicBezTo>
                    <a:pt x="157" y="321"/>
                    <a:pt x="157" y="321"/>
                    <a:pt x="157" y="321"/>
                  </a:cubicBezTo>
                  <a:cubicBezTo>
                    <a:pt x="157" y="320"/>
                    <a:pt x="157" y="320"/>
                    <a:pt x="157" y="320"/>
                  </a:cubicBezTo>
                  <a:cubicBezTo>
                    <a:pt x="157" y="320"/>
                    <a:pt x="157" y="320"/>
                    <a:pt x="157" y="320"/>
                  </a:cubicBezTo>
                  <a:cubicBezTo>
                    <a:pt x="157" y="320"/>
                    <a:pt x="157" y="320"/>
                    <a:pt x="157" y="320"/>
                  </a:cubicBezTo>
                  <a:close/>
                  <a:moveTo>
                    <a:pt x="351" y="527"/>
                  </a:moveTo>
                  <a:cubicBezTo>
                    <a:pt x="351" y="527"/>
                    <a:pt x="351" y="527"/>
                    <a:pt x="351" y="527"/>
                  </a:cubicBezTo>
                  <a:cubicBezTo>
                    <a:pt x="351" y="527"/>
                    <a:pt x="351" y="527"/>
                    <a:pt x="351" y="527"/>
                  </a:cubicBezTo>
                  <a:cubicBezTo>
                    <a:pt x="351" y="527"/>
                    <a:pt x="351" y="527"/>
                    <a:pt x="351" y="527"/>
                  </a:cubicBezTo>
                  <a:cubicBezTo>
                    <a:pt x="351" y="527"/>
                    <a:pt x="351" y="527"/>
                    <a:pt x="351" y="527"/>
                  </a:cubicBezTo>
                  <a:cubicBezTo>
                    <a:pt x="352" y="527"/>
                    <a:pt x="352" y="527"/>
                    <a:pt x="352" y="527"/>
                  </a:cubicBezTo>
                  <a:cubicBezTo>
                    <a:pt x="351" y="527"/>
                    <a:pt x="351" y="527"/>
                    <a:pt x="351" y="527"/>
                  </a:cubicBezTo>
                  <a:close/>
                  <a:moveTo>
                    <a:pt x="110" y="193"/>
                  </a:moveTo>
                  <a:cubicBezTo>
                    <a:pt x="110" y="193"/>
                    <a:pt x="110" y="193"/>
                    <a:pt x="110" y="193"/>
                  </a:cubicBezTo>
                  <a:cubicBezTo>
                    <a:pt x="110" y="193"/>
                    <a:pt x="110" y="193"/>
                    <a:pt x="110" y="193"/>
                  </a:cubicBezTo>
                  <a:cubicBezTo>
                    <a:pt x="110" y="193"/>
                    <a:pt x="110" y="193"/>
                    <a:pt x="110" y="193"/>
                  </a:cubicBezTo>
                  <a:cubicBezTo>
                    <a:pt x="110" y="193"/>
                    <a:pt x="110" y="193"/>
                    <a:pt x="110" y="193"/>
                  </a:cubicBezTo>
                  <a:close/>
                  <a:moveTo>
                    <a:pt x="166" y="238"/>
                  </a:moveTo>
                  <a:cubicBezTo>
                    <a:pt x="166" y="238"/>
                    <a:pt x="166" y="238"/>
                    <a:pt x="166" y="238"/>
                  </a:cubicBezTo>
                  <a:cubicBezTo>
                    <a:pt x="166" y="238"/>
                    <a:pt x="166" y="238"/>
                    <a:pt x="166" y="238"/>
                  </a:cubicBezTo>
                  <a:cubicBezTo>
                    <a:pt x="166" y="238"/>
                    <a:pt x="166" y="238"/>
                    <a:pt x="166" y="238"/>
                  </a:cubicBezTo>
                  <a:close/>
                  <a:moveTo>
                    <a:pt x="280" y="463"/>
                  </a:moveTo>
                  <a:cubicBezTo>
                    <a:pt x="280" y="462"/>
                    <a:pt x="280" y="462"/>
                    <a:pt x="280" y="462"/>
                  </a:cubicBezTo>
                  <a:cubicBezTo>
                    <a:pt x="280" y="462"/>
                    <a:pt x="280" y="462"/>
                    <a:pt x="280" y="462"/>
                  </a:cubicBezTo>
                  <a:cubicBezTo>
                    <a:pt x="280" y="462"/>
                    <a:pt x="280" y="462"/>
                    <a:pt x="280" y="462"/>
                  </a:cubicBezTo>
                  <a:cubicBezTo>
                    <a:pt x="279" y="462"/>
                    <a:pt x="279" y="462"/>
                    <a:pt x="279" y="462"/>
                  </a:cubicBezTo>
                  <a:cubicBezTo>
                    <a:pt x="279" y="462"/>
                    <a:pt x="279" y="462"/>
                    <a:pt x="279" y="462"/>
                  </a:cubicBezTo>
                  <a:cubicBezTo>
                    <a:pt x="279" y="462"/>
                    <a:pt x="279" y="462"/>
                    <a:pt x="279" y="462"/>
                  </a:cubicBezTo>
                  <a:cubicBezTo>
                    <a:pt x="279" y="462"/>
                    <a:pt x="279" y="462"/>
                    <a:pt x="279" y="462"/>
                  </a:cubicBezTo>
                  <a:lnTo>
                    <a:pt x="280" y="463"/>
                  </a:lnTo>
                  <a:close/>
                  <a:moveTo>
                    <a:pt x="283" y="466"/>
                  </a:moveTo>
                  <a:cubicBezTo>
                    <a:pt x="283" y="465"/>
                    <a:pt x="283" y="465"/>
                    <a:pt x="283" y="465"/>
                  </a:cubicBezTo>
                  <a:cubicBezTo>
                    <a:pt x="283" y="465"/>
                    <a:pt x="283" y="465"/>
                    <a:pt x="283" y="465"/>
                  </a:cubicBezTo>
                  <a:cubicBezTo>
                    <a:pt x="282" y="465"/>
                    <a:pt x="282" y="465"/>
                    <a:pt x="282" y="465"/>
                  </a:cubicBezTo>
                  <a:cubicBezTo>
                    <a:pt x="283" y="465"/>
                    <a:pt x="283" y="465"/>
                    <a:pt x="283" y="465"/>
                  </a:cubicBezTo>
                  <a:cubicBezTo>
                    <a:pt x="282" y="465"/>
                    <a:pt x="282" y="465"/>
                    <a:pt x="282" y="465"/>
                  </a:cubicBezTo>
                  <a:cubicBezTo>
                    <a:pt x="283" y="466"/>
                    <a:pt x="283" y="466"/>
                    <a:pt x="283" y="466"/>
                  </a:cubicBezTo>
                  <a:close/>
                  <a:moveTo>
                    <a:pt x="355" y="534"/>
                  </a:moveTo>
                  <a:cubicBezTo>
                    <a:pt x="356" y="534"/>
                    <a:pt x="356" y="534"/>
                    <a:pt x="356" y="534"/>
                  </a:cubicBezTo>
                  <a:cubicBezTo>
                    <a:pt x="355" y="533"/>
                    <a:pt x="355" y="533"/>
                    <a:pt x="355" y="533"/>
                  </a:cubicBezTo>
                  <a:cubicBezTo>
                    <a:pt x="356" y="533"/>
                    <a:pt x="356" y="533"/>
                    <a:pt x="356" y="533"/>
                  </a:cubicBezTo>
                  <a:cubicBezTo>
                    <a:pt x="355" y="533"/>
                    <a:pt x="355" y="533"/>
                    <a:pt x="355" y="533"/>
                  </a:cubicBezTo>
                  <a:cubicBezTo>
                    <a:pt x="355" y="533"/>
                    <a:pt x="355" y="533"/>
                    <a:pt x="355" y="533"/>
                  </a:cubicBezTo>
                  <a:cubicBezTo>
                    <a:pt x="355" y="533"/>
                    <a:pt x="355" y="533"/>
                    <a:pt x="355" y="533"/>
                  </a:cubicBezTo>
                  <a:cubicBezTo>
                    <a:pt x="355" y="533"/>
                    <a:pt x="355" y="533"/>
                    <a:pt x="355" y="533"/>
                  </a:cubicBezTo>
                  <a:cubicBezTo>
                    <a:pt x="354" y="533"/>
                    <a:pt x="354" y="533"/>
                    <a:pt x="354" y="533"/>
                  </a:cubicBezTo>
                  <a:cubicBezTo>
                    <a:pt x="354" y="533"/>
                    <a:pt x="355" y="533"/>
                    <a:pt x="355" y="534"/>
                  </a:cubicBezTo>
                  <a:cubicBezTo>
                    <a:pt x="355" y="534"/>
                    <a:pt x="355" y="534"/>
                    <a:pt x="355" y="534"/>
                  </a:cubicBezTo>
                  <a:cubicBezTo>
                    <a:pt x="355" y="534"/>
                    <a:pt x="355" y="534"/>
                    <a:pt x="355" y="534"/>
                  </a:cubicBezTo>
                  <a:cubicBezTo>
                    <a:pt x="355" y="534"/>
                    <a:pt x="355" y="534"/>
                    <a:pt x="355" y="534"/>
                  </a:cubicBezTo>
                  <a:cubicBezTo>
                    <a:pt x="355" y="534"/>
                    <a:pt x="355" y="534"/>
                    <a:pt x="355" y="534"/>
                  </a:cubicBezTo>
                  <a:cubicBezTo>
                    <a:pt x="355" y="535"/>
                    <a:pt x="355" y="535"/>
                    <a:pt x="355" y="535"/>
                  </a:cubicBezTo>
                  <a:cubicBezTo>
                    <a:pt x="355" y="535"/>
                    <a:pt x="355" y="535"/>
                    <a:pt x="355" y="535"/>
                  </a:cubicBezTo>
                  <a:cubicBezTo>
                    <a:pt x="355" y="535"/>
                    <a:pt x="355" y="535"/>
                    <a:pt x="355" y="535"/>
                  </a:cubicBezTo>
                  <a:cubicBezTo>
                    <a:pt x="355" y="535"/>
                    <a:pt x="355" y="535"/>
                    <a:pt x="355" y="535"/>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7"/>
                    <a:pt x="356" y="537"/>
                    <a:pt x="356" y="537"/>
                  </a:cubicBezTo>
                  <a:cubicBezTo>
                    <a:pt x="357" y="537"/>
                    <a:pt x="357" y="537"/>
                    <a:pt x="357" y="537"/>
                  </a:cubicBezTo>
                  <a:cubicBezTo>
                    <a:pt x="357" y="536"/>
                    <a:pt x="357" y="536"/>
                    <a:pt x="357" y="536"/>
                  </a:cubicBezTo>
                  <a:cubicBezTo>
                    <a:pt x="356" y="536"/>
                    <a:pt x="356" y="536"/>
                    <a:pt x="356" y="536"/>
                  </a:cubicBezTo>
                  <a:lnTo>
                    <a:pt x="355" y="534"/>
                  </a:lnTo>
                  <a:close/>
                  <a:moveTo>
                    <a:pt x="277" y="475"/>
                  </a:move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5" y="473"/>
                    <a:pt x="275" y="473"/>
                    <a:pt x="275" y="473"/>
                  </a:cubicBezTo>
                  <a:cubicBezTo>
                    <a:pt x="275" y="474"/>
                    <a:pt x="275" y="474"/>
                    <a:pt x="275" y="474"/>
                  </a:cubicBezTo>
                  <a:cubicBezTo>
                    <a:pt x="275" y="474"/>
                    <a:pt x="275" y="474"/>
                    <a:pt x="275" y="474"/>
                  </a:cubicBezTo>
                  <a:cubicBezTo>
                    <a:pt x="275" y="474"/>
                    <a:pt x="275" y="474"/>
                    <a:pt x="275" y="474"/>
                  </a:cubicBezTo>
                  <a:cubicBezTo>
                    <a:pt x="275" y="475"/>
                    <a:pt x="275" y="475"/>
                    <a:pt x="275" y="475"/>
                  </a:cubicBezTo>
                  <a:cubicBezTo>
                    <a:pt x="275" y="475"/>
                    <a:pt x="275" y="475"/>
                    <a:pt x="275" y="475"/>
                  </a:cubicBezTo>
                  <a:cubicBezTo>
                    <a:pt x="274" y="476"/>
                    <a:pt x="274" y="476"/>
                    <a:pt x="274" y="476"/>
                  </a:cubicBezTo>
                  <a:cubicBezTo>
                    <a:pt x="274" y="476"/>
                    <a:pt x="274" y="476"/>
                    <a:pt x="274" y="476"/>
                  </a:cubicBezTo>
                  <a:cubicBezTo>
                    <a:pt x="274" y="476"/>
                    <a:pt x="274" y="476"/>
                    <a:pt x="274" y="476"/>
                  </a:cubicBezTo>
                  <a:cubicBezTo>
                    <a:pt x="274" y="476"/>
                    <a:pt x="274" y="476"/>
                    <a:pt x="274" y="476"/>
                  </a:cubicBezTo>
                  <a:cubicBezTo>
                    <a:pt x="274" y="477"/>
                    <a:pt x="274" y="477"/>
                    <a:pt x="274" y="477"/>
                  </a:cubicBezTo>
                  <a:cubicBezTo>
                    <a:pt x="275" y="477"/>
                    <a:pt x="275" y="477"/>
                    <a:pt x="275" y="477"/>
                  </a:cubicBezTo>
                  <a:cubicBezTo>
                    <a:pt x="275" y="477"/>
                    <a:pt x="275" y="477"/>
                    <a:pt x="275" y="477"/>
                  </a:cubicBezTo>
                  <a:cubicBezTo>
                    <a:pt x="275" y="477"/>
                    <a:pt x="275" y="477"/>
                    <a:pt x="275" y="477"/>
                  </a:cubicBezTo>
                  <a:cubicBezTo>
                    <a:pt x="276" y="477"/>
                    <a:pt x="276" y="477"/>
                    <a:pt x="276" y="477"/>
                  </a:cubicBezTo>
                  <a:cubicBezTo>
                    <a:pt x="276" y="477"/>
                    <a:pt x="276" y="477"/>
                    <a:pt x="276" y="477"/>
                  </a:cubicBezTo>
                  <a:cubicBezTo>
                    <a:pt x="276" y="476"/>
                    <a:pt x="276" y="476"/>
                    <a:pt x="276" y="476"/>
                  </a:cubicBezTo>
                  <a:lnTo>
                    <a:pt x="277" y="475"/>
                  </a:lnTo>
                  <a:close/>
                  <a:moveTo>
                    <a:pt x="275" y="464"/>
                  </a:move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4" y="464"/>
                    <a:pt x="274" y="464"/>
                    <a:pt x="274" y="464"/>
                  </a:cubicBezTo>
                  <a:cubicBezTo>
                    <a:pt x="274" y="464"/>
                    <a:pt x="274" y="464"/>
                    <a:pt x="274" y="464"/>
                  </a:cubicBezTo>
                  <a:cubicBezTo>
                    <a:pt x="274" y="464"/>
                    <a:pt x="274" y="464"/>
                    <a:pt x="274" y="464"/>
                  </a:cubicBezTo>
                  <a:lnTo>
                    <a:pt x="275" y="464"/>
                  </a:lnTo>
                  <a:close/>
                  <a:moveTo>
                    <a:pt x="356" y="524"/>
                  </a:moveTo>
                  <a:cubicBezTo>
                    <a:pt x="355" y="523"/>
                    <a:pt x="355" y="523"/>
                    <a:pt x="355" y="523"/>
                  </a:cubicBezTo>
                  <a:cubicBezTo>
                    <a:pt x="355" y="524"/>
                    <a:pt x="355" y="524"/>
                    <a:pt x="355" y="524"/>
                  </a:cubicBezTo>
                  <a:cubicBezTo>
                    <a:pt x="355" y="524"/>
                    <a:pt x="355" y="524"/>
                    <a:pt x="355" y="525"/>
                  </a:cubicBezTo>
                  <a:cubicBezTo>
                    <a:pt x="356" y="525"/>
                    <a:pt x="356" y="525"/>
                    <a:pt x="356" y="525"/>
                  </a:cubicBezTo>
                  <a:cubicBezTo>
                    <a:pt x="355" y="524"/>
                    <a:pt x="355" y="524"/>
                    <a:pt x="355" y="524"/>
                  </a:cubicBezTo>
                  <a:cubicBezTo>
                    <a:pt x="356" y="524"/>
                    <a:pt x="356" y="524"/>
                    <a:pt x="356" y="524"/>
                  </a:cubicBezTo>
                  <a:close/>
                  <a:moveTo>
                    <a:pt x="367" y="515"/>
                  </a:moveTo>
                  <a:cubicBezTo>
                    <a:pt x="367" y="514"/>
                    <a:pt x="367" y="514"/>
                    <a:pt x="367" y="514"/>
                  </a:cubicBezTo>
                  <a:cubicBezTo>
                    <a:pt x="366" y="514"/>
                    <a:pt x="366" y="514"/>
                    <a:pt x="366" y="514"/>
                  </a:cubicBezTo>
                  <a:cubicBezTo>
                    <a:pt x="366" y="514"/>
                    <a:pt x="366" y="514"/>
                    <a:pt x="365" y="514"/>
                  </a:cubicBezTo>
                  <a:cubicBezTo>
                    <a:pt x="365" y="514"/>
                    <a:pt x="365" y="514"/>
                    <a:pt x="365" y="514"/>
                  </a:cubicBezTo>
                  <a:cubicBezTo>
                    <a:pt x="365" y="514"/>
                    <a:pt x="365" y="514"/>
                    <a:pt x="365" y="514"/>
                  </a:cubicBezTo>
                  <a:cubicBezTo>
                    <a:pt x="366" y="515"/>
                    <a:pt x="366" y="515"/>
                    <a:pt x="366" y="515"/>
                  </a:cubicBezTo>
                  <a:cubicBezTo>
                    <a:pt x="367" y="515"/>
                    <a:pt x="367" y="515"/>
                    <a:pt x="367" y="515"/>
                  </a:cubicBezTo>
                  <a:cubicBezTo>
                    <a:pt x="367" y="515"/>
                    <a:pt x="367" y="515"/>
                    <a:pt x="368" y="515"/>
                  </a:cubicBezTo>
                  <a:cubicBezTo>
                    <a:pt x="367" y="515"/>
                    <a:pt x="367" y="515"/>
                    <a:pt x="367" y="515"/>
                  </a:cubicBezTo>
                  <a:close/>
                  <a:moveTo>
                    <a:pt x="373" y="517"/>
                  </a:moveTo>
                  <a:cubicBezTo>
                    <a:pt x="372" y="517"/>
                    <a:pt x="372" y="517"/>
                    <a:pt x="372" y="517"/>
                  </a:cubicBezTo>
                  <a:cubicBezTo>
                    <a:pt x="372" y="517"/>
                    <a:pt x="372" y="517"/>
                    <a:pt x="372" y="517"/>
                  </a:cubicBezTo>
                  <a:cubicBezTo>
                    <a:pt x="373" y="518"/>
                    <a:pt x="373" y="518"/>
                    <a:pt x="373" y="518"/>
                  </a:cubicBezTo>
                  <a:cubicBezTo>
                    <a:pt x="373" y="517"/>
                    <a:pt x="373" y="517"/>
                    <a:pt x="373" y="517"/>
                  </a:cubicBezTo>
                  <a:cubicBezTo>
                    <a:pt x="373" y="518"/>
                    <a:pt x="373" y="518"/>
                    <a:pt x="373" y="518"/>
                  </a:cubicBezTo>
                  <a:cubicBezTo>
                    <a:pt x="374" y="517"/>
                    <a:pt x="374" y="517"/>
                    <a:pt x="374" y="517"/>
                  </a:cubicBezTo>
                  <a:cubicBezTo>
                    <a:pt x="374" y="517"/>
                    <a:pt x="374" y="517"/>
                    <a:pt x="374" y="517"/>
                  </a:cubicBezTo>
                  <a:lnTo>
                    <a:pt x="373" y="517"/>
                  </a:lnTo>
                  <a:close/>
                  <a:moveTo>
                    <a:pt x="370" y="516"/>
                  </a:moveTo>
                  <a:cubicBezTo>
                    <a:pt x="370" y="516"/>
                    <a:pt x="370" y="516"/>
                    <a:pt x="370" y="516"/>
                  </a:cubicBezTo>
                  <a:cubicBezTo>
                    <a:pt x="371" y="517"/>
                    <a:pt x="371" y="517"/>
                    <a:pt x="371" y="517"/>
                  </a:cubicBezTo>
                  <a:cubicBezTo>
                    <a:pt x="371" y="516"/>
                    <a:pt x="371" y="516"/>
                    <a:pt x="371" y="516"/>
                  </a:cubicBezTo>
                  <a:cubicBezTo>
                    <a:pt x="371" y="517"/>
                    <a:pt x="371" y="517"/>
                    <a:pt x="371" y="517"/>
                  </a:cubicBezTo>
                  <a:cubicBezTo>
                    <a:pt x="371" y="516"/>
                    <a:pt x="371" y="516"/>
                    <a:pt x="371" y="516"/>
                  </a:cubicBezTo>
                  <a:cubicBezTo>
                    <a:pt x="372" y="516"/>
                    <a:pt x="372" y="516"/>
                    <a:pt x="372" y="516"/>
                  </a:cubicBezTo>
                  <a:cubicBezTo>
                    <a:pt x="372" y="517"/>
                    <a:pt x="372" y="517"/>
                    <a:pt x="372" y="517"/>
                  </a:cubicBezTo>
                  <a:cubicBezTo>
                    <a:pt x="372" y="516"/>
                    <a:pt x="372" y="516"/>
                    <a:pt x="372" y="516"/>
                  </a:cubicBezTo>
                  <a:cubicBezTo>
                    <a:pt x="372" y="516"/>
                    <a:pt x="371" y="516"/>
                    <a:pt x="370" y="516"/>
                  </a:cubicBezTo>
                  <a:close/>
                  <a:moveTo>
                    <a:pt x="184" y="238"/>
                  </a:moveTo>
                  <a:cubicBezTo>
                    <a:pt x="184" y="238"/>
                    <a:pt x="184" y="238"/>
                    <a:pt x="184" y="238"/>
                  </a:cubicBezTo>
                  <a:cubicBezTo>
                    <a:pt x="184" y="238"/>
                    <a:pt x="184" y="238"/>
                    <a:pt x="184" y="238"/>
                  </a:cubicBezTo>
                  <a:cubicBezTo>
                    <a:pt x="184" y="239"/>
                    <a:pt x="184" y="239"/>
                    <a:pt x="184" y="239"/>
                  </a:cubicBezTo>
                  <a:cubicBezTo>
                    <a:pt x="184" y="239"/>
                    <a:pt x="184" y="239"/>
                    <a:pt x="184" y="239"/>
                  </a:cubicBezTo>
                  <a:lnTo>
                    <a:pt x="184" y="238"/>
                  </a:lnTo>
                  <a:close/>
                  <a:moveTo>
                    <a:pt x="358" y="524"/>
                  </a:moveTo>
                  <a:cubicBezTo>
                    <a:pt x="358" y="524"/>
                    <a:pt x="358" y="524"/>
                    <a:pt x="358" y="524"/>
                  </a:cubicBezTo>
                  <a:cubicBezTo>
                    <a:pt x="358" y="524"/>
                    <a:pt x="358" y="524"/>
                    <a:pt x="358" y="524"/>
                  </a:cubicBezTo>
                  <a:cubicBezTo>
                    <a:pt x="357" y="524"/>
                    <a:pt x="357" y="524"/>
                    <a:pt x="357" y="524"/>
                  </a:cubicBezTo>
                  <a:cubicBezTo>
                    <a:pt x="357" y="524"/>
                    <a:pt x="357" y="524"/>
                    <a:pt x="357" y="524"/>
                  </a:cubicBezTo>
                  <a:cubicBezTo>
                    <a:pt x="357" y="525"/>
                    <a:pt x="357" y="525"/>
                    <a:pt x="357" y="525"/>
                  </a:cubicBezTo>
                  <a:cubicBezTo>
                    <a:pt x="357" y="525"/>
                    <a:pt x="357" y="525"/>
                    <a:pt x="357" y="525"/>
                  </a:cubicBezTo>
                  <a:cubicBezTo>
                    <a:pt x="358" y="525"/>
                    <a:pt x="358" y="525"/>
                    <a:pt x="358" y="525"/>
                  </a:cubicBezTo>
                  <a:cubicBezTo>
                    <a:pt x="358" y="525"/>
                    <a:pt x="358" y="525"/>
                    <a:pt x="358" y="525"/>
                  </a:cubicBezTo>
                  <a:cubicBezTo>
                    <a:pt x="358" y="525"/>
                    <a:pt x="358" y="525"/>
                    <a:pt x="358" y="525"/>
                  </a:cubicBezTo>
                  <a:cubicBezTo>
                    <a:pt x="358" y="526"/>
                    <a:pt x="358" y="526"/>
                    <a:pt x="358" y="526"/>
                  </a:cubicBezTo>
                  <a:cubicBezTo>
                    <a:pt x="358" y="525"/>
                    <a:pt x="358" y="525"/>
                    <a:pt x="358" y="525"/>
                  </a:cubicBezTo>
                  <a:cubicBezTo>
                    <a:pt x="358" y="526"/>
                    <a:pt x="358" y="526"/>
                    <a:pt x="358" y="526"/>
                  </a:cubicBezTo>
                  <a:cubicBezTo>
                    <a:pt x="359" y="526"/>
                    <a:pt x="359" y="526"/>
                    <a:pt x="359" y="526"/>
                  </a:cubicBezTo>
                  <a:cubicBezTo>
                    <a:pt x="359" y="526"/>
                    <a:pt x="359" y="526"/>
                    <a:pt x="359" y="526"/>
                  </a:cubicBezTo>
                  <a:cubicBezTo>
                    <a:pt x="359" y="525"/>
                    <a:pt x="359" y="525"/>
                    <a:pt x="358" y="524"/>
                  </a:cubicBezTo>
                  <a:cubicBezTo>
                    <a:pt x="358" y="524"/>
                    <a:pt x="358" y="524"/>
                    <a:pt x="358" y="524"/>
                  </a:cubicBezTo>
                  <a:close/>
                  <a:moveTo>
                    <a:pt x="188" y="158"/>
                  </a:moveTo>
                  <a:cubicBezTo>
                    <a:pt x="189" y="158"/>
                    <a:pt x="189" y="158"/>
                    <a:pt x="189" y="158"/>
                  </a:cubicBezTo>
                  <a:cubicBezTo>
                    <a:pt x="188" y="158"/>
                    <a:pt x="188" y="158"/>
                    <a:pt x="188" y="158"/>
                  </a:cubicBezTo>
                  <a:cubicBezTo>
                    <a:pt x="188" y="158"/>
                    <a:pt x="188" y="158"/>
                    <a:pt x="188" y="158"/>
                  </a:cubicBezTo>
                  <a:cubicBezTo>
                    <a:pt x="188" y="158"/>
                    <a:pt x="188" y="158"/>
                    <a:pt x="188" y="158"/>
                  </a:cubicBezTo>
                  <a:close/>
                  <a:moveTo>
                    <a:pt x="186" y="159"/>
                  </a:moveTo>
                  <a:cubicBezTo>
                    <a:pt x="187" y="159"/>
                    <a:pt x="187" y="159"/>
                    <a:pt x="187" y="159"/>
                  </a:cubicBezTo>
                  <a:cubicBezTo>
                    <a:pt x="187" y="159"/>
                    <a:pt x="187" y="159"/>
                    <a:pt x="187" y="159"/>
                  </a:cubicBezTo>
                  <a:cubicBezTo>
                    <a:pt x="187" y="159"/>
                    <a:pt x="187" y="159"/>
                    <a:pt x="187" y="159"/>
                  </a:cubicBezTo>
                  <a:cubicBezTo>
                    <a:pt x="186" y="159"/>
                    <a:pt x="186" y="159"/>
                    <a:pt x="186" y="159"/>
                  </a:cubicBezTo>
                  <a:close/>
                  <a:moveTo>
                    <a:pt x="118" y="149"/>
                  </a:moveTo>
                  <a:cubicBezTo>
                    <a:pt x="119" y="149"/>
                    <a:pt x="119" y="149"/>
                    <a:pt x="119" y="149"/>
                  </a:cubicBezTo>
                  <a:cubicBezTo>
                    <a:pt x="119" y="149"/>
                    <a:pt x="119" y="149"/>
                    <a:pt x="119" y="149"/>
                  </a:cubicBezTo>
                  <a:cubicBezTo>
                    <a:pt x="118" y="149"/>
                    <a:pt x="118" y="149"/>
                    <a:pt x="118" y="149"/>
                  </a:cubicBezTo>
                  <a:cubicBezTo>
                    <a:pt x="118" y="149"/>
                    <a:pt x="118" y="149"/>
                    <a:pt x="118" y="149"/>
                  </a:cubicBezTo>
                  <a:cubicBezTo>
                    <a:pt x="118" y="149"/>
                    <a:pt x="118" y="149"/>
                    <a:pt x="118" y="149"/>
                  </a:cubicBezTo>
                  <a:close/>
                  <a:moveTo>
                    <a:pt x="186" y="159"/>
                  </a:moveTo>
                  <a:cubicBezTo>
                    <a:pt x="185" y="160"/>
                    <a:pt x="185" y="160"/>
                    <a:pt x="185" y="160"/>
                  </a:cubicBezTo>
                  <a:cubicBezTo>
                    <a:pt x="186" y="160"/>
                    <a:pt x="186" y="160"/>
                    <a:pt x="186" y="160"/>
                  </a:cubicBezTo>
                  <a:cubicBezTo>
                    <a:pt x="186" y="159"/>
                    <a:pt x="186" y="159"/>
                    <a:pt x="186" y="159"/>
                  </a:cubicBezTo>
                  <a:cubicBezTo>
                    <a:pt x="186" y="159"/>
                    <a:pt x="186" y="159"/>
                    <a:pt x="186" y="159"/>
                  </a:cubicBezTo>
                  <a:close/>
                  <a:moveTo>
                    <a:pt x="375" y="519"/>
                  </a:moveTo>
                  <a:cubicBezTo>
                    <a:pt x="375" y="519"/>
                    <a:pt x="375" y="519"/>
                    <a:pt x="375" y="519"/>
                  </a:cubicBezTo>
                  <a:cubicBezTo>
                    <a:pt x="375" y="519"/>
                    <a:pt x="375" y="519"/>
                    <a:pt x="375" y="519"/>
                  </a:cubicBezTo>
                  <a:cubicBezTo>
                    <a:pt x="375" y="519"/>
                    <a:pt x="375" y="519"/>
                    <a:pt x="375" y="519"/>
                  </a:cubicBezTo>
                  <a:close/>
                  <a:moveTo>
                    <a:pt x="184" y="161"/>
                  </a:moveTo>
                  <a:cubicBezTo>
                    <a:pt x="184" y="161"/>
                    <a:pt x="184" y="161"/>
                    <a:pt x="184" y="161"/>
                  </a:cubicBezTo>
                  <a:cubicBezTo>
                    <a:pt x="184" y="161"/>
                    <a:pt x="184" y="161"/>
                    <a:pt x="184" y="161"/>
                  </a:cubicBezTo>
                  <a:cubicBezTo>
                    <a:pt x="184" y="161"/>
                    <a:pt x="184" y="161"/>
                    <a:pt x="184" y="161"/>
                  </a:cubicBezTo>
                  <a:close/>
                  <a:moveTo>
                    <a:pt x="185" y="160"/>
                  </a:moveTo>
                  <a:cubicBezTo>
                    <a:pt x="185" y="160"/>
                    <a:pt x="185" y="160"/>
                    <a:pt x="185" y="160"/>
                  </a:cubicBezTo>
                  <a:cubicBezTo>
                    <a:pt x="185" y="160"/>
                    <a:pt x="185" y="160"/>
                    <a:pt x="185" y="160"/>
                  </a:cubicBezTo>
                  <a:close/>
                  <a:moveTo>
                    <a:pt x="279" y="458"/>
                  </a:moveTo>
                  <a:cubicBezTo>
                    <a:pt x="279" y="458"/>
                    <a:pt x="279" y="458"/>
                    <a:pt x="279" y="458"/>
                  </a:cubicBezTo>
                  <a:cubicBezTo>
                    <a:pt x="279" y="458"/>
                    <a:pt x="279" y="458"/>
                    <a:pt x="279" y="458"/>
                  </a:cubicBezTo>
                  <a:close/>
                  <a:moveTo>
                    <a:pt x="63" y="220"/>
                  </a:moveTo>
                  <a:cubicBezTo>
                    <a:pt x="64" y="220"/>
                    <a:pt x="64" y="220"/>
                    <a:pt x="64" y="220"/>
                  </a:cubicBezTo>
                  <a:cubicBezTo>
                    <a:pt x="64" y="220"/>
                    <a:pt x="64" y="220"/>
                    <a:pt x="64" y="220"/>
                  </a:cubicBezTo>
                  <a:cubicBezTo>
                    <a:pt x="64" y="219"/>
                    <a:pt x="64" y="219"/>
                    <a:pt x="64" y="219"/>
                  </a:cubicBezTo>
                  <a:cubicBezTo>
                    <a:pt x="63" y="219"/>
                    <a:pt x="63" y="219"/>
                    <a:pt x="63" y="219"/>
                  </a:cubicBezTo>
                  <a:cubicBezTo>
                    <a:pt x="63" y="220"/>
                    <a:pt x="63" y="220"/>
                    <a:pt x="63" y="220"/>
                  </a:cubicBezTo>
                  <a:close/>
                  <a:moveTo>
                    <a:pt x="279" y="459"/>
                  </a:moveTo>
                  <a:cubicBezTo>
                    <a:pt x="279" y="459"/>
                    <a:pt x="279" y="459"/>
                    <a:pt x="279" y="459"/>
                  </a:cubicBezTo>
                  <a:cubicBezTo>
                    <a:pt x="279" y="459"/>
                    <a:pt x="279" y="459"/>
                    <a:pt x="279" y="459"/>
                  </a:cubicBezTo>
                  <a:cubicBezTo>
                    <a:pt x="279" y="459"/>
                    <a:pt x="279" y="459"/>
                    <a:pt x="279" y="459"/>
                  </a:cubicBezTo>
                  <a:cubicBezTo>
                    <a:pt x="278" y="459"/>
                    <a:pt x="278" y="459"/>
                    <a:pt x="278" y="459"/>
                  </a:cubicBezTo>
                  <a:lnTo>
                    <a:pt x="279" y="459"/>
                  </a:lnTo>
                  <a:close/>
                  <a:moveTo>
                    <a:pt x="162" y="290"/>
                  </a:moveTo>
                  <a:cubicBezTo>
                    <a:pt x="163" y="290"/>
                    <a:pt x="163" y="290"/>
                    <a:pt x="163" y="290"/>
                  </a:cubicBezTo>
                  <a:cubicBezTo>
                    <a:pt x="163" y="290"/>
                    <a:pt x="163" y="290"/>
                    <a:pt x="163" y="290"/>
                  </a:cubicBezTo>
                  <a:cubicBezTo>
                    <a:pt x="163" y="290"/>
                    <a:pt x="163" y="290"/>
                    <a:pt x="163" y="290"/>
                  </a:cubicBezTo>
                  <a:cubicBezTo>
                    <a:pt x="163" y="290"/>
                    <a:pt x="163" y="290"/>
                    <a:pt x="163" y="290"/>
                  </a:cubicBezTo>
                  <a:lnTo>
                    <a:pt x="162" y="290"/>
                  </a:lnTo>
                  <a:close/>
                  <a:moveTo>
                    <a:pt x="79" y="160"/>
                  </a:moveTo>
                  <a:cubicBezTo>
                    <a:pt x="79" y="160"/>
                    <a:pt x="79" y="160"/>
                    <a:pt x="79" y="160"/>
                  </a:cubicBezTo>
                  <a:cubicBezTo>
                    <a:pt x="79" y="159"/>
                    <a:pt x="79" y="159"/>
                    <a:pt x="79" y="159"/>
                  </a:cubicBezTo>
                  <a:cubicBezTo>
                    <a:pt x="78" y="159"/>
                    <a:pt x="78" y="159"/>
                    <a:pt x="78" y="159"/>
                  </a:cubicBezTo>
                  <a:cubicBezTo>
                    <a:pt x="78" y="159"/>
                    <a:pt x="78" y="159"/>
                    <a:pt x="78" y="159"/>
                  </a:cubicBezTo>
                  <a:cubicBezTo>
                    <a:pt x="78" y="159"/>
                    <a:pt x="78" y="159"/>
                    <a:pt x="78" y="159"/>
                  </a:cubicBezTo>
                  <a:cubicBezTo>
                    <a:pt x="78" y="160"/>
                    <a:pt x="78" y="160"/>
                    <a:pt x="78" y="160"/>
                  </a:cubicBezTo>
                  <a:lnTo>
                    <a:pt x="79" y="160"/>
                  </a:lnTo>
                  <a:close/>
                  <a:moveTo>
                    <a:pt x="27" y="155"/>
                  </a:moveTo>
                  <a:cubicBezTo>
                    <a:pt x="27" y="155"/>
                    <a:pt x="27" y="155"/>
                    <a:pt x="27" y="155"/>
                  </a:cubicBezTo>
                  <a:cubicBezTo>
                    <a:pt x="27" y="155"/>
                    <a:pt x="27" y="155"/>
                    <a:pt x="27" y="155"/>
                  </a:cubicBezTo>
                  <a:close/>
                  <a:moveTo>
                    <a:pt x="28" y="154"/>
                  </a:moveTo>
                  <a:cubicBezTo>
                    <a:pt x="28" y="155"/>
                    <a:pt x="28" y="155"/>
                    <a:pt x="28" y="155"/>
                  </a:cubicBezTo>
                  <a:cubicBezTo>
                    <a:pt x="28" y="155"/>
                    <a:pt x="28" y="155"/>
                    <a:pt x="28" y="155"/>
                  </a:cubicBezTo>
                  <a:cubicBezTo>
                    <a:pt x="28" y="155"/>
                    <a:pt x="28" y="155"/>
                    <a:pt x="28" y="155"/>
                  </a:cubicBezTo>
                  <a:cubicBezTo>
                    <a:pt x="28" y="155"/>
                    <a:pt x="28" y="155"/>
                    <a:pt x="28" y="155"/>
                  </a:cubicBezTo>
                  <a:lnTo>
                    <a:pt x="28" y="154"/>
                  </a:lnTo>
                  <a:close/>
                  <a:moveTo>
                    <a:pt x="364" y="513"/>
                  </a:moveTo>
                  <a:cubicBezTo>
                    <a:pt x="364" y="513"/>
                    <a:pt x="364" y="513"/>
                    <a:pt x="364" y="513"/>
                  </a:cubicBezTo>
                  <a:cubicBezTo>
                    <a:pt x="365" y="513"/>
                    <a:pt x="365" y="513"/>
                    <a:pt x="365" y="513"/>
                  </a:cubicBezTo>
                  <a:lnTo>
                    <a:pt x="364" y="513"/>
                  </a:lnTo>
                  <a:close/>
                  <a:moveTo>
                    <a:pt x="338" y="466"/>
                  </a:moveTo>
                  <a:cubicBezTo>
                    <a:pt x="339" y="467"/>
                    <a:pt x="339" y="467"/>
                    <a:pt x="339" y="467"/>
                  </a:cubicBezTo>
                  <a:cubicBezTo>
                    <a:pt x="339" y="466"/>
                    <a:pt x="339" y="466"/>
                    <a:pt x="339" y="466"/>
                  </a:cubicBezTo>
                  <a:cubicBezTo>
                    <a:pt x="339" y="466"/>
                    <a:pt x="339" y="466"/>
                    <a:pt x="339" y="466"/>
                  </a:cubicBezTo>
                  <a:cubicBezTo>
                    <a:pt x="339" y="466"/>
                    <a:pt x="339" y="466"/>
                    <a:pt x="339" y="466"/>
                  </a:cubicBezTo>
                  <a:cubicBezTo>
                    <a:pt x="340" y="465"/>
                    <a:pt x="340" y="465"/>
                    <a:pt x="340" y="465"/>
                  </a:cubicBezTo>
                  <a:cubicBezTo>
                    <a:pt x="340" y="465"/>
                    <a:pt x="340" y="465"/>
                    <a:pt x="340" y="465"/>
                  </a:cubicBezTo>
                  <a:cubicBezTo>
                    <a:pt x="339" y="465"/>
                    <a:pt x="339" y="465"/>
                    <a:pt x="339" y="465"/>
                  </a:cubicBezTo>
                  <a:cubicBezTo>
                    <a:pt x="339" y="465"/>
                    <a:pt x="339" y="465"/>
                    <a:pt x="339" y="465"/>
                  </a:cubicBezTo>
                  <a:cubicBezTo>
                    <a:pt x="339" y="465"/>
                    <a:pt x="339" y="465"/>
                    <a:pt x="339" y="465"/>
                  </a:cubicBezTo>
                  <a:cubicBezTo>
                    <a:pt x="339" y="464"/>
                    <a:pt x="339" y="464"/>
                    <a:pt x="339" y="464"/>
                  </a:cubicBezTo>
                  <a:cubicBezTo>
                    <a:pt x="339" y="464"/>
                    <a:pt x="339" y="464"/>
                    <a:pt x="339" y="464"/>
                  </a:cubicBezTo>
                  <a:cubicBezTo>
                    <a:pt x="338" y="463"/>
                    <a:pt x="338" y="463"/>
                    <a:pt x="338"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8" y="463"/>
                    <a:pt x="338" y="463"/>
                    <a:pt x="338" y="463"/>
                  </a:cubicBezTo>
                  <a:cubicBezTo>
                    <a:pt x="338" y="463"/>
                    <a:pt x="338" y="463"/>
                    <a:pt x="338" y="463"/>
                  </a:cubicBezTo>
                  <a:cubicBezTo>
                    <a:pt x="338" y="462"/>
                    <a:pt x="338" y="462"/>
                    <a:pt x="338" y="462"/>
                  </a:cubicBezTo>
                  <a:cubicBezTo>
                    <a:pt x="338" y="462"/>
                    <a:pt x="338" y="462"/>
                    <a:pt x="338" y="462"/>
                  </a:cubicBezTo>
                  <a:cubicBezTo>
                    <a:pt x="338" y="462"/>
                    <a:pt x="338" y="462"/>
                    <a:pt x="338" y="462"/>
                  </a:cubicBezTo>
                  <a:cubicBezTo>
                    <a:pt x="339" y="462"/>
                    <a:pt x="339" y="462"/>
                    <a:pt x="339" y="462"/>
                  </a:cubicBezTo>
                  <a:cubicBezTo>
                    <a:pt x="338" y="461"/>
                    <a:pt x="338" y="461"/>
                    <a:pt x="338" y="461"/>
                  </a:cubicBezTo>
                  <a:cubicBezTo>
                    <a:pt x="338" y="461"/>
                    <a:pt x="338" y="461"/>
                    <a:pt x="338" y="461"/>
                  </a:cubicBezTo>
                  <a:cubicBezTo>
                    <a:pt x="338" y="461"/>
                    <a:pt x="338" y="461"/>
                    <a:pt x="338" y="461"/>
                  </a:cubicBezTo>
                  <a:cubicBezTo>
                    <a:pt x="338" y="461"/>
                    <a:pt x="338" y="461"/>
                    <a:pt x="338" y="461"/>
                  </a:cubicBezTo>
                  <a:cubicBezTo>
                    <a:pt x="339" y="460"/>
                    <a:pt x="339" y="460"/>
                    <a:pt x="339" y="460"/>
                  </a:cubicBezTo>
                  <a:cubicBezTo>
                    <a:pt x="338" y="460"/>
                    <a:pt x="338" y="460"/>
                    <a:pt x="338" y="460"/>
                  </a:cubicBezTo>
                  <a:cubicBezTo>
                    <a:pt x="339" y="460"/>
                    <a:pt x="339" y="460"/>
                    <a:pt x="339" y="460"/>
                  </a:cubicBezTo>
                  <a:cubicBezTo>
                    <a:pt x="338" y="460"/>
                    <a:pt x="338" y="460"/>
                    <a:pt x="338" y="460"/>
                  </a:cubicBezTo>
                  <a:cubicBezTo>
                    <a:pt x="339" y="460"/>
                    <a:pt x="339" y="460"/>
                    <a:pt x="339" y="460"/>
                  </a:cubicBezTo>
                  <a:cubicBezTo>
                    <a:pt x="338" y="459"/>
                    <a:pt x="338" y="459"/>
                    <a:pt x="338" y="459"/>
                  </a:cubicBezTo>
                  <a:cubicBezTo>
                    <a:pt x="338" y="459"/>
                    <a:pt x="338" y="459"/>
                    <a:pt x="338" y="459"/>
                  </a:cubicBezTo>
                  <a:cubicBezTo>
                    <a:pt x="338" y="458"/>
                    <a:pt x="338" y="458"/>
                    <a:pt x="338" y="458"/>
                  </a:cubicBezTo>
                  <a:cubicBezTo>
                    <a:pt x="338" y="458"/>
                    <a:pt x="338" y="458"/>
                    <a:pt x="338" y="458"/>
                  </a:cubicBezTo>
                  <a:cubicBezTo>
                    <a:pt x="337" y="457"/>
                    <a:pt x="337" y="457"/>
                    <a:pt x="337" y="457"/>
                  </a:cubicBezTo>
                  <a:cubicBezTo>
                    <a:pt x="337" y="457"/>
                    <a:pt x="337" y="457"/>
                    <a:pt x="337" y="457"/>
                  </a:cubicBezTo>
                  <a:cubicBezTo>
                    <a:pt x="337" y="457"/>
                    <a:pt x="337" y="457"/>
                    <a:pt x="337" y="457"/>
                  </a:cubicBezTo>
                  <a:cubicBezTo>
                    <a:pt x="337" y="457"/>
                    <a:pt x="337" y="457"/>
                    <a:pt x="337" y="458"/>
                  </a:cubicBezTo>
                  <a:cubicBezTo>
                    <a:pt x="337" y="458"/>
                    <a:pt x="337" y="458"/>
                    <a:pt x="337" y="458"/>
                  </a:cubicBezTo>
                  <a:cubicBezTo>
                    <a:pt x="337" y="458"/>
                    <a:pt x="337" y="458"/>
                    <a:pt x="337" y="458"/>
                  </a:cubicBezTo>
                  <a:cubicBezTo>
                    <a:pt x="337" y="458"/>
                    <a:pt x="337" y="458"/>
                    <a:pt x="337" y="458"/>
                  </a:cubicBezTo>
                  <a:cubicBezTo>
                    <a:pt x="337" y="459"/>
                    <a:pt x="337" y="459"/>
                    <a:pt x="337" y="459"/>
                  </a:cubicBezTo>
                  <a:cubicBezTo>
                    <a:pt x="336" y="459"/>
                    <a:pt x="336" y="459"/>
                    <a:pt x="336" y="459"/>
                  </a:cubicBezTo>
                  <a:cubicBezTo>
                    <a:pt x="337" y="459"/>
                    <a:pt x="337" y="459"/>
                    <a:pt x="337" y="459"/>
                  </a:cubicBezTo>
                  <a:cubicBezTo>
                    <a:pt x="336" y="460"/>
                    <a:pt x="336" y="460"/>
                    <a:pt x="336" y="460"/>
                  </a:cubicBezTo>
                  <a:cubicBezTo>
                    <a:pt x="337" y="460"/>
                    <a:pt x="337" y="461"/>
                    <a:pt x="337" y="461"/>
                  </a:cubicBezTo>
                  <a:cubicBezTo>
                    <a:pt x="337" y="462"/>
                    <a:pt x="337" y="462"/>
                    <a:pt x="337" y="462"/>
                  </a:cubicBezTo>
                  <a:cubicBezTo>
                    <a:pt x="337" y="462"/>
                    <a:pt x="337" y="462"/>
                    <a:pt x="337" y="463"/>
                  </a:cubicBezTo>
                  <a:cubicBezTo>
                    <a:pt x="337" y="463"/>
                    <a:pt x="337" y="463"/>
                    <a:pt x="337" y="463"/>
                  </a:cubicBezTo>
                  <a:cubicBezTo>
                    <a:pt x="337" y="464"/>
                    <a:pt x="337" y="464"/>
                    <a:pt x="338" y="464"/>
                  </a:cubicBezTo>
                  <a:cubicBezTo>
                    <a:pt x="337" y="465"/>
                    <a:pt x="337" y="465"/>
                    <a:pt x="337" y="465"/>
                  </a:cubicBezTo>
                  <a:cubicBezTo>
                    <a:pt x="338" y="465"/>
                    <a:pt x="338" y="465"/>
                    <a:pt x="338" y="465"/>
                  </a:cubicBezTo>
                  <a:cubicBezTo>
                    <a:pt x="338" y="465"/>
                    <a:pt x="338" y="465"/>
                    <a:pt x="338" y="465"/>
                  </a:cubicBezTo>
                  <a:cubicBezTo>
                    <a:pt x="338" y="466"/>
                    <a:pt x="338" y="466"/>
                    <a:pt x="338" y="466"/>
                  </a:cubicBezTo>
                  <a:cubicBezTo>
                    <a:pt x="338" y="466"/>
                    <a:pt x="338" y="466"/>
                    <a:pt x="338" y="466"/>
                  </a:cubicBezTo>
                  <a:cubicBezTo>
                    <a:pt x="338" y="466"/>
                    <a:pt x="338" y="466"/>
                    <a:pt x="338" y="466"/>
                  </a:cubicBezTo>
                  <a:close/>
                  <a:moveTo>
                    <a:pt x="343" y="538"/>
                  </a:moveTo>
                  <a:cubicBezTo>
                    <a:pt x="343" y="537"/>
                    <a:pt x="343" y="537"/>
                    <a:pt x="343" y="537"/>
                  </a:cubicBezTo>
                  <a:cubicBezTo>
                    <a:pt x="343" y="538"/>
                    <a:pt x="343" y="538"/>
                    <a:pt x="343" y="538"/>
                  </a:cubicBezTo>
                  <a:close/>
                  <a:moveTo>
                    <a:pt x="430" y="287"/>
                  </a:moveTo>
                  <a:cubicBezTo>
                    <a:pt x="430" y="288"/>
                    <a:pt x="430" y="288"/>
                    <a:pt x="430" y="288"/>
                  </a:cubicBezTo>
                  <a:cubicBezTo>
                    <a:pt x="430" y="288"/>
                    <a:pt x="430" y="288"/>
                    <a:pt x="430" y="288"/>
                  </a:cubicBezTo>
                  <a:lnTo>
                    <a:pt x="430" y="287"/>
                  </a:lnTo>
                  <a:close/>
                  <a:moveTo>
                    <a:pt x="359" y="360"/>
                  </a:moveTo>
                  <a:cubicBezTo>
                    <a:pt x="359" y="359"/>
                    <a:pt x="359" y="359"/>
                    <a:pt x="359" y="359"/>
                  </a:cubicBezTo>
                  <a:lnTo>
                    <a:pt x="359" y="360"/>
                  </a:lnTo>
                  <a:close/>
                  <a:moveTo>
                    <a:pt x="428" y="290"/>
                  </a:move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lose/>
                  <a:moveTo>
                    <a:pt x="430" y="289"/>
                  </a:moveTo>
                  <a:cubicBezTo>
                    <a:pt x="430" y="288"/>
                    <a:pt x="430" y="288"/>
                    <a:pt x="430" y="288"/>
                  </a:cubicBezTo>
                  <a:cubicBezTo>
                    <a:pt x="429" y="288"/>
                    <a:pt x="429" y="288"/>
                    <a:pt x="429" y="288"/>
                  </a:cubicBezTo>
                  <a:cubicBezTo>
                    <a:pt x="429" y="288"/>
                    <a:pt x="429" y="288"/>
                    <a:pt x="429" y="288"/>
                  </a:cubicBezTo>
                  <a:cubicBezTo>
                    <a:pt x="429" y="288"/>
                    <a:pt x="429" y="288"/>
                    <a:pt x="429" y="288"/>
                  </a:cubicBezTo>
                  <a:cubicBezTo>
                    <a:pt x="429" y="289"/>
                    <a:pt x="429" y="289"/>
                    <a:pt x="429" y="289"/>
                  </a:cubicBezTo>
                  <a:cubicBezTo>
                    <a:pt x="429" y="289"/>
                    <a:pt x="429" y="289"/>
                    <a:pt x="429" y="289"/>
                  </a:cubicBezTo>
                  <a:cubicBezTo>
                    <a:pt x="429" y="289"/>
                    <a:pt x="429" y="289"/>
                    <a:pt x="429" y="289"/>
                  </a:cubicBezTo>
                  <a:cubicBezTo>
                    <a:pt x="428" y="289"/>
                    <a:pt x="428" y="289"/>
                    <a:pt x="428" y="289"/>
                  </a:cubicBezTo>
                  <a:cubicBezTo>
                    <a:pt x="428" y="289"/>
                    <a:pt x="428" y="289"/>
                    <a:pt x="428" y="289"/>
                  </a:cubicBezTo>
                  <a:cubicBezTo>
                    <a:pt x="429" y="289"/>
                    <a:pt x="429" y="289"/>
                    <a:pt x="429" y="289"/>
                  </a:cubicBezTo>
                  <a:cubicBezTo>
                    <a:pt x="429" y="290"/>
                    <a:pt x="429" y="290"/>
                    <a:pt x="429" y="290"/>
                  </a:cubicBezTo>
                  <a:cubicBezTo>
                    <a:pt x="429" y="289"/>
                    <a:pt x="429" y="289"/>
                    <a:pt x="429" y="289"/>
                  </a:cubicBezTo>
                  <a:cubicBezTo>
                    <a:pt x="429" y="290"/>
                    <a:pt x="429" y="290"/>
                    <a:pt x="429" y="290"/>
                  </a:cubicBezTo>
                  <a:cubicBezTo>
                    <a:pt x="430" y="289"/>
                    <a:pt x="430" y="289"/>
                    <a:pt x="429"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lose/>
                  <a:moveTo>
                    <a:pt x="428" y="290"/>
                  </a:moveTo>
                  <a:cubicBezTo>
                    <a:pt x="428" y="290"/>
                    <a:pt x="428" y="290"/>
                    <a:pt x="428" y="290"/>
                  </a:cubicBezTo>
                  <a:cubicBezTo>
                    <a:pt x="428" y="290"/>
                    <a:pt x="428" y="290"/>
                    <a:pt x="428" y="290"/>
                  </a:cubicBezTo>
                  <a:cubicBezTo>
                    <a:pt x="428" y="290"/>
                    <a:pt x="428" y="290"/>
                    <a:pt x="428" y="290"/>
                  </a:cubicBezTo>
                  <a:cubicBezTo>
                    <a:pt x="428" y="289"/>
                    <a:pt x="428" y="289"/>
                    <a:pt x="428" y="289"/>
                  </a:cubicBezTo>
                  <a:lnTo>
                    <a:pt x="428" y="290"/>
                  </a:lnTo>
                  <a:close/>
                  <a:moveTo>
                    <a:pt x="358" y="358"/>
                  </a:moveTo>
                  <a:cubicBezTo>
                    <a:pt x="358" y="358"/>
                    <a:pt x="358" y="358"/>
                    <a:pt x="358" y="358"/>
                  </a:cubicBezTo>
                  <a:cubicBezTo>
                    <a:pt x="358" y="358"/>
                    <a:pt x="358" y="358"/>
                    <a:pt x="358" y="358"/>
                  </a:cubicBezTo>
                  <a:cubicBezTo>
                    <a:pt x="358" y="358"/>
                    <a:pt x="358" y="358"/>
                    <a:pt x="358" y="358"/>
                  </a:cubicBezTo>
                  <a:close/>
                  <a:moveTo>
                    <a:pt x="361" y="511"/>
                  </a:moveTo>
                  <a:cubicBezTo>
                    <a:pt x="362" y="511"/>
                    <a:pt x="362" y="511"/>
                    <a:pt x="362" y="511"/>
                  </a:cubicBezTo>
                  <a:cubicBezTo>
                    <a:pt x="362" y="511"/>
                    <a:pt x="362" y="511"/>
                    <a:pt x="362" y="511"/>
                  </a:cubicBezTo>
                  <a:cubicBezTo>
                    <a:pt x="362" y="511"/>
                    <a:pt x="362" y="511"/>
                    <a:pt x="362" y="511"/>
                  </a:cubicBezTo>
                  <a:lnTo>
                    <a:pt x="361" y="511"/>
                  </a:lnTo>
                  <a:close/>
                  <a:moveTo>
                    <a:pt x="352" y="506"/>
                  </a:moveTo>
                  <a:cubicBezTo>
                    <a:pt x="352" y="506"/>
                    <a:pt x="352" y="506"/>
                    <a:pt x="352" y="506"/>
                  </a:cubicBezTo>
                  <a:cubicBezTo>
                    <a:pt x="352" y="506"/>
                    <a:pt x="352" y="506"/>
                    <a:pt x="352" y="506"/>
                  </a:cubicBezTo>
                  <a:cubicBezTo>
                    <a:pt x="352" y="506"/>
                    <a:pt x="352" y="506"/>
                    <a:pt x="352" y="506"/>
                  </a:cubicBezTo>
                  <a:cubicBezTo>
                    <a:pt x="352" y="505"/>
                    <a:pt x="352" y="505"/>
                    <a:pt x="352" y="505"/>
                  </a:cubicBezTo>
                  <a:cubicBezTo>
                    <a:pt x="352" y="505"/>
                    <a:pt x="352" y="505"/>
                    <a:pt x="352" y="505"/>
                  </a:cubicBezTo>
                  <a:cubicBezTo>
                    <a:pt x="352" y="505"/>
                    <a:pt x="352" y="505"/>
                    <a:pt x="352" y="505"/>
                  </a:cubicBezTo>
                  <a:cubicBezTo>
                    <a:pt x="352" y="505"/>
                    <a:pt x="352" y="505"/>
                    <a:pt x="352" y="505"/>
                  </a:cubicBezTo>
                  <a:cubicBezTo>
                    <a:pt x="351" y="505"/>
                    <a:pt x="351" y="505"/>
                    <a:pt x="351" y="505"/>
                  </a:cubicBezTo>
                  <a:cubicBezTo>
                    <a:pt x="351" y="505"/>
                    <a:pt x="351"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4"/>
                    <a:pt x="350" y="504"/>
                    <a:pt x="350" y="504"/>
                  </a:cubicBezTo>
                  <a:cubicBezTo>
                    <a:pt x="350" y="504"/>
                    <a:pt x="350" y="504"/>
                    <a:pt x="350" y="504"/>
                  </a:cubicBezTo>
                  <a:cubicBezTo>
                    <a:pt x="349" y="504"/>
                    <a:pt x="349" y="504"/>
                    <a:pt x="349" y="504"/>
                  </a:cubicBezTo>
                  <a:cubicBezTo>
                    <a:pt x="349" y="504"/>
                    <a:pt x="349" y="504"/>
                    <a:pt x="349" y="504"/>
                  </a:cubicBezTo>
                  <a:cubicBezTo>
                    <a:pt x="350" y="505"/>
                    <a:pt x="350" y="505"/>
                    <a:pt x="350" y="505"/>
                  </a:cubicBezTo>
                  <a:cubicBezTo>
                    <a:pt x="349" y="505"/>
                    <a:pt x="349" y="505"/>
                    <a:pt x="349" y="505"/>
                  </a:cubicBezTo>
                  <a:cubicBezTo>
                    <a:pt x="349" y="505"/>
                    <a:pt x="349" y="505"/>
                    <a:pt x="349" y="505"/>
                  </a:cubicBezTo>
                  <a:cubicBezTo>
                    <a:pt x="349" y="505"/>
                    <a:pt x="349" y="505"/>
                    <a:pt x="349" y="505"/>
                  </a:cubicBezTo>
                  <a:cubicBezTo>
                    <a:pt x="349" y="506"/>
                    <a:pt x="349" y="506"/>
                    <a:pt x="349" y="506"/>
                  </a:cubicBezTo>
                  <a:cubicBezTo>
                    <a:pt x="349" y="506"/>
                    <a:pt x="349" y="506"/>
                    <a:pt x="349" y="506"/>
                  </a:cubicBezTo>
                  <a:cubicBezTo>
                    <a:pt x="349" y="506"/>
                    <a:pt x="349" y="506"/>
                    <a:pt x="349" y="506"/>
                  </a:cubicBezTo>
                  <a:cubicBezTo>
                    <a:pt x="350" y="506"/>
                    <a:pt x="350" y="506"/>
                    <a:pt x="350" y="506"/>
                  </a:cubicBezTo>
                  <a:cubicBezTo>
                    <a:pt x="350" y="506"/>
                    <a:pt x="350" y="506"/>
                    <a:pt x="350" y="506"/>
                  </a:cubicBezTo>
                  <a:cubicBezTo>
                    <a:pt x="350" y="506"/>
                    <a:pt x="350" y="506"/>
                    <a:pt x="350" y="506"/>
                  </a:cubicBezTo>
                  <a:cubicBezTo>
                    <a:pt x="350" y="506"/>
                    <a:pt x="350" y="507"/>
                    <a:pt x="350" y="507"/>
                  </a:cubicBezTo>
                  <a:cubicBezTo>
                    <a:pt x="350" y="507"/>
                    <a:pt x="350" y="507"/>
                    <a:pt x="350" y="507"/>
                  </a:cubicBezTo>
                  <a:cubicBezTo>
                    <a:pt x="350" y="507"/>
                    <a:pt x="350" y="507"/>
                    <a:pt x="350" y="507"/>
                  </a:cubicBezTo>
                  <a:cubicBezTo>
                    <a:pt x="350" y="507"/>
                    <a:pt x="350" y="507"/>
                    <a:pt x="350"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2" y="507"/>
                    <a:pt x="352" y="507"/>
                    <a:pt x="352" y="507"/>
                  </a:cubicBezTo>
                  <a:cubicBezTo>
                    <a:pt x="352" y="507"/>
                    <a:pt x="352" y="507"/>
                    <a:pt x="353" y="507"/>
                  </a:cubicBezTo>
                  <a:cubicBezTo>
                    <a:pt x="352" y="507"/>
                    <a:pt x="352" y="507"/>
                    <a:pt x="352" y="507"/>
                  </a:cubicBezTo>
                  <a:cubicBezTo>
                    <a:pt x="353" y="507"/>
                    <a:pt x="353" y="507"/>
                    <a:pt x="353" y="507"/>
                  </a:cubicBezTo>
                  <a:lnTo>
                    <a:pt x="352" y="506"/>
                  </a:lnTo>
                  <a:close/>
                  <a:moveTo>
                    <a:pt x="362" y="510"/>
                  </a:moveTo>
                  <a:cubicBezTo>
                    <a:pt x="362" y="510"/>
                    <a:pt x="362" y="510"/>
                    <a:pt x="362" y="510"/>
                  </a:cubicBezTo>
                  <a:cubicBezTo>
                    <a:pt x="361" y="510"/>
                    <a:pt x="361" y="510"/>
                    <a:pt x="361" y="510"/>
                  </a:cubicBezTo>
                  <a:cubicBezTo>
                    <a:pt x="362" y="510"/>
                    <a:pt x="362" y="510"/>
                    <a:pt x="362" y="510"/>
                  </a:cubicBezTo>
                  <a:cubicBezTo>
                    <a:pt x="362" y="510"/>
                    <a:pt x="362" y="510"/>
                    <a:pt x="362" y="510"/>
                  </a:cubicBezTo>
                  <a:close/>
                  <a:moveTo>
                    <a:pt x="349" y="506"/>
                  </a:moveTo>
                  <a:cubicBezTo>
                    <a:pt x="349" y="507"/>
                    <a:pt x="349" y="507"/>
                    <a:pt x="349" y="507"/>
                  </a:cubicBezTo>
                  <a:cubicBezTo>
                    <a:pt x="349" y="506"/>
                    <a:pt x="349" y="506"/>
                    <a:pt x="349" y="506"/>
                  </a:cubicBezTo>
                  <a:cubicBezTo>
                    <a:pt x="349" y="506"/>
                    <a:pt x="349" y="506"/>
                    <a:pt x="349" y="506"/>
                  </a:cubicBezTo>
                  <a:close/>
                  <a:moveTo>
                    <a:pt x="358" y="358"/>
                  </a:moveTo>
                  <a:cubicBezTo>
                    <a:pt x="358" y="358"/>
                    <a:pt x="358" y="358"/>
                    <a:pt x="358" y="358"/>
                  </a:cubicBezTo>
                  <a:cubicBezTo>
                    <a:pt x="358" y="358"/>
                    <a:pt x="358" y="358"/>
                    <a:pt x="358" y="358"/>
                  </a:cubicBezTo>
                  <a:close/>
                  <a:moveTo>
                    <a:pt x="384" y="526"/>
                  </a:moveTo>
                  <a:cubicBezTo>
                    <a:pt x="383" y="526"/>
                    <a:pt x="383" y="526"/>
                    <a:pt x="383" y="526"/>
                  </a:cubicBezTo>
                  <a:cubicBezTo>
                    <a:pt x="383" y="526"/>
                    <a:pt x="383" y="526"/>
                    <a:pt x="383" y="526"/>
                  </a:cubicBezTo>
                  <a:cubicBezTo>
                    <a:pt x="384" y="526"/>
                    <a:pt x="384" y="526"/>
                    <a:pt x="384" y="526"/>
                  </a:cubicBezTo>
                  <a:cubicBezTo>
                    <a:pt x="384" y="526"/>
                    <a:pt x="384" y="526"/>
                    <a:pt x="384" y="526"/>
                  </a:cubicBezTo>
                  <a:cubicBezTo>
                    <a:pt x="384" y="526"/>
                    <a:pt x="384" y="526"/>
                    <a:pt x="384" y="526"/>
                  </a:cubicBezTo>
                  <a:close/>
                  <a:moveTo>
                    <a:pt x="383" y="525"/>
                  </a:moveTo>
                  <a:cubicBezTo>
                    <a:pt x="383" y="525"/>
                    <a:pt x="383" y="525"/>
                    <a:pt x="383" y="525"/>
                  </a:cubicBezTo>
                  <a:cubicBezTo>
                    <a:pt x="383" y="525"/>
                    <a:pt x="383" y="525"/>
                    <a:pt x="383" y="525"/>
                  </a:cubicBezTo>
                  <a:cubicBezTo>
                    <a:pt x="383" y="526"/>
                    <a:pt x="383" y="526"/>
                    <a:pt x="383" y="526"/>
                  </a:cubicBezTo>
                  <a:cubicBezTo>
                    <a:pt x="383" y="525"/>
                    <a:pt x="383" y="525"/>
                    <a:pt x="383" y="525"/>
                  </a:cubicBezTo>
                  <a:close/>
                  <a:moveTo>
                    <a:pt x="380" y="522"/>
                  </a:moveTo>
                  <a:cubicBezTo>
                    <a:pt x="380" y="522"/>
                    <a:pt x="380" y="522"/>
                    <a:pt x="380" y="522"/>
                  </a:cubicBezTo>
                  <a:cubicBezTo>
                    <a:pt x="380" y="522"/>
                    <a:pt x="380" y="522"/>
                    <a:pt x="380" y="522"/>
                  </a:cubicBezTo>
                  <a:cubicBezTo>
                    <a:pt x="380" y="522"/>
                    <a:pt x="380" y="522"/>
                    <a:pt x="380" y="522"/>
                  </a:cubicBezTo>
                  <a:close/>
                  <a:moveTo>
                    <a:pt x="427" y="290"/>
                  </a:moveTo>
                  <a:cubicBezTo>
                    <a:pt x="427" y="291"/>
                    <a:pt x="427" y="291"/>
                    <a:pt x="427" y="291"/>
                  </a:cubicBezTo>
                  <a:cubicBezTo>
                    <a:pt x="427" y="291"/>
                    <a:pt x="427" y="291"/>
                    <a:pt x="427" y="291"/>
                  </a:cubicBezTo>
                  <a:cubicBezTo>
                    <a:pt x="427" y="290"/>
                    <a:pt x="427" y="290"/>
                    <a:pt x="427" y="290"/>
                  </a:cubicBezTo>
                  <a:cubicBezTo>
                    <a:pt x="427" y="290"/>
                    <a:pt x="427" y="290"/>
                    <a:pt x="427" y="290"/>
                  </a:cubicBezTo>
                  <a:cubicBezTo>
                    <a:pt x="428" y="290"/>
                    <a:pt x="428" y="290"/>
                    <a:pt x="428" y="290"/>
                  </a:cubicBezTo>
                  <a:lnTo>
                    <a:pt x="427" y="290"/>
                  </a:lnTo>
                  <a:close/>
                  <a:moveTo>
                    <a:pt x="379" y="521"/>
                  </a:moveTo>
                  <a:cubicBezTo>
                    <a:pt x="379" y="522"/>
                    <a:pt x="379" y="522"/>
                    <a:pt x="379" y="522"/>
                  </a:cubicBezTo>
                  <a:cubicBezTo>
                    <a:pt x="380" y="521"/>
                    <a:pt x="380" y="521"/>
                    <a:pt x="380" y="521"/>
                  </a:cubicBezTo>
                  <a:cubicBezTo>
                    <a:pt x="379" y="521"/>
                    <a:pt x="379" y="521"/>
                    <a:pt x="379" y="521"/>
                  </a:cubicBezTo>
                  <a:close/>
                  <a:moveTo>
                    <a:pt x="380" y="523"/>
                  </a:moveTo>
                  <a:cubicBezTo>
                    <a:pt x="380" y="523"/>
                    <a:pt x="380" y="523"/>
                    <a:pt x="380" y="523"/>
                  </a:cubicBezTo>
                  <a:cubicBezTo>
                    <a:pt x="380" y="523"/>
                    <a:pt x="380" y="523"/>
                    <a:pt x="380" y="523"/>
                  </a:cubicBezTo>
                  <a:cubicBezTo>
                    <a:pt x="380" y="524"/>
                    <a:pt x="380" y="524"/>
                    <a:pt x="380" y="524"/>
                  </a:cubicBezTo>
                  <a:cubicBezTo>
                    <a:pt x="380" y="523"/>
                    <a:pt x="380" y="523"/>
                    <a:pt x="380" y="523"/>
                  </a:cubicBezTo>
                  <a:cubicBezTo>
                    <a:pt x="381" y="524"/>
                    <a:pt x="381" y="524"/>
                    <a:pt x="381" y="524"/>
                  </a:cubicBezTo>
                  <a:cubicBezTo>
                    <a:pt x="381" y="524"/>
                    <a:pt x="381" y="524"/>
                    <a:pt x="381" y="524"/>
                  </a:cubicBezTo>
                  <a:cubicBezTo>
                    <a:pt x="381" y="523"/>
                    <a:pt x="381" y="523"/>
                    <a:pt x="381" y="523"/>
                  </a:cubicBezTo>
                  <a:lnTo>
                    <a:pt x="380" y="523"/>
                  </a:lnTo>
                  <a:close/>
                  <a:moveTo>
                    <a:pt x="384" y="526"/>
                  </a:moveTo>
                  <a:cubicBezTo>
                    <a:pt x="384" y="526"/>
                    <a:pt x="384" y="526"/>
                    <a:pt x="384" y="526"/>
                  </a:cubicBezTo>
                  <a:cubicBezTo>
                    <a:pt x="384" y="526"/>
                    <a:pt x="384" y="526"/>
                    <a:pt x="384" y="526"/>
                  </a:cubicBezTo>
                  <a:cubicBezTo>
                    <a:pt x="384" y="527"/>
                    <a:pt x="384" y="527"/>
                    <a:pt x="384" y="527"/>
                  </a:cubicBezTo>
                  <a:cubicBezTo>
                    <a:pt x="384" y="526"/>
                    <a:pt x="384" y="526"/>
                    <a:pt x="384" y="526"/>
                  </a:cubicBezTo>
                  <a:cubicBezTo>
                    <a:pt x="384" y="526"/>
                    <a:pt x="384" y="526"/>
                    <a:pt x="384" y="526"/>
                  </a:cubicBezTo>
                  <a:close/>
                  <a:moveTo>
                    <a:pt x="376" y="519"/>
                  </a:moveTo>
                  <a:cubicBezTo>
                    <a:pt x="376" y="519"/>
                    <a:pt x="376" y="519"/>
                    <a:pt x="376" y="519"/>
                  </a:cubicBezTo>
                  <a:cubicBezTo>
                    <a:pt x="376" y="519"/>
                    <a:pt x="376" y="519"/>
                    <a:pt x="376" y="519"/>
                  </a:cubicBezTo>
                  <a:cubicBezTo>
                    <a:pt x="377" y="519"/>
                    <a:pt x="377" y="519"/>
                    <a:pt x="377" y="519"/>
                  </a:cubicBezTo>
                  <a:cubicBezTo>
                    <a:pt x="376" y="519"/>
                    <a:pt x="376" y="519"/>
                    <a:pt x="376" y="519"/>
                  </a:cubicBezTo>
                  <a:close/>
                  <a:moveTo>
                    <a:pt x="386" y="530"/>
                  </a:moveTo>
                  <a:cubicBezTo>
                    <a:pt x="386" y="530"/>
                    <a:pt x="386" y="530"/>
                    <a:pt x="386" y="530"/>
                  </a:cubicBezTo>
                  <a:cubicBezTo>
                    <a:pt x="386" y="530"/>
                    <a:pt x="386" y="530"/>
                    <a:pt x="386" y="530"/>
                  </a:cubicBezTo>
                  <a:cubicBezTo>
                    <a:pt x="386" y="530"/>
                    <a:pt x="386" y="530"/>
                    <a:pt x="386" y="530"/>
                  </a:cubicBezTo>
                  <a:cubicBezTo>
                    <a:pt x="387" y="530"/>
                    <a:pt x="387" y="530"/>
                    <a:pt x="387" y="530"/>
                  </a:cubicBezTo>
                  <a:cubicBezTo>
                    <a:pt x="386" y="529"/>
                    <a:pt x="386" y="529"/>
                    <a:pt x="386" y="529"/>
                  </a:cubicBezTo>
                  <a:lnTo>
                    <a:pt x="386" y="530"/>
                  </a:lnTo>
                  <a:close/>
                  <a:moveTo>
                    <a:pt x="392" y="540"/>
                  </a:moveTo>
                  <a:cubicBezTo>
                    <a:pt x="392" y="540"/>
                    <a:pt x="392" y="540"/>
                    <a:pt x="392" y="540"/>
                  </a:cubicBezTo>
                  <a:close/>
                  <a:moveTo>
                    <a:pt x="263" y="213"/>
                  </a:moveTo>
                  <a:cubicBezTo>
                    <a:pt x="263" y="213"/>
                    <a:pt x="263" y="213"/>
                    <a:pt x="263" y="213"/>
                  </a:cubicBezTo>
                  <a:cubicBezTo>
                    <a:pt x="262" y="213"/>
                    <a:pt x="262" y="213"/>
                    <a:pt x="262" y="213"/>
                  </a:cubicBezTo>
                  <a:cubicBezTo>
                    <a:pt x="262" y="213"/>
                    <a:pt x="262" y="213"/>
                    <a:pt x="262" y="213"/>
                  </a:cubicBezTo>
                  <a:cubicBezTo>
                    <a:pt x="263" y="213"/>
                    <a:pt x="263" y="213"/>
                    <a:pt x="263" y="213"/>
                  </a:cubicBezTo>
                  <a:close/>
                  <a:moveTo>
                    <a:pt x="425" y="291"/>
                  </a:moveTo>
                  <a:cubicBezTo>
                    <a:pt x="425" y="291"/>
                    <a:pt x="425" y="291"/>
                    <a:pt x="425" y="291"/>
                  </a:cubicBezTo>
                  <a:cubicBezTo>
                    <a:pt x="425" y="291"/>
                    <a:pt x="425" y="291"/>
                    <a:pt x="425" y="291"/>
                  </a:cubicBezTo>
                  <a:cubicBezTo>
                    <a:pt x="424" y="291"/>
                    <a:pt x="424" y="291"/>
                    <a:pt x="424" y="291"/>
                  </a:cubicBezTo>
                  <a:cubicBezTo>
                    <a:pt x="424" y="292"/>
                    <a:pt x="424" y="292"/>
                    <a:pt x="424" y="292"/>
                  </a:cubicBezTo>
                  <a:cubicBezTo>
                    <a:pt x="424" y="291"/>
                    <a:pt x="424" y="291"/>
                    <a:pt x="424" y="291"/>
                  </a:cubicBezTo>
                  <a:cubicBezTo>
                    <a:pt x="424" y="291"/>
                    <a:pt x="424" y="291"/>
                    <a:pt x="424" y="291"/>
                  </a:cubicBezTo>
                  <a:cubicBezTo>
                    <a:pt x="424" y="291"/>
                    <a:pt x="424" y="291"/>
                    <a:pt x="424" y="291"/>
                  </a:cubicBezTo>
                  <a:cubicBezTo>
                    <a:pt x="424" y="292"/>
                    <a:pt x="424" y="292"/>
                    <a:pt x="424" y="292"/>
                  </a:cubicBezTo>
                  <a:cubicBezTo>
                    <a:pt x="423" y="292"/>
                    <a:pt x="423" y="292"/>
                    <a:pt x="423" y="292"/>
                  </a:cubicBezTo>
                  <a:cubicBezTo>
                    <a:pt x="423" y="292"/>
                    <a:pt x="423" y="292"/>
                    <a:pt x="423" y="292"/>
                  </a:cubicBezTo>
                  <a:cubicBezTo>
                    <a:pt x="423" y="292"/>
                    <a:pt x="423" y="292"/>
                    <a:pt x="423" y="292"/>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4" y="293"/>
                    <a:pt x="424" y="293"/>
                    <a:pt x="424" y="293"/>
                  </a:cubicBezTo>
                  <a:cubicBezTo>
                    <a:pt x="424" y="293"/>
                    <a:pt x="424" y="293"/>
                    <a:pt x="424" y="293"/>
                  </a:cubicBezTo>
                  <a:cubicBezTo>
                    <a:pt x="425" y="292"/>
                    <a:pt x="425" y="292"/>
                    <a:pt x="425" y="292"/>
                  </a:cubicBezTo>
                  <a:cubicBezTo>
                    <a:pt x="425" y="292"/>
                    <a:pt x="425" y="292"/>
                    <a:pt x="425" y="292"/>
                  </a:cubicBezTo>
                  <a:cubicBezTo>
                    <a:pt x="425" y="292"/>
                    <a:pt x="425" y="292"/>
                    <a:pt x="425" y="292"/>
                  </a:cubicBezTo>
                  <a:cubicBezTo>
                    <a:pt x="425" y="292"/>
                    <a:pt x="425" y="292"/>
                    <a:pt x="425" y="292"/>
                  </a:cubicBezTo>
                  <a:cubicBezTo>
                    <a:pt x="426" y="292"/>
                    <a:pt x="426" y="292"/>
                    <a:pt x="426" y="292"/>
                  </a:cubicBezTo>
                  <a:cubicBezTo>
                    <a:pt x="425" y="291"/>
                    <a:pt x="425" y="291"/>
                    <a:pt x="425" y="291"/>
                  </a:cubicBezTo>
                  <a:close/>
                  <a:moveTo>
                    <a:pt x="388" y="530"/>
                  </a:moveTo>
                  <a:cubicBezTo>
                    <a:pt x="388" y="529"/>
                    <a:pt x="388" y="529"/>
                    <a:pt x="388" y="529"/>
                  </a:cubicBezTo>
                  <a:cubicBezTo>
                    <a:pt x="388" y="529"/>
                    <a:pt x="388" y="529"/>
                    <a:pt x="388" y="529"/>
                  </a:cubicBezTo>
                  <a:cubicBezTo>
                    <a:pt x="388" y="529"/>
                    <a:pt x="388" y="529"/>
                    <a:pt x="388" y="529"/>
                  </a:cubicBezTo>
                  <a:cubicBezTo>
                    <a:pt x="387" y="530"/>
                    <a:pt x="387" y="530"/>
                    <a:pt x="388" y="530"/>
                  </a:cubicBezTo>
                  <a:cubicBezTo>
                    <a:pt x="388" y="530"/>
                    <a:pt x="388" y="530"/>
                    <a:pt x="388" y="530"/>
                  </a:cubicBezTo>
                  <a:close/>
                  <a:moveTo>
                    <a:pt x="388" y="532"/>
                  </a:moveTo>
                  <a:cubicBezTo>
                    <a:pt x="388" y="532"/>
                    <a:pt x="388" y="532"/>
                    <a:pt x="388" y="532"/>
                  </a:cubicBezTo>
                  <a:cubicBezTo>
                    <a:pt x="388" y="532"/>
                    <a:pt x="388" y="532"/>
                    <a:pt x="388" y="532"/>
                  </a:cubicBezTo>
                  <a:cubicBezTo>
                    <a:pt x="388" y="532"/>
                    <a:pt x="388" y="532"/>
                    <a:pt x="388" y="532"/>
                  </a:cubicBezTo>
                  <a:cubicBezTo>
                    <a:pt x="388" y="532"/>
                    <a:pt x="388" y="532"/>
                    <a:pt x="388" y="532"/>
                  </a:cubicBezTo>
                  <a:cubicBezTo>
                    <a:pt x="389" y="532"/>
                    <a:pt x="389" y="532"/>
                    <a:pt x="389" y="532"/>
                  </a:cubicBezTo>
                  <a:cubicBezTo>
                    <a:pt x="388" y="532"/>
                    <a:pt x="388" y="532"/>
                    <a:pt x="388" y="5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247">
              <a:extLst>
                <a:ext uri="{FF2B5EF4-FFF2-40B4-BE49-F238E27FC236}">
                  <a16:creationId xmlns:a16="http://schemas.microsoft.com/office/drawing/2014/main" id="{15634FD2-4C62-4662-BC55-0A5ED558197E}"/>
                </a:ext>
              </a:extLst>
            </p:cNvPr>
            <p:cNvSpPr>
              <a:spLocks/>
            </p:cNvSpPr>
            <p:nvPr/>
          </p:nvSpPr>
          <p:spPr bwMode="auto">
            <a:xfrm>
              <a:off x="10071675" y="3151455"/>
              <a:ext cx="107505" cy="106047"/>
            </a:xfrm>
            <a:custGeom>
              <a:avLst/>
              <a:gdLst>
                <a:gd name="T0" fmla="*/ 4 w 172"/>
                <a:gd name="T1" fmla="*/ 78 h 171"/>
                <a:gd name="T2" fmla="*/ 79 w 172"/>
                <a:gd name="T3" fmla="*/ 167 h 171"/>
                <a:gd name="T4" fmla="*/ 168 w 172"/>
                <a:gd name="T5" fmla="*/ 93 h 171"/>
                <a:gd name="T6" fmla="*/ 94 w 172"/>
                <a:gd name="T7" fmla="*/ 4 h 171"/>
                <a:gd name="T8" fmla="*/ 4 w 172"/>
                <a:gd name="T9" fmla="*/ 78 h 171"/>
              </a:gdLst>
              <a:ahLst/>
              <a:cxnLst>
                <a:cxn ang="0">
                  <a:pos x="T0" y="T1"/>
                </a:cxn>
                <a:cxn ang="0">
                  <a:pos x="T2" y="T3"/>
                </a:cxn>
                <a:cxn ang="0">
                  <a:pos x="T4" y="T5"/>
                </a:cxn>
                <a:cxn ang="0">
                  <a:pos x="T6" y="T7"/>
                </a:cxn>
                <a:cxn ang="0">
                  <a:pos x="T8" y="T9"/>
                </a:cxn>
              </a:cxnLst>
              <a:rect l="0" t="0" r="r" b="b"/>
              <a:pathLst>
                <a:path w="172" h="171">
                  <a:moveTo>
                    <a:pt x="4" y="78"/>
                  </a:moveTo>
                  <a:cubicBezTo>
                    <a:pt x="0" y="123"/>
                    <a:pt x="33" y="163"/>
                    <a:pt x="79" y="167"/>
                  </a:cubicBezTo>
                  <a:cubicBezTo>
                    <a:pt x="124" y="171"/>
                    <a:pt x="164" y="138"/>
                    <a:pt x="168" y="93"/>
                  </a:cubicBezTo>
                  <a:cubicBezTo>
                    <a:pt x="172" y="48"/>
                    <a:pt x="139" y="8"/>
                    <a:pt x="94" y="4"/>
                  </a:cubicBezTo>
                  <a:cubicBezTo>
                    <a:pt x="48" y="0"/>
                    <a:pt x="8" y="33"/>
                    <a:pt x="4" y="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248">
              <a:extLst>
                <a:ext uri="{FF2B5EF4-FFF2-40B4-BE49-F238E27FC236}">
                  <a16:creationId xmlns:a16="http://schemas.microsoft.com/office/drawing/2014/main" id="{94F381E1-5EC3-49E8-817D-40125C5F6A94}"/>
                </a:ext>
              </a:extLst>
            </p:cNvPr>
            <p:cNvSpPr>
              <a:spLocks/>
            </p:cNvSpPr>
            <p:nvPr/>
          </p:nvSpPr>
          <p:spPr bwMode="auto">
            <a:xfrm>
              <a:off x="10121237" y="3171133"/>
              <a:ext cx="56485" cy="86368"/>
            </a:xfrm>
            <a:custGeom>
              <a:avLst/>
              <a:gdLst>
                <a:gd name="T0" fmla="*/ 7 w 91"/>
                <a:gd name="T1" fmla="*/ 51 h 139"/>
                <a:gd name="T2" fmla="*/ 70 w 91"/>
                <a:gd name="T3" fmla="*/ 0 h 139"/>
                <a:gd name="T4" fmla="*/ 89 w 91"/>
                <a:gd name="T5" fmla="*/ 61 h 139"/>
                <a:gd name="T6" fmla="*/ 0 w 91"/>
                <a:gd name="T7" fmla="*/ 135 h 139"/>
                <a:gd name="T8" fmla="*/ 7 w 91"/>
                <a:gd name="T9" fmla="*/ 51 h 139"/>
              </a:gdLst>
              <a:ahLst/>
              <a:cxnLst>
                <a:cxn ang="0">
                  <a:pos x="T0" y="T1"/>
                </a:cxn>
                <a:cxn ang="0">
                  <a:pos x="T2" y="T3"/>
                </a:cxn>
                <a:cxn ang="0">
                  <a:pos x="T4" y="T5"/>
                </a:cxn>
                <a:cxn ang="0">
                  <a:pos x="T6" y="T7"/>
                </a:cxn>
                <a:cxn ang="0">
                  <a:pos x="T8" y="T9"/>
                </a:cxn>
              </a:cxnLst>
              <a:rect l="0" t="0" r="r" b="b"/>
              <a:pathLst>
                <a:path w="91" h="139">
                  <a:moveTo>
                    <a:pt x="7" y="51"/>
                  </a:moveTo>
                  <a:cubicBezTo>
                    <a:pt x="70" y="0"/>
                    <a:pt x="70" y="0"/>
                    <a:pt x="70" y="0"/>
                  </a:cubicBezTo>
                  <a:cubicBezTo>
                    <a:pt x="84" y="16"/>
                    <a:pt x="91" y="38"/>
                    <a:pt x="89" y="61"/>
                  </a:cubicBezTo>
                  <a:cubicBezTo>
                    <a:pt x="85" y="106"/>
                    <a:pt x="45" y="139"/>
                    <a:pt x="0" y="135"/>
                  </a:cubicBezTo>
                  <a:lnTo>
                    <a:pt x="7" y="5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249">
              <a:extLst>
                <a:ext uri="{FF2B5EF4-FFF2-40B4-BE49-F238E27FC236}">
                  <a16:creationId xmlns:a16="http://schemas.microsoft.com/office/drawing/2014/main" id="{FDA54EBF-6EAA-4EA2-BC75-E56FD62C4B94}"/>
                </a:ext>
              </a:extLst>
            </p:cNvPr>
            <p:cNvSpPr>
              <a:spLocks/>
            </p:cNvSpPr>
            <p:nvPr/>
          </p:nvSpPr>
          <p:spPr bwMode="auto">
            <a:xfrm>
              <a:off x="10071675" y="3162023"/>
              <a:ext cx="54299" cy="92929"/>
            </a:xfrm>
            <a:custGeom>
              <a:avLst/>
              <a:gdLst>
                <a:gd name="T0" fmla="*/ 42 w 87"/>
                <a:gd name="T1" fmla="*/ 0 h 150"/>
                <a:gd name="T2" fmla="*/ 87 w 87"/>
                <a:gd name="T3" fmla="*/ 66 h 150"/>
                <a:gd name="T4" fmla="*/ 79 w 87"/>
                <a:gd name="T5" fmla="*/ 150 h 150"/>
                <a:gd name="T6" fmla="*/ 79 w 87"/>
                <a:gd name="T7" fmla="*/ 150 h 150"/>
                <a:gd name="T8" fmla="*/ 4 w 87"/>
                <a:gd name="T9" fmla="*/ 61 h 150"/>
                <a:gd name="T10" fmla="*/ 42 w 87"/>
                <a:gd name="T11" fmla="*/ 0 h 150"/>
              </a:gdLst>
              <a:ahLst/>
              <a:cxnLst>
                <a:cxn ang="0">
                  <a:pos x="T0" y="T1"/>
                </a:cxn>
                <a:cxn ang="0">
                  <a:pos x="T2" y="T3"/>
                </a:cxn>
                <a:cxn ang="0">
                  <a:pos x="T4" y="T5"/>
                </a:cxn>
                <a:cxn ang="0">
                  <a:pos x="T6" y="T7"/>
                </a:cxn>
                <a:cxn ang="0">
                  <a:pos x="T8" y="T9"/>
                </a:cxn>
                <a:cxn ang="0">
                  <a:pos x="T10" y="T11"/>
                </a:cxn>
              </a:cxnLst>
              <a:rect l="0" t="0" r="r" b="b"/>
              <a:pathLst>
                <a:path w="87" h="150">
                  <a:moveTo>
                    <a:pt x="42" y="0"/>
                  </a:moveTo>
                  <a:cubicBezTo>
                    <a:pt x="87" y="66"/>
                    <a:pt x="87" y="66"/>
                    <a:pt x="87" y="66"/>
                  </a:cubicBezTo>
                  <a:cubicBezTo>
                    <a:pt x="79" y="150"/>
                    <a:pt x="79" y="150"/>
                    <a:pt x="79" y="150"/>
                  </a:cubicBezTo>
                  <a:cubicBezTo>
                    <a:pt x="79" y="150"/>
                    <a:pt x="79" y="150"/>
                    <a:pt x="79" y="150"/>
                  </a:cubicBezTo>
                  <a:cubicBezTo>
                    <a:pt x="33" y="146"/>
                    <a:pt x="0" y="106"/>
                    <a:pt x="4" y="61"/>
                  </a:cubicBezTo>
                  <a:cubicBezTo>
                    <a:pt x="7" y="35"/>
                    <a:pt x="21" y="13"/>
                    <a:pt x="42"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250">
              <a:extLst>
                <a:ext uri="{FF2B5EF4-FFF2-40B4-BE49-F238E27FC236}">
                  <a16:creationId xmlns:a16="http://schemas.microsoft.com/office/drawing/2014/main" id="{82DEF944-B291-4B2E-BAD7-7E2C8C240DF2}"/>
                </a:ext>
              </a:extLst>
            </p:cNvPr>
            <p:cNvSpPr>
              <a:spLocks/>
            </p:cNvSpPr>
            <p:nvPr/>
          </p:nvSpPr>
          <p:spPr bwMode="auto">
            <a:xfrm>
              <a:off x="9994054" y="3080756"/>
              <a:ext cx="72884" cy="86368"/>
            </a:xfrm>
            <a:custGeom>
              <a:avLst/>
              <a:gdLst>
                <a:gd name="T0" fmla="*/ 179 w 200"/>
                <a:gd name="T1" fmla="*/ 237 h 237"/>
                <a:gd name="T2" fmla="*/ 0 w 200"/>
                <a:gd name="T3" fmla="*/ 17 h 237"/>
                <a:gd name="T4" fmla="*/ 20 w 200"/>
                <a:gd name="T5" fmla="*/ 0 h 237"/>
                <a:gd name="T6" fmla="*/ 200 w 200"/>
                <a:gd name="T7" fmla="*/ 220 h 237"/>
                <a:gd name="T8" fmla="*/ 179 w 200"/>
                <a:gd name="T9" fmla="*/ 237 h 237"/>
              </a:gdLst>
              <a:ahLst/>
              <a:cxnLst>
                <a:cxn ang="0">
                  <a:pos x="T0" y="T1"/>
                </a:cxn>
                <a:cxn ang="0">
                  <a:pos x="T2" y="T3"/>
                </a:cxn>
                <a:cxn ang="0">
                  <a:pos x="T4" y="T5"/>
                </a:cxn>
                <a:cxn ang="0">
                  <a:pos x="T6" y="T7"/>
                </a:cxn>
                <a:cxn ang="0">
                  <a:pos x="T8" y="T9"/>
                </a:cxn>
              </a:cxnLst>
              <a:rect l="0" t="0" r="r" b="b"/>
              <a:pathLst>
                <a:path w="200" h="237">
                  <a:moveTo>
                    <a:pt x="179" y="237"/>
                  </a:moveTo>
                  <a:lnTo>
                    <a:pt x="0" y="17"/>
                  </a:lnTo>
                  <a:lnTo>
                    <a:pt x="20" y="0"/>
                  </a:lnTo>
                  <a:lnTo>
                    <a:pt x="200" y="220"/>
                  </a:lnTo>
                  <a:lnTo>
                    <a:pt x="179" y="23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251">
              <a:extLst>
                <a:ext uri="{FF2B5EF4-FFF2-40B4-BE49-F238E27FC236}">
                  <a16:creationId xmlns:a16="http://schemas.microsoft.com/office/drawing/2014/main" id="{7F53B936-082A-4BCA-B4C1-27B8D38DC713}"/>
                </a:ext>
              </a:extLst>
            </p:cNvPr>
            <p:cNvSpPr>
              <a:spLocks/>
            </p:cNvSpPr>
            <p:nvPr/>
          </p:nvSpPr>
          <p:spPr bwMode="auto">
            <a:xfrm>
              <a:off x="10034504" y="3093147"/>
              <a:ext cx="51019" cy="59401"/>
            </a:xfrm>
            <a:custGeom>
              <a:avLst/>
              <a:gdLst>
                <a:gd name="T0" fmla="*/ 120 w 140"/>
                <a:gd name="T1" fmla="*/ 163 h 163"/>
                <a:gd name="T2" fmla="*/ 0 w 140"/>
                <a:gd name="T3" fmla="*/ 17 h 163"/>
                <a:gd name="T4" fmla="*/ 20 w 140"/>
                <a:gd name="T5" fmla="*/ 0 h 163"/>
                <a:gd name="T6" fmla="*/ 140 w 140"/>
                <a:gd name="T7" fmla="*/ 146 h 163"/>
                <a:gd name="T8" fmla="*/ 120 w 140"/>
                <a:gd name="T9" fmla="*/ 163 h 163"/>
              </a:gdLst>
              <a:ahLst/>
              <a:cxnLst>
                <a:cxn ang="0">
                  <a:pos x="T0" y="T1"/>
                </a:cxn>
                <a:cxn ang="0">
                  <a:pos x="T2" y="T3"/>
                </a:cxn>
                <a:cxn ang="0">
                  <a:pos x="T4" y="T5"/>
                </a:cxn>
                <a:cxn ang="0">
                  <a:pos x="T6" y="T7"/>
                </a:cxn>
                <a:cxn ang="0">
                  <a:pos x="T8" y="T9"/>
                </a:cxn>
              </a:cxnLst>
              <a:rect l="0" t="0" r="r" b="b"/>
              <a:pathLst>
                <a:path w="140" h="163">
                  <a:moveTo>
                    <a:pt x="120" y="163"/>
                  </a:moveTo>
                  <a:lnTo>
                    <a:pt x="0" y="17"/>
                  </a:lnTo>
                  <a:lnTo>
                    <a:pt x="20" y="0"/>
                  </a:lnTo>
                  <a:lnTo>
                    <a:pt x="140" y="146"/>
                  </a:lnTo>
                  <a:lnTo>
                    <a:pt x="120" y="163"/>
                  </a:lnTo>
                  <a:close/>
                </a:path>
              </a:pathLst>
            </a:custGeom>
            <a:solidFill>
              <a:srgbClr val="F58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52">
              <a:extLst>
                <a:ext uri="{FF2B5EF4-FFF2-40B4-BE49-F238E27FC236}">
                  <a16:creationId xmlns:a16="http://schemas.microsoft.com/office/drawing/2014/main" id="{88A868E1-B32D-42A8-9B38-20BB26574CFE}"/>
                </a:ext>
              </a:extLst>
            </p:cNvPr>
            <p:cNvSpPr>
              <a:spLocks/>
            </p:cNvSpPr>
            <p:nvPr/>
          </p:nvSpPr>
          <p:spPr bwMode="auto">
            <a:xfrm>
              <a:off x="10009360" y="3024635"/>
              <a:ext cx="94749" cy="112971"/>
            </a:xfrm>
            <a:custGeom>
              <a:avLst/>
              <a:gdLst>
                <a:gd name="T0" fmla="*/ 238 w 260"/>
                <a:gd name="T1" fmla="*/ 310 h 310"/>
                <a:gd name="T2" fmla="*/ 0 w 260"/>
                <a:gd name="T3" fmla="*/ 17 h 310"/>
                <a:gd name="T4" fmla="*/ 21 w 260"/>
                <a:gd name="T5" fmla="*/ 0 h 310"/>
                <a:gd name="T6" fmla="*/ 260 w 260"/>
                <a:gd name="T7" fmla="*/ 293 h 310"/>
                <a:gd name="T8" fmla="*/ 238 w 260"/>
                <a:gd name="T9" fmla="*/ 310 h 310"/>
              </a:gdLst>
              <a:ahLst/>
              <a:cxnLst>
                <a:cxn ang="0">
                  <a:pos x="T0" y="T1"/>
                </a:cxn>
                <a:cxn ang="0">
                  <a:pos x="T2" y="T3"/>
                </a:cxn>
                <a:cxn ang="0">
                  <a:pos x="T4" y="T5"/>
                </a:cxn>
                <a:cxn ang="0">
                  <a:pos x="T6" y="T7"/>
                </a:cxn>
                <a:cxn ang="0">
                  <a:pos x="T8" y="T9"/>
                </a:cxn>
              </a:cxnLst>
              <a:rect l="0" t="0" r="r" b="b"/>
              <a:pathLst>
                <a:path w="260" h="310">
                  <a:moveTo>
                    <a:pt x="238" y="310"/>
                  </a:moveTo>
                  <a:lnTo>
                    <a:pt x="0" y="17"/>
                  </a:lnTo>
                  <a:lnTo>
                    <a:pt x="21" y="0"/>
                  </a:lnTo>
                  <a:lnTo>
                    <a:pt x="260" y="293"/>
                  </a:lnTo>
                  <a:lnTo>
                    <a:pt x="238" y="3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253">
              <a:extLst>
                <a:ext uri="{FF2B5EF4-FFF2-40B4-BE49-F238E27FC236}">
                  <a16:creationId xmlns:a16="http://schemas.microsoft.com/office/drawing/2014/main" id="{9CD1499F-C17E-4068-B621-794C2917C425}"/>
                </a:ext>
              </a:extLst>
            </p:cNvPr>
            <p:cNvSpPr>
              <a:spLocks/>
            </p:cNvSpPr>
            <p:nvPr/>
          </p:nvSpPr>
          <p:spPr bwMode="auto">
            <a:xfrm>
              <a:off x="9960892" y="2987464"/>
              <a:ext cx="59036" cy="49926"/>
            </a:xfrm>
            <a:custGeom>
              <a:avLst/>
              <a:gdLst>
                <a:gd name="T0" fmla="*/ 19 w 162"/>
                <a:gd name="T1" fmla="*/ 137 h 137"/>
                <a:gd name="T2" fmla="*/ 0 w 162"/>
                <a:gd name="T3" fmla="*/ 116 h 137"/>
                <a:gd name="T4" fmla="*/ 144 w 162"/>
                <a:gd name="T5" fmla="*/ 0 h 137"/>
                <a:gd name="T6" fmla="*/ 162 w 162"/>
                <a:gd name="T7" fmla="*/ 22 h 137"/>
                <a:gd name="T8" fmla="*/ 19 w 162"/>
                <a:gd name="T9" fmla="*/ 137 h 137"/>
              </a:gdLst>
              <a:ahLst/>
              <a:cxnLst>
                <a:cxn ang="0">
                  <a:pos x="T0" y="T1"/>
                </a:cxn>
                <a:cxn ang="0">
                  <a:pos x="T2" y="T3"/>
                </a:cxn>
                <a:cxn ang="0">
                  <a:pos x="T4" y="T5"/>
                </a:cxn>
                <a:cxn ang="0">
                  <a:pos x="T6" y="T7"/>
                </a:cxn>
                <a:cxn ang="0">
                  <a:pos x="T8" y="T9"/>
                </a:cxn>
              </a:cxnLst>
              <a:rect l="0" t="0" r="r" b="b"/>
              <a:pathLst>
                <a:path w="162" h="137">
                  <a:moveTo>
                    <a:pt x="19" y="137"/>
                  </a:moveTo>
                  <a:lnTo>
                    <a:pt x="0" y="116"/>
                  </a:lnTo>
                  <a:lnTo>
                    <a:pt x="144" y="0"/>
                  </a:lnTo>
                  <a:lnTo>
                    <a:pt x="162" y="22"/>
                  </a:lnTo>
                  <a:lnTo>
                    <a:pt x="19" y="13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254">
              <a:extLst>
                <a:ext uri="{FF2B5EF4-FFF2-40B4-BE49-F238E27FC236}">
                  <a16:creationId xmlns:a16="http://schemas.microsoft.com/office/drawing/2014/main" id="{91BDB111-400F-4D5A-93F2-42CD13F0C52F}"/>
                </a:ext>
              </a:extLst>
            </p:cNvPr>
            <p:cNvSpPr>
              <a:spLocks/>
            </p:cNvSpPr>
            <p:nvPr/>
          </p:nvSpPr>
          <p:spPr bwMode="auto">
            <a:xfrm>
              <a:off x="9968545" y="2974346"/>
              <a:ext cx="40451" cy="34985"/>
            </a:xfrm>
            <a:custGeom>
              <a:avLst/>
              <a:gdLst>
                <a:gd name="T0" fmla="*/ 17 w 111"/>
                <a:gd name="T1" fmla="*/ 96 h 96"/>
                <a:gd name="T2" fmla="*/ 0 w 111"/>
                <a:gd name="T3" fmla="*/ 75 h 96"/>
                <a:gd name="T4" fmla="*/ 94 w 111"/>
                <a:gd name="T5" fmla="*/ 0 h 96"/>
                <a:gd name="T6" fmla="*/ 111 w 111"/>
                <a:gd name="T7" fmla="*/ 21 h 96"/>
                <a:gd name="T8" fmla="*/ 17 w 111"/>
                <a:gd name="T9" fmla="*/ 96 h 96"/>
              </a:gdLst>
              <a:ahLst/>
              <a:cxnLst>
                <a:cxn ang="0">
                  <a:pos x="T0" y="T1"/>
                </a:cxn>
                <a:cxn ang="0">
                  <a:pos x="T2" y="T3"/>
                </a:cxn>
                <a:cxn ang="0">
                  <a:pos x="T4" y="T5"/>
                </a:cxn>
                <a:cxn ang="0">
                  <a:pos x="T6" y="T7"/>
                </a:cxn>
                <a:cxn ang="0">
                  <a:pos x="T8" y="T9"/>
                </a:cxn>
              </a:cxnLst>
              <a:rect l="0" t="0" r="r" b="b"/>
              <a:pathLst>
                <a:path w="111" h="96">
                  <a:moveTo>
                    <a:pt x="17" y="96"/>
                  </a:moveTo>
                  <a:lnTo>
                    <a:pt x="0" y="75"/>
                  </a:lnTo>
                  <a:lnTo>
                    <a:pt x="94" y="0"/>
                  </a:lnTo>
                  <a:lnTo>
                    <a:pt x="111" y="21"/>
                  </a:lnTo>
                  <a:lnTo>
                    <a:pt x="17" y="9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255">
              <a:extLst>
                <a:ext uri="{FF2B5EF4-FFF2-40B4-BE49-F238E27FC236}">
                  <a16:creationId xmlns:a16="http://schemas.microsoft.com/office/drawing/2014/main" id="{75264875-0FAF-4D98-8E4D-5C80954AF972}"/>
                </a:ext>
              </a:extLst>
            </p:cNvPr>
            <p:cNvSpPr>
              <a:spLocks/>
            </p:cNvSpPr>
            <p:nvPr/>
          </p:nvSpPr>
          <p:spPr bwMode="auto">
            <a:xfrm>
              <a:off x="9935381" y="2960861"/>
              <a:ext cx="63045" cy="53206"/>
            </a:xfrm>
            <a:custGeom>
              <a:avLst/>
              <a:gdLst>
                <a:gd name="T0" fmla="*/ 17 w 173"/>
                <a:gd name="T1" fmla="*/ 146 h 146"/>
                <a:gd name="T2" fmla="*/ 0 w 173"/>
                <a:gd name="T3" fmla="*/ 124 h 146"/>
                <a:gd name="T4" fmla="*/ 154 w 173"/>
                <a:gd name="T5" fmla="*/ 0 h 146"/>
                <a:gd name="T6" fmla="*/ 173 w 173"/>
                <a:gd name="T7" fmla="*/ 22 h 146"/>
                <a:gd name="T8" fmla="*/ 17 w 173"/>
                <a:gd name="T9" fmla="*/ 146 h 146"/>
              </a:gdLst>
              <a:ahLst/>
              <a:cxnLst>
                <a:cxn ang="0">
                  <a:pos x="T0" y="T1"/>
                </a:cxn>
                <a:cxn ang="0">
                  <a:pos x="T2" y="T3"/>
                </a:cxn>
                <a:cxn ang="0">
                  <a:pos x="T4" y="T5"/>
                </a:cxn>
                <a:cxn ang="0">
                  <a:pos x="T6" y="T7"/>
                </a:cxn>
                <a:cxn ang="0">
                  <a:pos x="T8" y="T9"/>
                </a:cxn>
              </a:cxnLst>
              <a:rect l="0" t="0" r="r" b="b"/>
              <a:pathLst>
                <a:path w="173" h="146">
                  <a:moveTo>
                    <a:pt x="17" y="146"/>
                  </a:moveTo>
                  <a:lnTo>
                    <a:pt x="0" y="124"/>
                  </a:lnTo>
                  <a:lnTo>
                    <a:pt x="154" y="0"/>
                  </a:lnTo>
                  <a:lnTo>
                    <a:pt x="173" y="22"/>
                  </a:lnTo>
                  <a:lnTo>
                    <a:pt x="17" y="1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256">
              <a:extLst>
                <a:ext uri="{FF2B5EF4-FFF2-40B4-BE49-F238E27FC236}">
                  <a16:creationId xmlns:a16="http://schemas.microsoft.com/office/drawing/2014/main" id="{A5F5B370-3C1F-4874-9E61-57F25ADE2F27}"/>
                </a:ext>
              </a:extLst>
            </p:cNvPr>
            <p:cNvSpPr>
              <a:spLocks/>
            </p:cNvSpPr>
            <p:nvPr/>
          </p:nvSpPr>
          <p:spPr bwMode="auto">
            <a:xfrm>
              <a:off x="9956518" y="2947743"/>
              <a:ext cx="30611" cy="26603"/>
            </a:xfrm>
            <a:custGeom>
              <a:avLst/>
              <a:gdLst>
                <a:gd name="T0" fmla="*/ 17 w 84"/>
                <a:gd name="T1" fmla="*/ 73 h 73"/>
                <a:gd name="T2" fmla="*/ 0 w 84"/>
                <a:gd name="T3" fmla="*/ 53 h 73"/>
                <a:gd name="T4" fmla="*/ 67 w 84"/>
                <a:gd name="T5" fmla="*/ 0 h 73"/>
                <a:gd name="T6" fmla="*/ 84 w 84"/>
                <a:gd name="T7" fmla="*/ 21 h 73"/>
                <a:gd name="T8" fmla="*/ 17 w 84"/>
                <a:gd name="T9" fmla="*/ 73 h 73"/>
              </a:gdLst>
              <a:ahLst/>
              <a:cxnLst>
                <a:cxn ang="0">
                  <a:pos x="T0" y="T1"/>
                </a:cxn>
                <a:cxn ang="0">
                  <a:pos x="T2" y="T3"/>
                </a:cxn>
                <a:cxn ang="0">
                  <a:pos x="T4" y="T5"/>
                </a:cxn>
                <a:cxn ang="0">
                  <a:pos x="T6" y="T7"/>
                </a:cxn>
                <a:cxn ang="0">
                  <a:pos x="T8" y="T9"/>
                </a:cxn>
              </a:cxnLst>
              <a:rect l="0" t="0" r="r" b="b"/>
              <a:pathLst>
                <a:path w="84" h="73">
                  <a:moveTo>
                    <a:pt x="17" y="73"/>
                  </a:moveTo>
                  <a:lnTo>
                    <a:pt x="0" y="53"/>
                  </a:lnTo>
                  <a:lnTo>
                    <a:pt x="67" y="0"/>
                  </a:lnTo>
                  <a:lnTo>
                    <a:pt x="84" y="21"/>
                  </a:lnTo>
                  <a:lnTo>
                    <a:pt x="17" y="73"/>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257">
              <a:extLst>
                <a:ext uri="{FF2B5EF4-FFF2-40B4-BE49-F238E27FC236}">
                  <a16:creationId xmlns:a16="http://schemas.microsoft.com/office/drawing/2014/main" id="{A2B4D61D-89F9-475F-B6E0-F66D68F00B40}"/>
                </a:ext>
              </a:extLst>
            </p:cNvPr>
            <p:cNvSpPr>
              <a:spLocks/>
            </p:cNvSpPr>
            <p:nvPr/>
          </p:nvSpPr>
          <p:spPr bwMode="auto">
            <a:xfrm>
              <a:off x="9947772" y="2934624"/>
              <a:ext cx="28789" cy="25145"/>
            </a:xfrm>
            <a:custGeom>
              <a:avLst/>
              <a:gdLst>
                <a:gd name="T0" fmla="*/ 19 w 79"/>
                <a:gd name="T1" fmla="*/ 69 h 69"/>
                <a:gd name="T2" fmla="*/ 0 w 79"/>
                <a:gd name="T3" fmla="*/ 48 h 69"/>
                <a:gd name="T4" fmla="*/ 62 w 79"/>
                <a:gd name="T5" fmla="*/ 0 h 69"/>
                <a:gd name="T6" fmla="*/ 79 w 79"/>
                <a:gd name="T7" fmla="*/ 21 h 69"/>
                <a:gd name="T8" fmla="*/ 19 w 79"/>
                <a:gd name="T9" fmla="*/ 69 h 69"/>
              </a:gdLst>
              <a:ahLst/>
              <a:cxnLst>
                <a:cxn ang="0">
                  <a:pos x="T0" y="T1"/>
                </a:cxn>
                <a:cxn ang="0">
                  <a:pos x="T2" y="T3"/>
                </a:cxn>
                <a:cxn ang="0">
                  <a:pos x="T4" y="T5"/>
                </a:cxn>
                <a:cxn ang="0">
                  <a:pos x="T6" y="T7"/>
                </a:cxn>
                <a:cxn ang="0">
                  <a:pos x="T8" y="T9"/>
                </a:cxn>
              </a:cxnLst>
              <a:rect l="0" t="0" r="r" b="b"/>
              <a:pathLst>
                <a:path w="79" h="69">
                  <a:moveTo>
                    <a:pt x="19" y="69"/>
                  </a:moveTo>
                  <a:lnTo>
                    <a:pt x="0" y="48"/>
                  </a:lnTo>
                  <a:lnTo>
                    <a:pt x="62" y="0"/>
                  </a:lnTo>
                  <a:lnTo>
                    <a:pt x="79" y="21"/>
                  </a:lnTo>
                  <a:lnTo>
                    <a:pt x="19" y="6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258">
              <a:extLst>
                <a:ext uri="{FF2B5EF4-FFF2-40B4-BE49-F238E27FC236}">
                  <a16:creationId xmlns:a16="http://schemas.microsoft.com/office/drawing/2014/main" id="{67F7ECE2-9392-40E3-81F2-95DD24E17CD0}"/>
                </a:ext>
              </a:extLst>
            </p:cNvPr>
            <p:cNvSpPr>
              <a:spLocks/>
            </p:cNvSpPr>
            <p:nvPr/>
          </p:nvSpPr>
          <p:spPr bwMode="auto">
            <a:xfrm>
              <a:off x="9925178" y="2921140"/>
              <a:ext cx="40086" cy="34620"/>
            </a:xfrm>
            <a:custGeom>
              <a:avLst/>
              <a:gdLst>
                <a:gd name="T0" fmla="*/ 18 w 110"/>
                <a:gd name="T1" fmla="*/ 95 h 95"/>
                <a:gd name="T2" fmla="*/ 0 w 110"/>
                <a:gd name="T3" fmla="*/ 73 h 95"/>
                <a:gd name="T4" fmla="*/ 93 w 110"/>
                <a:gd name="T5" fmla="*/ 0 h 95"/>
                <a:gd name="T6" fmla="*/ 110 w 110"/>
                <a:gd name="T7" fmla="*/ 22 h 95"/>
                <a:gd name="T8" fmla="*/ 18 w 110"/>
                <a:gd name="T9" fmla="*/ 95 h 95"/>
              </a:gdLst>
              <a:ahLst/>
              <a:cxnLst>
                <a:cxn ang="0">
                  <a:pos x="T0" y="T1"/>
                </a:cxn>
                <a:cxn ang="0">
                  <a:pos x="T2" y="T3"/>
                </a:cxn>
                <a:cxn ang="0">
                  <a:pos x="T4" y="T5"/>
                </a:cxn>
                <a:cxn ang="0">
                  <a:pos x="T6" y="T7"/>
                </a:cxn>
                <a:cxn ang="0">
                  <a:pos x="T8" y="T9"/>
                </a:cxn>
              </a:cxnLst>
              <a:rect l="0" t="0" r="r" b="b"/>
              <a:pathLst>
                <a:path w="110" h="95">
                  <a:moveTo>
                    <a:pt x="18" y="95"/>
                  </a:moveTo>
                  <a:lnTo>
                    <a:pt x="0" y="73"/>
                  </a:lnTo>
                  <a:lnTo>
                    <a:pt x="93" y="0"/>
                  </a:lnTo>
                  <a:lnTo>
                    <a:pt x="110" y="22"/>
                  </a:lnTo>
                  <a:lnTo>
                    <a:pt x="18" y="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259">
              <a:extLst>
                <a:ext uri="{FF2B5EF4-FFF2-40B4-BE49-F238E27FC236}">
                  <a16:creationId xmlns:a16="http://schemas.microsoft.com/office/drawing/2014/main" id="{B499D97E-20EE-45AA-97BC-ECDDA47B5593}"/>
                </a:ext>
              </a:extLst>
            </p:cNvPr>
            <p:cNvSpPr>
              <a:spLocks/>
            </p:cNvSpPr>
            <p:nvPr/>
          </p:nvSpPr>
          <p:spPr bwMode="auto">
            <a:xfrm>
              <a:off x="9886184" y="2908021"/>
              <a:ext cx="68511" cy="57214"/>
            </a:xfrm>
            <a:custGeom>
              <a:avLst/>
              <a:gdLst>
                <a:gd name="T0" fmla="*/ 17 w 188"/>
                <a:gd name="T1" fmla="*/ 157 h 157"/>
                <a:gd name="T2" fmla="*/ 0 w 188"/>
                <a:gd name="T3" fmla="*/ 135 h 157"/>
                <a:gd name="T4" fmla="*/ 171 w 188"/>
                <a:gd name="T5" fmla="*/ 0 h 157"/>
                <a:gd name="T6" fmla="*/ 188 w 188"/>
                <a:gd name="T7" fmla="*/ 21 h 157"/>
                <a:gd name="T8" fmla="*/ 17 w 188"/>
                <a:gd name="T9" fmla="*/ 157 h 157"/>
              </a:gdLst>
              <a:ahLst/>
              <a:cxnLst>
                <a:cxn ang="0">
                  <a:pos x="T0" y="T1"/>
                </a:cxn>
                <a:cxn ang="0">
                  <a:pos x="T2" y="T3"/>
                </a:cxn>
                <a:cxn ang="0">
                  <a:pos x="T4" y="T5"/>
                </a:cxn>
                <a:cxn ang="0">
                  <a:pos x="T6" y="T7"/>
                </a:cxn>
                <a:cxn ang="0">
                  <a:pos x="T8" y="T9"/>
                </a:cxn>
              </a:cxnLst>
              <a:rect l="0" t="0" r="r" b="b"/>
              <a:pathLst>
                <a:path w="188" h="157">
                  <a:moveTo>
                    <a:pt x="17" y="157"/>
                  </a:moveTo>
                  <a:lnTo>
                    <a:pt x="0" y="135"/>
                  </a:lnTo>
                  <a:lnTo>
                    <a:pt x="171" y="0"/>
                  </a:lnTo>
                  <a:lnTo>
                    <a:pt x="188" y="21"/>
                  </a:lnTo>
                  <a:lnTo>
                    <a:pt x="17" y="1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260">
              <a:extLst>
                <a:ext uri="{FF2B5EF4-FFF2-40B4-BE49-F238E27FC236}">
                  <a16:creationId xmlns:a16="http://schemas.microsoft.com/office/drawing/2014/main" id="{6C1F6559-C366-48A0-9E91-97126500853B}"/>
                </a:ext>
              </a:extLst>
            </p:cNvPr>
            <p:cNvSpPr>
              <a:spLocks/>
            </p:cNvSpPr>
            <p:nvPr/>
          </p:nvSpPr>
          <p:spPr bwMode="auto">
            <a:xfrm>
              <a:off x="9897847" y="2895631"/>
              <a:ext cx="47375" cy="40451"/>
            </a:xfrm>
            <a:custGeom>
              <a:avLst/>
              <a:gdLst>
                <a:gd name="T0" fmla="*/ 17 w 130"/>
                <a:gd name="T1" fmla="*/ 111 h 111"/>
                <a:gd name="T2" fmla="*/ 0 w 130"/>
                <a:gd name="T3" fmla="*/ 90 h 111"/>
                <a:gd name="T4" fmla="*/ 113 w 130"/>
                <a:gd name="T5" fmla="*/ 0 h 111"/>
                <a:gd name="T6" fmla="*/ 130 w 130"/>
                <a:gd name="T7" fmla="*/ 21 h 111"/>
                <a:gd name="T8" fmla="*/ 17 w 130"/>
                <a:gd name="T9" fmla="*/ 111 h 111"/>
              </a:gdLst>
              <a:ahLst/>
              <a:cxnLst>
                <a:cxn ang="0">
                  <a:pos x="T0" y="T1"/>
                </a:cxn>
                <a:cxn ang="0">
                  <a:pos x="T2" y="T3"/>
                </a:cxn>
                <a:cxn ang="0">
                  <a:pos x="T4" y="T5"/>
                </a:cxn>
                <a:cxn ang="0">
                  <a:pos x="T6" y="T7"/>
                </a:cxn>
                <a:cxn ang="0">
                  <a:pos x="T8" y="T9"/>
                </a:cxn>
              </a:cxnLst>
              <a:rect l="0" t="0" r="r" b="b"/>
              <a:pathLst>
                <a:path w="130" h="111">
                  <a:moveTo>
                    <a:pt x="17" y="111"/>
                  </a:moveTo>
                  <a:lnTo>
                    <a:pt x="0" y="90"/>
                  </a:lnTo>
                  <a:lnTo>
                    <a:pt x="113" y="0"/>
                  </a:lnTo>
                  <a:lnTo>
                    <a:pt x="130" y="21"/>
                  </a:lnTo>
                  <a:lnTo>
                    <a:pt x="17" y="11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261">
              <a:extLst>
                <a:ext uri="{FF2B5EF4-FFF2-40B4-BE49-F238E27FC236}">
                  <a16:creationId xmlns:a16="http://schemas.microsoft.com/office/drawing/2014/main" id="{0D513566-169B-48A1-8DA7-5F4A95201C88}"/>
                </a:ext>
              </a:extLst>
            </p:cNvPr>
            <p:cNvSpPr>
              <a:spLocks/>
            </p:cNvSpPr>
            <p:nvPr/>
          </p:nvSpPr>
          <p:spPr bwMode="auto">
            <a:xfrm>
              <a:off x="9856303" y="2882147"/>
              <a:ext cx="77621" cy="64867"/>
            </a:xfrm>
            <a:custGeom>
              <a:avLst/>
              <a:gdLst>
                <a:gd name="T0" fmla="*/ 17 w 213"/>
                <a:gd name="T1" fmla="*/ 178 h 178"/>
                <a:gd name="T2" fmla="*/ 0 w 213"/>
                <a:gd name="T3" fmla="*/ 158 h 178"/>
                <a:gd name="T4" fmla="*/ 196 w 213"/>
                <a:gd name="T5" fmla="*/ 0 h 178"/>
                <a:gd name="T6" fmla="*/ 213 w 213"/>
                <a:gd name="T7" fmla="*/ 22 h 178"/>
                <a:gd name="T8" fmla="*/ 17 w 213"/>
                <a:gd name="T9" fmla="*/ 178 h 178"/>
              </a:gdLst>
              <a:ahLst/>
              <a:cxnLst>
                <a:cxn ang="0">
                  <a:pos x="T0" y="T1"/>
                </a:cxn>
                <a:cxn ang="0">
                  <a:pos x="T2" y="T3"/>
                </a:cxn>
                <a:cxn ang="0">
                  <a:pos x="T4" y="T5"/>
                </a:cxn>
                <a:cxn ang="0">
                  <a:pos x="T6" y="T7"/>
                </a:cxn>
                <a:cxn ang="0">
                  <a:pos x="T8" y="T9"/>
                </a:cxn>
              </a:cxnLst>
              <a:rect l="0" t="0" r="r" b="b"/>
              <a:pathLst>
                <a:path w="213" h="178">
                  <a:moveTo>
                    <a:pt x="17" y="178"/>
                  </a:moveTo>
                  <a:lnTo>
                    <a:pt x="0" y="158"/>
                  </a:lnTo>
                  <a:lnTo>
                    <a:pt x="196" y="0"/>
                  </a:lnTo>
                  <a:lnTo>
                    <a:pt x="213" y="22"/>
                  </a:lnTo>
                  <a:lnTo>
                    <a:pt x="17" y="17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262">
              <a:extLst>
                <a:ext uri="{FF2B5EF4-FFF2-40B4-BE49-F238E27FC236}">
                  <a16:creationId xmlns:a16="http://schemas.microsoft.com/office/drawing/2014/main" id="{A6CDF073-22DD-47EF-BFD7-B4B267CB0D07}"/>
                </a:ext>
              </a:extLst>
            </p:cNvPr>
            <p:cNvSpPr>
              <a:spLocks/>
            </p:cNvSpPr>
            <p:nvPr/>
          </p:nvSpPr>
          <p:spPr bwMode="auto">
            <a:xfrm>
              <a:off x="7704027" y="2463425"/>
              <a:ext cx="786787" cy="726659"/>
            </a:xfrm>
            <a:custGeom>
              <a:avLst/>
              <a:gdLst>
                <a:gd name="T0" fmla="*/ 2159 w 2159"/>
                <a:gd name="T1" fmla="*/ 936 h 1994"/>
                <a:gd name="T2" fmla="*/ 688 w 2159"/>
                <a:gd name="T3" fmla="*/ 1994 h 1994"/>
                <a:gd name="T4" fmla="*/ 0 w 2159"/>
                <a:gd name="T5" fmla="*/ 1058 h 1994"/>
                <a:gd name="T6" fmla="*/ 1470 w 2159"/>
                <a:gd name="T7" fmla="*/ 0 h 1994"/>
                <a:gd name="T8" fmla="*/ 2159 w 2159"/>
                <a:gd name="T9" fmla="*/ 936 h 1994"/>
              </a:gdLst>
              <a:ahLst/>
              <a:cxnLst>
                <a:cxn ang="0">
                  <a:pos x="T0" y="T1"/>
                </a:cxn>
                <a:cxn ang="0">
                  <a:pos x="T2" y="T3"/>
                </a:cxn>
                <a:cxn ang="0">
                  <a:pos x="T4" y="T5"/>
                </a:cxn>
                <a:cxn ang="0">
                  <a:pos x="T6" y="T7"/>
                </a:cxn>
                <a:cxn ang="0">
                  <a:pos x="T8" y="T9"/>
                </a:cxn>
              </a:cxnLst>
              <a:rect l="0" t="0" r="r" b="b"/>
              <a:pathLst>
                <a:path w="2159" h="1994">
                  <a:moveTo>
                    <a:pt x="2159" y="936"/>
                  </a:moveTo>
                  <a:lnTo>
                    <a:pt x="688" y="1994"/>
                  </a:lnTo>
                  <a:lnTo>
                    <a:pt x="0" y="1058"/>
                  </a:lnTo>
                  <a:lnTo>
                    <a:pt x="1470" y="0"/>
                  </a:lnTo>
                  <a:lnTo>
                    <a:pt x="2159" y="936"/>
                  </a:lnTo>
                  <a:close/>
                </a:path>
              </a:pathLst>
            </a:custGeom>
            <a:solidFill>
              <a:srgbClr val="694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63">
              <a:extLst>
                <a:ext uri="{FF2B5EF4-FFF2-40B4-BE49-F238E27FC236}">
                  <a16:creationId xmlns:a16="http://schemas.microsoft.com/office/drawing/2014/main" id="{6058448A-AF1C-449A-864F-FEB879DEA410}"/>
                </a:ext>
              </a:extLst>
            </p:cNvPr>
            <p:cNvSpPr>
              <a:spLocks noEditPoints="1"/>
            </p:cNvSpPr>
            <p:nvPr/>
          </p:nvSpPr>
          <p:spPr bwMode="auto">
            <a:xfrm>
              <a:off x="7724799" y="2661671"/>
              <a:ext cx="492334" cy="510920"/>
            </a:xfrm>
            <a:custGeom>
              <a:avLst/>
              <a:gdLst>
                <a:gd name="T0" fmla="*/ 790 w 790"/>
                <a:gd name="T1" fmla="*/ 537 h 823"/>
                <a:gd name="T2" fmla="*/ 393 w 790"/>
                <a:gd name="T3" fmla="*/ 823 h 823"/>
                <a:gd name="T4" fmla="*/ 0 w 790"/>
                <a:gd name="T5" fmla="*/ 287 h 823"/>
                <a:gd name="T6" fmla="*/ 396 w 790"/>
                <a:gd name="T7" fmla="*/ 0 h 823"/>
                <a:gd name="T8" fmla="*/ 790 w 790"/>
                <a:gd name="T9" fmla="*/ 537 h 823"/>
                <a:gd name="T10" fmla="*/ 728 w 790"/>
                <a:gd name="T11" fmla="*/ 503 h 823"/>
                <a:gd name="T12" fmla="*/ 728 w 790"/>
                <a:gd name="T13" fmla="*/ 503 h 823"/>
                <a:gd name="T14" fmla="*/ 731 w 790"/>
                <a:gd name="T15" fmla="*/ 484 h 823"/>
                <a:gd name="T16" fmla="*/ 711 w 790"/>
                <a:gd name="T17" fmla="*/ 481 h 823"/>
                <a:gd name="T18" fmla="*/ 708 w 790"/>
                <a:gd name="T19" fmla="*/ 500 h 823"/>
                <a:gd name="T20" fmla="*/ 728 w 790"/>
                <a:gd name="T21" fmla="*/ 503 h 823"/>
                <a:gd name="T22" fmla="*/ 690 w 790"/>
                <a:gd name="T23" fmla="*/ 452 h 823"/>
                <a:gd name="T24" fmla="*/ 690 w 790"/>
                <a:gd name="T25" fmla="*/ 452 h 823"/>
                <a:gd name="T26" fmla="*/ 693 w 790"/>
                <a:gd name="T27" fmla="*/ 433 h 823"/>
                <a:gd name="T28" fmla="*/ 674 w 790"/>
                <a:gd name="T29" fmla="*/ 430 h 823"/>
                <a:gd name="T30" fmla="*/ 671 w 790"/>
                <a:gd name="T31" fmla="*/ 449 h 823"/>
                <a:gd name="T32" fmla="*/ 690 w 790"/>
                <a:gd name="T33" fmla="*/ 452 h 823"/>
                <a:gd name="T34" fmla="*/ 652 w 790"/>
                <a:gd name="T35" fmla="*/ 400 h 823"/>
                <a:gd name="T36" fmla="*/ 652 w 790"/>
                <a:gd name="T37" fmla="*/ 400 h 823"/>
                <a:gd name="T38" fmla="*/ 655 w 790"/>
                <a:gd name="T39" fmla="*/ 381 h 823"/>
                <a:gd name="T40" fmla="*/ 636 w 790"/>
                <a:gd name="T41" fmla="*/ 378 h 823"/>
                <a:gd name="T42" fmla="*/ 633 w 790"/>
                <a:gd name="T43" fmla="*/ 397 h 823"/>
                <a:gd name="T44" fmla="*/ 652 w 790"/>
                <a:gd name="T45" fmla="*/ 400 h 823"/>
                <a:gd name="T46" fmla="*/ 614 w 790"/>
                <a:gd name="T47" fmla="*/ 349 h 823"/>
                <a:gd name="T48" fmla="*/ 614 w 790"/>
                <a:gd name="T49" fmla="*/ 349 h 823"/>
                <a:gd name="T50" fmla="*/ 618 w 790"/>
                <a:gd name="T51" fmla="*/ 330 h 823"/>
                <a:gd name="T52" fmla="*/ 598 w 790"/>
                <a:gd name="T53" fmla="*/ 327 h 823"/>
                <a:gd name="T54" fmla="*/ 595 w 790"/>
                <a:gd name="T55" fmla="*/ 346 h 823"/>
                <a:gd name="T56" fmla="*/ 614 w 790"/>
                <a:gd name="T57" fmla="*/ 349 h 823"/>
                <a:gd name="T58" fmla="*/ 577 w 790"/>
                <a:gd name="T59" fmla="*/ 297 h 823"/>
                <a:gd name="T60" fmla="*/ 577 w 790"/>
                <a:gd name="T61" fmla="*/ 297 h 823"/>
                <a:gd name="T62" fmla="*/ 580 w 790"/>
                <a:gd name="T63" fmla="*/ 278 h 823"/>
                <a:gd name="T64" fmla="*/ 560 w 790"/>
                <a:gd name="T65" fmla="*/ 275 h 823"/>
                <a:gd name="T66" fmla="*/ 557 w 790"/>
                <a:gd name="T67" fmla="*/ 294 h 823"/>
                <a:gd name="T68" fmla="*/ 577 w 790"/>
                <a:gd name="T69" fmla="*/ 297 h 823"/>
                <a:gd name="T70" fmla="*/ 539 w 790"/>
                <a:gd name="T71" fmla="*/ 246 h 823"/>
                <a:gd name="T72" fmla="*/ 539 w 790"/>
                <a:gd name="T73" fmla="*/ 246 h 823"/>
                <a:gd name="T74" fmla="*/ 542 w 790"/>
                <a:gd name="T75" fmla="*/ 227 h 823"/>
                <a:gd name="T76" fmla="*/ 523 w 790"/>
                <a:gd name="T77" fmla="*/ 224 h 823"/>
                <a:gd name="T78" fmla="*/ 519 w 790"/>
                <a:gd name="T79" fmla="*/ 243 h 823"/>
                <a:gd name="T80" fmla="*/ 539 w 790"/>
                <a:gd name="T81" fmla="*/ 246 h 823"/>
                <a:gd name="T82" fmla="*/ 501 w 790"/>
                <a:gd name="T83" fmla="*/ 194 h 823"/>
                <a:gd name="T84" fmla="*/ 501 w 790"/>
                <a:gd name="T85" fmla="*/ 194 h 823"/>
                <a:gd name="T86" fmla="*/ 504 w 790"/>
                <a:gd name="T87" fmla="*/ 175 h 823"/>
                <a:gd name="T88" fmla="*/ 485 w 790"/>
                <a:gd name="T89" fmla="*/ 172 h 823"/>
                <a:gd name="T90" fmla="*/ 482 w 790"/>
                <a:gd name="T91" fmla="*/ 191 h 823"/>
                <a:gd name="T92" fmla="*/ 501 w 790"/>
                <a:gd name="T93" fmla="*/ 194 h 823"/>
                <a:gd name="T94" fmla="*/ 463 w 790"/>
                <a:gd name="T95" fmla="*/ 143 h 823"/>
                <a:gd name="T96" fmla="*/ 463 w 790"/>
                <a:gd name="T97" fmla="*/ 143 h 823"/>
                <a:gd name="T98" fmla="*/ 466 w 790"/>
                <a:gd name="T99" fmla="*/ 124 h 823"/>
                <a:gd name="T100" fmla="*/ 447 w 790"/>
                <a:gd name="T101" fmla="*/ 121 h 823"/>
                <a:gd name="T102" fmla="*/ 444 w 790"/>
                <a:gd name="T103" fmla="*/ 140 h 823"/>
                <a:gd name="T104" fmla="*/ 463 w 790"/>
                <a:gd name="T105" fmla="*/ 143 h 823"/>
                <a:gd name="T106" fmla="*/ 426 w 790"/>
                <a:gd name="T107" fmla="*/ 91 h 823"/>
                <a:gd name="T108" fmla="*/ 426 w 790"/>
                <a:gd name="T109" fmla="*/ 91 h 823"/>
                <a:gd name="T110" fmla="*/ 429 w 790"/>
                <a:gd name="T111" fmla="*/ 72 h 823"/>
                <a:gd name="T112" fmla="*/ 409 w 790"/>
                <a:gd name="T113" fmla="*/ 69 h 823"/>
                <a:gd name="T114" fmla="*/ 406 w 790"/>
                <a:gd name="T115" fmla="*/ 88 h 823"/>
                <a:gd name="T116" fmla="*/ 426 w 790"/>
                <a:gd name="T117" fmla="*/ 91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3">
                  <a:moveTo>
                    <a:pt x="790" y="537"/>
                  </a:moveTo>
                  <a:cubicBezTo>
                    <a:pt x="393" y="823"/>
                    <a:pt x="393" y="823"/>
                    <a:pt x="393" y="823"/>
                  </a:cubicBezTo>
                  <a:cubicBezTo>
                    <a:pt x="0" y="287"/>
                    <a:pt x="0" y="287"/>
                    <a:pt x="0" y="287"/>
                  </a:cubicBezTo>
                  <a:cubicBezTo>
                    <a:pt x="396" y="0"/>
                    <a:pt x="396" y="0"/>
                    <a:pt x="396" y="0"/>
                  </a:cubicBezTo>
                  <a:lnTo>
                    <a:pt x="790" y="537"/>
                  </a:lnTo>
                  <a:close/>
                  <a:moveTo>
                    <a:pt x="728" y="503"/>
                  </a:moveTo>
                  <a:cubicBezTo>
                    <a:pt x="728" y="503"/>
                    <a:pt x="728" y="503"/>
                    <a:pt x="728" y="503"/>
                  </a:cubicBezTo>
                  <a:cubicBezTo>
                    <a:pt x="734" y="499"/>
                    <a:pt x="735" y="490"/>
                    <a:pt x="731" y="484"/>
                  </a:cubicBezTo>
                  <a:cubicBezTo>
                    <a:pt x="726" y="478"/>
                    <a:pt x="718" y="477"/>
                    <a:pt x="711" y="481"/>
                  </a:cubicBezTo>
                  <a:cubicBezTo>
                    <a:pt x="705" y="486"/>
                    <a:pt x="704" y="494"/>
                    <a:pt x="708" y="500"/>
                  </a:cubicBezTo>
                  <a:cubicBezTo>
                    <a:pt x="713" y="507"/>
                    <a:pt x="722" y="508"/>
                    <a:pt x="728" y="503"/>
                  </a:cubicBezTo>
                  <a:close/>
                  <a:moveTo>
                    <a:pt x="690" y="452"/>
                  </a:moveTo>
                  <a:cubicBezTo>
                    <a:pt x="690" y="452"/>
                    <a:pt x="690" y="452"/>
                    <a:pt x="690" y="452"/>
                  </a:cubicBezTo>
                  <a:cubicBezTo>
                    <a:pt x="696" y="447"/>
                    <a:pt x="698" y="439"/>
                    <a:pt x="693" y="433"/>
                  </a:cubicBezTo>
                  <a:cubicBezTo>
                    <a:pt x="689" y="426"/>
                    <a:pt x="680" y="425"/>
                    <a:pt x="674" y="430"/>
                  </a:cubicBezTo>
                  <a:cubicBezTo>
                    <a:pt x="667" y="434"/>
                    <a:pt x="666" y="443"/>
                    <a:pt x="671" y="449"/>
                  </a:cubicBezTo>
                  <a:cubicBezTo>
                    <a:pt x="675" y="455"/>
                    <a:pt x="684" y="456"/>
                    <a:pt x="690" y="452"/>
                  </a:cubicBezTo>
                  <a:close/>
                  <a:moveTo>
                    <a:pt x="652" y="400"/>
                  </a:moveTo>
                  <a:cubicBezTo>
                    <a:pt x="652" y="400"/>
                    <a:pt x="652" y="400"/>
                    <a:pt x="652" y="400"/>
                  </a:cubicBezTo>
                  <a:cubicBezTo>
                    <a:pt x="659" y="396"/>
                    <a:pt x="660" y="387"/>
                    <a:pt x="655" y="381"/>
                  </a:cubicBezTo>
                  <a:cubicBezTo>
                    <a:pt x="651" y="375"/>
                    <a:pt x="642" y="374"/>
                    <a:pt x="636" y="378"/>
                  </a:cubicBezTo>
                  <a:cubicBezTo>
                    <a:pt x="630" y="383"/>
                    <a:pt x="628" y="391"/>
                    <a:pt x="633" y="397"/>
                  </a:cubicBezTo>
                  <a:cubicBezTo>
                    <a:pt x="637" y="404"/>
                    <a:pt x="646" y="405"/>
                    <a:pt x="652" y="400"/>
                  </a:cubicBezTo>
                  <a:close/>
                  <a:moveTo>
                    <a:pt x="614" y="349"/>
                  </a:moveTo>
                  <a:cubicBezTo>
                    <a:pt x="614" y="349"/>
                    <a:pt x="614" y="349"/>
                    <a:pt x="614" y="349"/>
                  </a:cubicBezTo>
                  <a:cubicBezTo>
                    <a:pt x="621" y="344"/>
                    <a:pt x="622" y="336"/>
                    <a:pt x="618" y="330"/>
                  </a:cubicBezTo>
                  <a:cubicBezTo>
                    <a:pt x="613" y="323"/>
                    <a:pt x="604" y="322"/>
                    <a:pt x="598" y="327"/>
                  </a:cubicBezTo>
                  <a:cubicBezTo>
                    <a:pt x="592" y="331"/>
                    <a:pt x="591" y="340"/>
                    <a:pt x="595" y="346"/>
                  </a:cubicBezTo>
                  <a:cubicBezTo>
                    <a:pt x="600" y="352"/>
                    <a:pt x="608" y="353"/>
                    <a:pt x="614" y="349"/>
                  </a:cubicBezTo>
                  <a:close/>
                  <a:moveTo>
                    <a:pt x="577" y="297"/>
                  </a:moveTo>
                  <a:cubicBezTo>
                    <a:pt x="577" y="297"/>
                    <a:pt x="577" y="297"/>
                    <a:pt x="577" y="297"/>
                  </a:cubicBezTo>
                  <a:cubicBezTo>
                    <a:pt x="583" y="293"/>
                    <a:pt x="584" y="284"/>
                    <a:pt x="580" y="278"/>
                  </a:cubicBezTo>
                  <a:cubicBezTo>
                    <a:pt x="575" y="272"/>
                    <a:pt x="567" y="271"/>
                    <a:pt x="560" y="275"/>
                  </a:cubicBezTo>
                  <a:cubicBezTo>
                    <a:pt x="554" y="280"/>
                    <a:pt x="553" y="288"/>
                    <a:pt x="557" y="294"/>
                  </a:cubicBezTo>
                  <a:cubicBezTo>
                    <a:pt x="562" y="300"/>
                    <a:pt x="570" y="302"/>
                    <a:pt x="577" y="297"/>
                  </a:cubicBezTo>
                  <a:close/>
                  <a:moveTo>
                    <a:pt x="539" y="246"/>
                  </a:moveTo>
                  <a:cubicBezTo>
                    <a:pt x="539" y="246"/>
                    <a:pt x="539" y="246"/>
                    <a:pt x="539" y="246"/>
                  </a:cubicBezTo>
                  <a:cubicBezTo>
                    <a:pt x="545" y="241"/>
                    <a:pt x="547" y="233"/>
                    <a:pt x="542" y="227"/>
                  </a:cubicBezTo>
                  <a:cubicBezTo>
                    <a:pt x="537" y="220"/>
                    <a:pt x="529" y="219"/>
                    <a:pt x="523" y="224"/>
                  </a:cubicBezTo>
                  <a:cubicBezTo>
                    <a:pt x="516" y="228"/>
                    <a:pt x="515" y="237"/>
                    <a:pt x="519" y="243"/>
                  </a:cubicBezTo>
                  <a:cubicBezTo>
                    <a:pt x="524" y="249"/>
                    <a:pt x="533" y="250"/>
                    <a:pt x="539" y="246"/>
                  </a:cubicBezTo>
                  <a:close/>
                  <a:moveTo>
                    <a:pt x="501" y="194"/>
                  </a:moveTo>
                  <a:cubicBezTo>
                    <a:pt x="501" y="194"/>
                    <a:pt x="501" y="194"/>
                    <a:pt x="501" y="194"/>
                  </a:cubicBezTo>
                  <a:cubicBezTo>
                    <a:pt x="507" y="190"/>
                    <a:pt x="509" y="181"/>
                    <a:pt x="504" y="175"/>
                  </a:cubicBezTo>
                  <a:cubicBezTo>
                    <a:pt x="500" y="169"/>
                    <a:pt x="491" y="168"/>
                    <a:pt x="485" y="172"/>
                  </a:cubicBezTo>
                  <a:cubicBezTo>
                    <a:pt x="479" y="177"/>
                    <a:pt x="477" y="185"/>
                    <a:pt x="482" y="191"/>
                  </a:cubicBezTo>
                  <a:cubicBezTo>
                    <a:pt x="486" y="198"/>
                    <a:pt x="495" y="199"/>
                    <a:pt x="501" y="194"/>
                  </a:cubicBezTo>
                  <a:close/>
                  <a:moveTo>
                    <a:pt x="463" y="143"/>
                  </a:moveTo>
                  <a:cubicBezTo>
                    <a:pt x="463" y="143"/>
                    <a:pt x="463" y="143"/>
                    <a:pt x="463" y="143"/>
                  </a:cubicBezTo>
                  <a:cubicBezTo>
                    <a:pt x="470" y="138"/>
                    <a:pt x="471" y="130"/>
                    <a:pt x="466" y="124"/>
                  </a:cubicBezTo>
                  <a:cubicBezTo>
                    <a:pt x="462" y="117"/>
                    <a:pt x="453" y="116"/>
                    <a:pt x="447" y="121"/>
                  </a:cubicBezTo>
                  <a:cubicBezTo>
                    <a:pt x="441" y="125"/>
                    <a:pt x="439" y="134"/>
                    <a:pt x="444" y="140"/>
                  </a:cubicBezTo>
                  <a:cubicBezTo>
                    <a:pt x="448" y="146"/>
                    <a:pt x="457" y="147"/>
                    <a:pt x="463" y="143"/>
                  </a:cubicBezTo>
                  <a:close/>
                  <a:moveTo>
                    <a:pt x="426" y="91"/>
                  </a:moveTo>
                  <a:cubicBezTo>
                    <a:pt x="426" y="91"/>
                    <a:pt x="426" y="91"/>
                    <a:pt x="426" y="91"/>
                  </a:cubicBezTo>
                  <a:cubicBezTo>
                    <a:pt x="432" y="87"/>
                    <a:pt x="433" y="78"/>
                    <a:pt x="429" y="72"/>
                  </a:cubicBezTo>
                  <a:cubicBezTo>
                    <a:pt x="424" y="66"/>
                    <a:pt x="415" y="65"/>
                    <a:pt x="409" y="69"/>
                  </a:cubicBezTo>
                  <a:cubicBezTo>
                    <a:pt x="403" y="74"/>
                    <a:pt x="402" y="82"/>
                    <a:pt x="406" y="88"/>
                  </a:cubicBezTo>
                  <a:cubicBezTo>
                    <a:pt x="411" y="94"/>
                    <a:pt x="419" y="96"/>
                    <a:pt x="426" y="91"/>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64">
              <a:extLst>
                <a:ext uri="{FF2B5EF4-FFF2-40B4-BE49-F238E27FC236}">
                  <a16:creationId xmlns:a16="http://schemas.microsoft.com/office/drawing/2014/main" id="{74C5127C-D512-4611-B0BB-8466B410D859}"/>
                </a:ext>
              </a:extLst>
            </p:cNvPr>
            <p:cNvSpPr>
              <a:spLocks noEditPoints="1"/>
            </p:cNvSpPr>
            <p:nvPr/>
          </p:nvSpPr>
          <p:spPr bwMode="auto">
            <a:xfrm>
              <a:off x="7977343" y="2480189"/>
              <a:ext cx="492334" cy="510555"/>
            </a:xfrm>
            <a:custGeom>
              <a:avLst/>
              <a:gdLst>
                <a:gd name="T0" fmla="*/ 790 w 790"/>
                <a:gd name="T1" fmla="*/ 536 h 822"/>
                <a:gd name="T2" fmla="*/ 394 w 790"/>
                <a:gd name="T3" fmla="*/ 822 h 822"/>
                <a:gd name="T4" fmla="*/ 0 w 790"/>
                <a:gd name="T5" fmla="*/ 286 h 822"/>
                <a:gd name="T6" fmla="*/ 396 w 790"/>
                <a:gd name="T7" fmla="*/ 0 h 822"/>
                <a:gd name="T8" fmla="*/ 790 w 790"/>
                <a:gd name="T9" fmla="*/ 536 h 822"/>
                <a:gd name="T10" fmla="*/ 379 w 790"/>
                <a:gd name="T11" fmla="*/ 755 h 822"/>
                <a:gd name="T12" fmla="*/ 379 w 790"/>
                <a:gd name="T13" fmla="*/ 755 h 822"/>
                <a:gd name="T14" fmla="*/ 382 w 790"/>
                <a:gd name="T15" fmla="*/ 736 h 822"/>
                <a:gd name="T16" fmla="*/ 362 w 790"/>
                <a:gd name="T17" fmla="*/ 733 h 822"/>
                <a:gd name="T18" fmla="*/ 359 w 790"/>
                <a:gd name="T19" fmla="*/ 752 h 822"/>
                <a:gd name="T20" fmla="*/ 379 w 790"/>
                <a:gd name="T21" fmla="*/ 755 h 822"/>
                <a:gd name="T22" fmla="*/ 341 w 790"/>
                <a:gd name="T23" fmla="*/ 703 h 822"/>
                <a:gd name="T24" fmla="*/ 341 w 790"/>
                <a:gd name="T25" fmla="*/ 703 h 822"/>
                <a:gd name="T26" fmla="*/ 344 w 790"/>
                <a:gd name="T27" fmla="*/ 684 h 822"/>
                <a:gd name="T28" fmla="*/ 325 w 790"/>
                <a:gd name="T29" fmla="*/ 681 h 822"/>
                <a:gd name="T30" fmla="*/ 322 w 790"/>
                <a:gd name="T31" fmla="*/ 700 h 822"/>
                <a:gd name="T32" fmla="*/ 341 w 790"/>
                <a:gd name="T33" fmla="*/ 703 h 822"/>
                <a:gd name="T34" fmla="*/ 303 w 790"/>
                <a:gd name="T35" fmla="*/ 652 h 822"/>
                <a:gd name="T36" fmla="*/ 303 w 790"/>
                <a:gd name="T37" fmla="*/ 652 h 822"/>
                <a:gd name="T38" fmla="*/ 306 w 790"/>
                <a:gd name="T39" fmla="*/ 633 h 822"/>
                <a:gd name="T40" fmla="*/ 287 w 790"/>
                <a:gd name="T41" fmla="*/ 630 h 822"/>
                <a:gd name="T42" fmla="*/ 284 w 790"/>
                <a:gd name="T43" fmla="*/ 649 h 822"/>
                <a:gd name="T44" fmla="*/ 303 w 790"/>
                <a:gd name="T45" fmla="*/ 652 h 822"/>
                <a:gd name="T46" fmla="*/ 265 w 790"/>
                <a:gd name="T47" fmla="*/ 600 h 822"/>
                <a:gd name="T48" fmla="*/ 265 w 790"/>
                <a:gd name="T49" fmla="*/ 600 h 822"/>
                <a:gd name="T50" fmla="*/ 268 w 790"/>
                <a:gd name="T51" fmla="*/ 581 h 822"/>
                <a:gd name="T52" fmla="*/ 249 w 790"/>
                <a:gd name="T53" fmla="*/ 578 h 822"/>
                <a:gd name="T54" fmla="*/ 246 w 790"/>
                <a:gd name="T55" fmla="*/ 597 h 822"/>
                <a:gd name="T56" fmla="*/ 265 w 790"/>
                <a:gd name="T57" fmla="*/ 600 h 822"/>
                <a:gd name="T58" fmla="*/ 228 w 790"/>
                <a:gd name="T59" fmla="*/ 549 h 822"/>
                <a:gd name="T60" fmla="*/ 228 w 790"/>
                <a:gd name="T61" fmla="*/ 549 h 822"/>
                <a:gd name="T62" fmla="*/ 231 w 790"/>
                <a:gd name="T63" fmla="*/ 530 h 822"/>
                <a:gd name="T64" fmla="*/ 211 w 790"/>
                <a:gd name="T65" fmla="*/ 527 h 822"/>
                <a:gd name="T66" fmla="*/ 208 w 790"/>
                <a:gd name="T67" fmla="*/ 546 h 822"/>
                <a:gd name="T68" fmla="*/ 228 w 790"/>
                <a:gd name="T69" fmla="*/ 549 h 822"/>
                <a:gd name="T70" fmla="*/ 190 w 790"/>
                <a:gd name="T71" fmla="*/ 497 h 822"/>
                <a:gd name="T72" fmla="*/ 190 w 790"/>
                <a:gd name="T73" fmla="*/ 497 h 822"/>
                <a:gd name="T74" fmla="*/ 193 w 790"/>
                <a:gd name="T75" fmla="*/ 478 h 822"/>
                <a:gd name="T76" fmla="*/ 173 w 790"/>
                <a:gd name="T77" fmla="*/ 475 h 822"/>
                <a:gd name="T78" fmla="*/ 170 w 790"/>
                <a:gd name="T79" fmla="*/ 494 h 822"/>
                <a:gd name="T80" fmla="*/ 190 w 790"/>
                <a:gd name="T81" fmla="*/ 497 h 822"/>
                <a:gd name="T82" fmla="*/ 152 w 790"/>
                <a:gd name="T83" fmla="*/ 446 h 822"/>
                <a:gd name="T84" fmla="*/ 152 w 790"/>
                <a:gd name="T85" fmla="*/ 446 h 822"/>
                <a:gd name="T86" fmla="*/ 155 w 790"/>
                <a:gd name="T87" fmla="*/ 427 h 822"/>
                <a:gd name="T88" fmla="*/ 136 w 790"/>
                <a:gd name="T89" fmla="*/ 424 h 822"/>
                <a:gd name="T90" fmla="*/ 133 w 790"/>
                <a:gd name="T91" fmla="*/ 443 h 822"/>
                <a:gd name="T92" fmla="*/ 152 w 790"/>
                <a:gd name="T93" fmla="*/ 446 h 822"/>
                <a:gd name="T94" fmla="*/ 114 w 790"/>
                <a:gd name="T95" fmla="*/ 394 h 822"/>
                <a:gd name="T96" fmla="*/ 114 w 790"/>
                <a:gd name="T97" fmla="*/ 394 h 822"/>
                <a:gd name="T98" fmla="*/ 117 w 790"/>
                <a:gd name="T99" fmla="*/ 375 h 822"/>
                <a:gd name="T100" fmla="*/ 98 w 790"/>
                <a:gd name="T101" fmla="*/ 372 h 822"/>
                <a:gd name="T102" fmla="*/ 95 w 790"/>
                <a:gd name="T103" fmla="*/ 391 h 822"/>
                <a:gd name="T104" fmla="*/ 114 w 790"/>
                <a:gd name="T105" fmla="*/ 394 h 822"/>
                <a:gd name="T106" fmla="*/ 76 w 790"/>
                <a:gd name="T107" fmla="*/ 343 h 822"/>
                <a:gd name="T108" fmla="*/ 76 w 790"/>
                <a:gd name="T109" fmla="*/ 343 h 822"/>
                <a:gd name="T110" fmla="*/ 80 w 790"/>
                <a:gd name="T111" fmla="*/ 324 h 822"/>
                <a:gd name="T112" fmla="*/ 60 w 790"/>
                <a:gd name="T113" fmla="*/ 321 h 822"/>
                <a:gd name="T114" fmla="*/ 57 w 790"/>
                <a:gd name="T115" fmla="*/ 340 h 822"/>
                <a:gd name="T116" fmla="*/ 76 w 790"/>
                <a:gd name="T117" fmla="*/ 343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2">
                  <a:moveTo>
                    <a:pt x="790" y="536"/>
                  </a:moveTo>
                  <a:cubicBezTo>
                    <a:pt x="394" y="822"/>
                    <a:pt x="394" y="822"/>
                    <a:pt x="394" y="822"/>
                  </a:cubicBezTo>
                  <a:cubicBezTo>
                    <a:pt x="0" y="286"/>
                    <a:pt x="0" y="286"/>
                    <a:pt x="0" y="286"/>
                  </a:cubicBezTo>
                  <a:cubicBezTo>
                    <a:pt x="396" y="0"/>
                    <a:pt x="396" y="0"/>
                    <a:pt x="396" y="0"/>
                  </a:cubicBezTo>
                  <a:lnTo>
                    <a:pt x="790" y="536"/>
                  </a:lnTo>
                  <a:close/>
                  <a:moveTo>
                    <a:pt x="379" y="755"/>
                  </a:moveTo>
                  <a:cubicBezTo>
                    <a:pt x="379" y="755"/>
                    <a:pt x="379" y="755"/>
                    <a:pt x="379" y="755"/>
                  </a:cubicBezTo>
                  <a:cubicBezTo>
                    <a:pt x="385" y="750"/>
                    <a:pt x="386" y="742"/>
                    <a:pt x="382" y="736"/>
                  </a:cubicBezTo>
                  <a:cubicBezTo>
                    <a:pt x="377" y="730"/>
                    <a:pt x="369" y="728"/>
                    <a:pt x="362" y="733"/>
                  </a:cubicBezTo>
                  <a:cubicBezTo>
                    <a:pt x="356" y="737"/>
                    <a:pt x="355" y="746"/>
                    <a:pt x="359" y="752"/>
                  </a:cubicBezTo>
                  <a:cubicBezTo>
                    <a:pt x="364" y="758"/>
                    <a:pt x="373" y="759"/>
                    <a:pt x="379" y="755"/>
                  </a:cubicBezTo>
                  <a:close/>
                  <a:moveTo>
                    <a:pt x="341" y="703"/>
                  </a:moveTo>
                  <a:cubicBezTo>
                    <a:pt x="341" y="703"/>
                    <a:pt x="341" y="703"/>
                    <a:pt x="341" y="703"/>
                  </a:cubicBezTo>
                  <a:cubicBezTo>
                    <a:pt x="347" y="699"/>
                    <a:pt x="349" y="690"/>
                    <a:pt x="344" y="684"/>
                  </a:cubicBezTo>
                  <a:cubicBezTo>
                    <a:pt x="340" y="678"/>
                    <a:pt x="331" y="677"/>
                    <a:pt x="325" y="681"/>
                  </a:cubicBezTo>
                  <a:cubicBezTo>
                    <a:pt x="318" y="686"/>
                    <a:pt x="317" y="694"/>
                    <a:pt x="322" y="700"/>
                  </a:cubicBezTo>
                  <a:cubicBezTo>
                    <a:pt x="326" y="707"/>
                    <a:pt x="335" y="708"/>
                    <a:pt x="341" y="703"/>
                  </a:cubicBezTo>
                  <a:close/>
                  <a:moveTo>
                    <a:pt x="303" y="652"/>
                  </a:moveTo>
                  <a:cubicBezTo>
                    <a:pt x="303" y="652"/>
                    <a:pt x="303" y="652"/>
                    <a:pt x="303" y="652"/>
                  </a:cubicBezTo>
                  <a:cubicBezTo>
                    <a:pt x="309" y="647"/>
                    <a:pt x="311" y="639"/>
                    <a:pt x="306" y="633"/>
                  </a:cubicBezTo>
                  <a:cubicBezTo>
                    <a:pt x="302" y="627"/>
                    <a:pt x="293" y="625"/>
                    <a:pt x="287" y="630"/>
                  </a:cubicBezTo>
                  <a:cubicBezTo>
                    <a:pt x="281" y="634"/>
                    <a:pt x="279" y="643"/>
                    <a:pt x="284" y="649"/>
                  </a:cubicBezTo>
                  <a:cubicBezTo>
                    <a:pt x="288" y="655"/>
                    <a:pt x="297" y="656"/>
                    <a:pt x="303" y="652"/>
                  </a:cubicBezTo>
                  <a:close/>
                  <a:moveTo>
                    <a:pt x="265" y="600"/>
                  </a:moveTo>
                  <a:cubicBezTo>
                    <a:pt x="265" y="600"/>
                    <a:pt x="265" y="600"/>
                    <a:pt x="265" y="600"/>
                  </a:cubicBezTo>
                  <a:cubicBezTo>
                    <a:pt x="272" y="596"/>
                    <a:pt x="273" y="587"/>
                    <a:pt x="268" y="581"/>
                  </a:cubicBezTo>
                  <a:cubicBezTo>
                    <a:pt x="264" y="575"/>
                    <a:pt x="255" y="574"/>
                    <a:pt x="249" y="578"/>
                  </a:cubicBezTo>
                  <a:cubicBezTo>
                    <a:pt x="243" y="583"/>
                    <a:pt x="241" y="591"/>
                    <a:pt x="246" y="597"/>
                  </a:cubicBezTo>
                  <a:cubicBezTo>
                    <a:pt x="250" y="604"/>
                    <a:pt x="259" y="605"/>
                    <a:pt x="265" y="600"/>
                  </a:cubicBezTo>
                  <a:close/>
                  <a:moveTo>
                    <a:pt x="228" y="549"/>
                  </a:moveTo>
                  <a:cubicBezTo>
                    <a:pt x="228" y="549"/>
                    <a:pt x="228" y="549"/>
                    <a:pt x="228" y="549"/>
                  </a:cubicBezTo>
                  <a:cubicBezTo>
                    <a:pt x="234" y="544"/>
                    <a:pt x="235" y="536"/>
                    <a:pt x="231" y="530"/>
                  </a:cubicBezTo>
                  <a:cubicBezTo>
                    <a:pt x="226" y="524"/>
                    <a:pt x="217" y="522"/>
                    <a:pt x="211" y="527"/>
                  </a:cubicBezTo>
                  <a:cubicBezTo>
                    <a:pt x="205" y="531"/>
                    <a:pt x="204" y="540"/>
                    <a:pt x="208" y="546"/>
                  </a:cubicBezTo>
                  <a:cubicBezTo>
                    <a:pt x="213" y="552"/>
                    <a:pt x="221" y="553"/>
                    <a:pt x="228" y="549"/>
                  </a:cubicBezTo>
                  <a:close/>
                  <a:moveTo>
                    <a:pt x="190" y="497"/>
                  </a:moveTo>
                  <a:cubicBezTo>
                    <a:pt x="190" y="497"/>
                    <a:pt x="190" y="497"/>
                    <a:pt x="190" y="497"/>
                  </a:cubicBezTo>
                  <a:cubicBezTo>
                    <a:pt x="196" y="493"/>
                    <a:pt x="197" y="484"/>
                    <a:pt x="193" y="478"/>
                  </a:cubicBezTo>
                  <a:cubicBezTo>
                    <a:pt x="188" y="472"/>
                    <a:pt x="180" y="471"/>
                    <a:pt x="173" y="475"/>
                  </a:cubicBezTo>
                  <a:cubicBezTo>
                    <a:pt x="167" y="480"/>
                    <a:pt x="166" y="488"/>
                    <a:pt x="170" y="494"/>
                  </a:cubicBezTo>
                  <a:cubicBezTo>
                    <a:pt x="175" y="501"/>
                    <a:pt x="184" y="502"/>
                    <a:pt x="190" y="497"/>
                  </a:cubicBezTo>
                  <a:close/>
                  <a:moveTo>
                    <a:pt x="152" y="446"/>
                  </a:moveTo>
                  <a:cubicBezTo>
                    <a:pt x="152" y="446"/>
                    <a:pt x="152" y="446"/>
                    <a:pt x="152" y="446"/>
                  </a:cubicBezTo>
                  <a:cubicBezTo>
                    <a:pt x="158" y="441"/>
                    <a:pt x="160" y="433"/>
                    <a:pt x="155" y="427"/>
                  </a:cubicBezTo>
                  <a:cubicBezTo>
                    <a:pt x="151" y="421"/>
                    <a:pt x="142" y="419"/>
                    <a:pt x="136" y="424"/>
                  </a:cubicBezTo>
                  <a:cubicBezTo>
                    <a:pt x="129" y="428"/>
                    <a:pt x="128" y="437"/>
                    <a:pt x="133" y="443"/>
                  </a:cubicBezTo>
                  <a:cubicBezTo>
                    <a:pt x="137" y="449"/>
                    <a:pt x="146" y="450"/>
                    <a:pt x="152" y="446"/>
                  </a:cubicBezTo>
                  <a:close/>
                  <a:moveTo>
                    <a:pt x="114" y="394"/>
                  </a:moveTo>
                  <a:cubicBezTo>
                    <a:pt x="114" y="394"/>
                    <a:pt x="114" y="394"/>
                    <a:pt x="114" y="394"/>
                  </a:cubicBezTo>
                  <a:cubicBezTo>
                    <a:pt x="120" y="390"/>
                    <a:pt x="122" y="381"/>
                    <a:pt x="117" y="375"/>
                  </a:cubicBezTo>
                  <a:cubicBezTo>
                    <a:pt x="113" y="369"/>
                    <a:pt x="104" y="368"/>
                    <a:pt x="98" y="372"/>
                  </a:cubicBezTo>
                  <a:cubicBezTo>
                    <a:pt x="92" y="377"/>
                    <a:pt x="90" y="385"/>
                    <a:pt x="95" y="391"/>
                  </a:cubicBezTo>
                  <a:cubicBezTo>
                    <a:pt x="99" y="398"/>
                    <a:pt x="108" y="399"/>
                    <a:pt x="114" y="394"/>
                  </a:cubicBezTo>
                  <a:close/>
                  <a:moveTo>
                    <a:pt x="76" y="343"/>
                  </a:moveTo>
                  <a:cubicBezTo>
                    <a:pt x="76" y="343"/>
                    <a:pt x="76" y="343"/>
                    <a:pt x="76" y="343"/>
                  </a:cubicBezTo>
                  <a:cubicBezTo>
                    <a:pt x="83" y="338"/>
                    <a:pt x="84" y="330"/>
                    <a:pt x="80" y="324"/>
                  </a:cubicBezTo>
                  <a:cubicBezTo>
                    <a:pt x="75" y="318"/>
                    <a:pt x="66" y="316"/>
                    <a:pt x="60" y="321"/>
                  </a:cubicBezTo>
                  <a:cubicBezTo>
                    <a:pt x="54" y="325"/>
                    <a:pt x="53" y="334"/>
                    <a:pt x="57" y="340"/>
                  </a:cubicBezTo>
                  <a:cubicBezTo>
                    <a:pt x="62" y="346"/>
                    <a:pt x="70" y="347"/>
                    <a:pt x="76" y="343"/>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65">
              <a:extLst>
                <a:ext uri="{FF2B5EF4-FFF2-40B4-BE49-F238E27FC236}">
                  <a16:creationId xmlns:a16="http://schemas.microsoft.com/office/drawing/2014/main" id="{3D07E25A-041D-4A68-B8EA-131E07AA6DD7}"/>
                </a:ext>
              </a:extLst>
            </p:cNvPr>
            <p:cNvSpPr>
              <a:spLocks/>
            </p:cNvSpPr>
            <p:nvPr/>
          </p:nvSpPr>
          <p:spPr bwMode="auto">
            <a:xfrm>
              <a:off x="8169758" y="2937903"/>
              <a:ext cx="42273" cy="32798"/>
            </a:xfrm>
            <a:custGeom>
              <a:avLst/>
              <a:gdLst>
                <a:gd name="T0" fmla="*/ 64 w 68"/>
                <a:gd name="T1" fmla="*/ 13 h 53"/>
                <a:gd name="T2" fmla="*/ 12 w 68"/>
                <a:gd name="T3" fmla="*/ 51 h 53"/>
                <a:gd name="T4" fmla="*/ 2 w 68"/>
                <a:gd name="T5" fmla="*/ 49 h 53"/>
                <a:gd name="T6" fmla="*/ 2 w 68"/>
                <a:gd name="T7" fmla="*/ 49 h 53"/>
                <a:gd name="T8" fmla="*/ 4 w 68"/>
                <a:gd name="T9" fmla="*/ 39 h 53"/>
                <a:gd name="T10" fmla="*/ 55 w 68"/>
                <a:gd name="T11" fmla="*/ 2 h 53"/>
                <a:gd name="T12" fmla="*/ 65 w 68"/>
                <a:gd name="T13" fmla="*/ 4 h 53"/>
                <a:gd name="T14" fmla="*/ 65 w 68"/>
                <a:gd name="T15" fmla="*/ 4 h 53"/>
                <a:gd name="T16" fmla="*/ 64 w 68"/>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3"/>
                  </a:moveTo>
                  <a:cubicBezTo>
                    <a:pt x="12" y="51"/>
                    <a:pt x="12" y="51"/>
                    <a:pt x="12" y="51"/>
                  </a:cubicBezTo>
                  <a:cubicBezTo>
                    <a:pt x="9" y="53"/>
                    <a:pt x="4" y="52"/>
                    <a:pt x="2" y="49"/>
                  </a:cubicBezTo>
                  <a:cubicBezTo>
                    <a:pt x="2" y="49"/>
                    <a:pt x="2" y="49"/>
                    <a:pt x="2" y="49"/>
                  </a:cubicBezTo>
                  <a:cubicBezTo>
                    <a:pt x="0" y="46"/>
                    <a:pt x="0" y="42"/>
                    <a:pt x="4" y="39"/>
                  </a:cubicBezTo>
                  <a:cubicBezTo>
                    <a:pt x="55" y="2"/>
                    <a:pt x="55" y="2"/>
                    <a:pt x="55" y="2"/>
                  </a:cubicBezTo>
                  <a:cubicBezTo>
                    <a:pt x="58" y="0"/>
                    <a:pt x="63" y="0"/>
                    <a:pt x="65" y="4"/>
                  </a:cubicBezTo>
                  <a:cubicBezTo>
                    <a:pt x="65" y="4"/>
                    <a:pt x="65" y="4"/>
                    <a:pt x="65" y="4"/>
                  </a:cubicBezTo>
                  <a:cubicBezTo>
                    <a:pt x="68"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66">
              <a:extLst>
                <a:ext uri="{FF2B5EF4-FFF2-40B4-BE49-F238E27FC236}">
                  <a16:creationId xmlns:a16="http://schemas.microsoft.com/office/drawing/2014/main" id="{80CB04AB-A8D7-4484-AD7C-CFEDC0BD3DD0}"/>
                </a:ext>
              </a:extLst>
            </p:cNvPr>
            <p:cNvSpPr>
              <a:spLocks/>
            </p:cNvSpPr>
            <p:nvPr/>
          </p:nvSpPr>
          <p:spPr bwMode="auto">
            <a:xfrm>
              <a:off x="8146071" y="2905106"/>
              <a:ext cx="42273"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6 w 68"/>
                <a:gd name="T11" fmla="*/ 3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6" y="3"/>
                    <a:pt x="56" y="3"/>
                    <a:pt x="56" y="3"/>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67">
              <a:extLst>
                <a:ext uri="{FF2B5EF4-FFF2-40B4-BE49-F238E27FC236}">
                  <a16:creationId xmlns:a16="http://schemas.microsoft.com/office/drawing/2014/main" id="{75039B2B-2489-43CD-8493-044B2B8547AB}"/>
                </a:ext>
              </a:extLst>
            </p:cNvPr>
            <p:cNvSpPr>
              <a:spLocks/>
            </p:cNvSpPr>
            <p:nvPr/>
          </p:nvSpPr>
          <p:spPr bwMode="auto">
            <a:xfrm>
              <a:off x="8122382" y="2873401"/>
              <a:ext cx="41909" cy="32798"/>
            </a:xfrm>
            <a:custGeom>
              <a:avLst/>
              <a:gdLst>
                <a:gd name="T0" fmla="*/ 64 w 67"/>
                <a:gd name="T1" fmla="*/ 13 h 53"/>
                <a:gd name="T2" fmla="*/ 12 w 67"/>
                <a:gd name="T3" fmla="*/ 51 h 53"/>
                <a:gd name="T4" fmla="*/ 2 w 67"/>
                <a:gd name="T5" fmla="*/ 49 h 53"/>
                <a:gd name="T6" fmla="*/ 4 w 67"/>
                <a:gd name="T7" fmla="*/ 39 h 53"/>
                <a:gd name="T8" fmla="*/ 55 w 67"/>
                <a:gd name="T9" fmla="*/ 2 h 53"/>
                <a:gd name="T10" fmla="*/ 65 w 67"/>
                <a:gd name="T11" fmla="*/ 4 h 53"/>
                <a:gd name="T12" fmla="*/ 65 w 67"/>
                <a:gd name="T13" fmla="*/ 4 h 53"/>
                <a:gd name="T14" fmla="*/ 64 w 67"/>
                <a:gd name="T15" fmla="*/ 1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3">
                  <a:moveTo>
                    <a:pt x="64" y="13"/>
                  </a:moveTo>
                  <a:cubicBezTo>
                    <a:pt x="12" y="51"/>
                    <a:pt x="12" y="51"/>
                    <a:pt x="12" y="51"/>
                  </a:cubicBezTo>
                  <a:cubicBezTo>
                    <a:pt x="9" y="53"/>
                    <a:pt x="4" y="52"/>
                    <a:pt x="2" y="49"/>
                  </a:cubicBezTo>
                  <a:cubicBezTo>
                    <a:pt x="0" y="46"/>
                    <a:pt x="0" y="41"/>
                    <a:pt x="4" y="39"/>
                  </a:cubicBezTo>
                  <a:cubicBezTo>
                    <a:pt x="55" y="2"/>
                    <a:pt x="55" y="2"/>
                    <a:pt x="55" y="2"/>
                  </a:cubicBezTo>
                  <a:cubicBezTo>
                    <a:pt x="58" y="0"/>
                    <a:pt x="63" y="0"/>
                    <a:pt x="65" y="4"/>
                  </a:cubicBezTo>
                  <a:cubicBezTo>
                    <a:pt x="65" y="4"/>
                    <a:pt x="65" y="4"/>
                    <a:pt x="65" y="4"/>
                  </a:cubicBezTo>
                  <a:cubicBezTo>
                    <a:pt x="67"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68">
              <a:extLst>
                <a:ext uri="{FF2B5EF4-FFF2-40B4-BE49-F238E27FC236}">
                  <a16:creationId xmlns:a16="http://schemas.microsoft.com/office/drawing/2014/main" id="{483B3022-8BB0-42AB-B886-96BA743746C8}"/>
                </a:ext>
              </a:extLst>
            </p:cNvPr>
            <p:cNvSpPr>
              <a:spLocks/>
            </p:cNvSpPr>
            <p:nvPr/>
          </p:nvSpPr>
          <p:spPr bwMode="auto">
            <a:xfrm>
              <a:off x="8098695" y="2841695"/>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6 w 68"/>
                <a:gd name="T13" fmla="*/ 4 h 53"/>
                <a:gd name="T14" fmla="*/ 64 w 68"/>
                <a:gd name="T15" fmla="*/ 1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3">
                  <a:moveTo>
                    <a:pt x="64" y="14"/>
                  </a:moveTo>
                  <a:cubicBezTo>
                    <a:pt x="13" y="51"/>
                    <a:pt x="13" y="51"/>
                    <a:pt x="13" y="51"/>
                  </a:cubicBezTo>
                  <a:cubicBezTo>
                    <a:pt x="10" y="53"/>
                    <a:pt x="5" y="53"/>
                    <a:pt x="3" y="49"/>
                  </a:cubicBezTo>
                  <a:cubicBezTo>
                    <a:pt x="0" y="46"/>
                    <a:pt x="1" y="42"/>
                    <a:pt x="4" y="39"/>
                  </a:cubicBezTo>
                  <a:cubicBezTo>
                    <a:pt x="56" y="2"/>
                    <a:pt x="56" y="2"/>
                    <a:pt x="56" y="2"/>
                  </a:cubicBezTo>
                  <a:cubicBezTo>
                    <a:pt x="59" y="0"/>
                    <a:pt x="64" y="1"/>
                    <a:pt x="66" y="4"/>
                  </a:cubicBezTo>
                  <a:cubicBezTo>
                    <a:pt x="66" y="4"/>
                    <a:pt x="66" y="4"/>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69">
              <a:extLst>
                <a:ext uri="{FF2B5EF4-FFF2-40B4-BE49-F238E27FC236}">
                  <a16:creationId xmlns:a16="http://schemas.microsoft.com/office/drawing/2014/main" id="{3F252F13-4E97-4019-814D-6B6E5FFD929D}"/>
                </a:ext>
              </a:extLst>
            </p:cNvPr>
            <p:cNvSpPr>
              <a:spLocks/>
            </p:cNvSpPr>
            <p:nvPr/>
          </p:nvSpPr>
          <p:spPr bwMode="auto">
            <a:xfrm>
              <a:off x="8075736" y="2809991"/>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3" y="0"/>
                    <a:pt x="66" y="4"/>
                  </a:cubicBezTo>
                  <a:cubicBezTo>
                    <a:pt x="68" y="7"/>
                    <a:pt x="67"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70">
              <a:extLst>
                <a:ext uri="{FF2B5EF4-FFF2-40B4-BE49-F238E27FC236}">
                  <a16:creationId xmlns:a16="http://schemas.microsoft.com/office/drawing/2014/main" id="{06403B93-A21A-480C-88EF-B03D675B5BB5}"/>
                </a:ext>
              </a:extLst>
            </p:cNvPr>
            <p:cNvSpPr>
              <a:spLocks/>
            </p:cNvSpPr>
            <p:nvPr/>
          </p:nvSpPr>
          <p:spPr bwMode="auto">
            <a:xfrm>
              <a:off x="8052049" y="2777557"/>
              <a:ext cx="42273" cy="33527"/>
            </a:xfrm>
            <a:custGeom>
              <a:avLst/>
              <a:gdLst>
                <a:gd name="T0" fmla="*/ 64 w 68"/>
                <a:gd name="T1" fmla="*/ 14 h 54"/>
                <a:gd name="T2" fmla="*/ 13 w 68"/>
                <a:gd name="T3" fmla="*/ 51 h 54"/>
                <a:gd name="T4" fmla="*/ 3 w 68"/>
                <a:gd name="T5" fmla="*/ 50 h 54"/>
                <a:gd name="T6" fmla="*/ 4 w 68"/>
                <a:gd name="T7" fmla="*/ 40 h 54"/>
                <a:gd name="T8" fmla="*/ 56 w 68"/>
                <a:gd name="T9" fmla="*/ 3 h 54"/>
                <a:gd name="T10" fmla="*/ 66 w 68"/>
                <a:gd name="T11" fmla="*/ 4 h 54"/>
                <a:gd name="T12" fmla="*/ 64 w 6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68" h="54">
                  <a:moveTo>
                    <a:pt x="64" y="14"/>
                  </a:moveTo>
                  <a:cubicBezTo>
                    <a:pt x="13" y="51"/>
                    <a:pt x="13" y="51"/>
                    <a:pt x="13" y="51"/>
                  </a:cubicBezTo>
                  <a:cubicBezTo>
                    <a:pt x="9" y="54"/>
                    <a:pt x="5" y="53"/>
                    <a:pt x="3" y="50"/>
                  </a:cubicBezTo>
                  <a:cubicBezTo>
                    <a:pt x="0" y="47"/>
                    <a:pt x="1" y="42"/>
                    <a:pt x="4" y="40"/>
                  </a:cubicBezTo>
                  <a:cubicBezTo>
                    <a:pt x="56" y="3"/>
                    <a:pt x="56" y="3"/>
                    <a:pt x="56" y="3"/>
                  </a:cubicBezTo>
                  <a:cubicBezTo>
                    <a:pt x="59" y="0"/>
                    <a:pt x="63" y="1"/>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71">
              <a:extLst>
                <a:ext uri="{FF2B5EF4-FFF2-40B4-BE49-F238E27FC236}">
                  <a16:creationId xmlns:a16="http://schemas.microsoft.com/office/drawing/2014/main" id="{E3A570EA-4582-412A-BA55-99991CB9D786}"/>
                </a:ext>
              </a:extLst>
            </p:cNvPr>
            <p:cNvSpPr>
              <a:spLocks/>
            </p:cNvSpPr>
            <p:nvPr/>
          </p:nvSpPr>
          <p:spPr bwMode="auto">
            <a:xfrm>
              <a:off x="8028361" y="2746582"/>
              <a:ext cx="42273" cy="33162"/>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4" y="0"/>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72">
              <a:extLst>
                <a:ext uri="{FF2B5EF4-FFF2-40B4-BE49-F238E27FC236}">
                  <a16:creationId xmlns:a16="http://schemas.microsoft.com/office/drawing/2014/main" id="{0E6738A4-70D4-4E9B-89EC-E8F54FDFEC2D}"/>
                </a:ext>
              </a:extLst>
            </p:cNvPr>
            <p:cNvSpPr>
              <a:spLocks/>
            </p:cNvSpPr>
            <p:nvPr/>
          </p:nvSpPr>
          <p:spPr bwMode="auto">
            <a:xfrm>
              <a:off x="8005039" y="2714513"/>
              <a:ext cx="42637" cy="32798"/>
            </a:xfrm>
            <a:custGeom>
              <a:avLst/>
              <a:gdLst>
                <a:gd name="T0" fmla="*/ 64 w 68"/>
                <a:gd name="T1" fmla="*/ 14 h 53"/>
                <a:gd name="T2" fmla="*/ 12 w 68"/>
                <a:gd name="T3" fmla="*/ 51 h 53"/>
                <a:gd name="T4" fmla="*/ 2 w 68"/>
                <a:gd name="T5" fmla="*/ 50 h 53"/>
                <a:gd name="T6" fmla="*/ 2 w 68"/>
                <a:gd name="T7" fmla="*/ 50 h 53"/>
                <a:gd name="T8" fmla="*/ 4 w 68"/>
                <a:gd name="T9" fmla="*/ 40 h 53"/>
                <a:gd name="T10" fmla="*/ 55 w 68"/>
                <a:gd name="T11" fmla="*/ 2 h 53"/>
                <a:gd name="T12" fmla="*/ 65 w 68"/>
                <a:gd name="T13" fmla="*/ 4 h 53"/>
                <a:gd name="T14" fmla="*/ 65 w 68"/>
                <a:gd name="T15" fmla="*/ 4 h 53"/>
                <a:gd name="T16" fmla="*/ 64 w 68"/>
                <a:gd name="T17"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4"/>
                  </a:moveTo>
                  <a:cubicBezTo>
                    <a:pt x="12" y="51"/>
                    <a:pt x="12" y="51"/>
                    <a:pt x="12" y="51"/>
                  </a:cubicBezTo>
                  <a:cubicBezTo>
                    <a:pt x="9" y="53"/>
                    <a:pt x="5" y="53"/>
                    <a:pt x="2" y="50"/>
                  </a:cubicBezTo>
                  <a:cubicBezTo>
                    <a:pt x="2" y="50"/>
                    <a:pt x="2" y="50"/>
                    <a:pt x="2" y="50"/>
                  </a:cubicBezTo>
                  <a:cubicBezTo>
                    <a:pt x="0" y="46"/>
                    <a:pt x="1" y="42"/>
                    <a:pt x="4" y="40"/>
                  </a:cubicBezTo>
                  <a:cubicBezTo>
                    <a:pt x="55" y="2"/>
                    <a:pt x="55" y="2"/>
                    <a:pt x="55" y="2"/>
                  </a:cubicBezTo>
                  <a:cubicBezTo>
                    <a:pt x="58" y="0"/>
                    <a:pt x="63" y="1"/>
                    <a:pt x="65" y="4"/>
                  </a:cubicBezTo>
                  <a:cubicBezTo>
                    <a:pt x="65" y="4"/>
                    <a:pt x="65" y="4"/>
                    <a:pt x="65"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73">
              <a:extLst>
                <a:ext uri="{FF2B5EF4-FFF2-40B4-BE49-F238E27FC236}">
                  <a16:creationId xmlns:a16="http://schemas.microsoft.com/office/drawing/2014/main" id="{EF390257-7F3F-4B52-AE6E-F9BD95F4674B}"/>
                </a:ext>
              </a:extLst>
            </p:cNvPr>
            <p:cNvSpPr>
              <a:spLocks/>
            </p:cNvSpPr>
            <p:nvPr/>
          </p:nvSpPr>
          <p:spPr bwMode="auto">
            <a:xfrm>
              <a:off x="7981352" y="2682079"/>
              <a:ext cx="42637"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5 w 68"/>
                <a:gd name="T11" fmla="*/ 2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5" y="2"/>
                    <a:pt x="55" y="2"/>
                    <a:pt x="55" y="2"/>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74">
              <a:extLst>
                <a:ext uri="{FF2B5EF4-FFF2-40B4-BE49-F238E27FC236}">
                  <a16:creationId xmlns:a16="http://schemas.microsoft.com/office/drawing/2014/main" id="{5F2D1A21-2A73-4BD7-B725-26E9E4C556D2}"/>
                </a:ext>
              </a:extLst>
            </p:cNvPr>
            <p:cNvSpPr>
              <a:spLocks/>
            </p:cNvSpPr>
            <p:nvPr/>
          </p:nvSpPr>
          <p:spPr bwMode="auto">
            <a:xfrm>
              <a:off x="8232073" y="2793956"/>
              <a:ext cx="198246" cy="143218"/>
            </a:xfrm>
            <a:custGeom>
              <a:avLst/>
              <a:gdLst>
                <a:gd name="T0" fmla="*/ 544 w 544"/>
                <a:gd name="T1" fmla="*/ 5 h 393"/>
                <a:gd name="T2" fmla="*/ 4 w 544"/>
                <a:gd name="T3" fmla="*/ 393 h 393"/>
                <a:gd name="T4" fmla="*/ 0 w 544"/>
                <a:gd name="T5" fmla="*/ 388 h 393"/>
                <a:gd name="T6" fmla="*/ 541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4" y="393"/>
                  </a:lnTo>
                  <a:lnTo>
                    <a:pt x="0" y="388"/>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75">
              <a:extLst>
                <a:ext uri="{FF2B5EF4-FFF2-40B4-BE49-F238E27FC236}">
                  <a16:creationId xmlns:a16="http://schemas.microsoft.com/office/drawing/2014/main" id="{9B01E142-BB26-4C34-8A10-010C6B858854}"/>
                </a:ext>
              </a:extLst>
            </p:cNvPr>
            <p:cNvSpPr>
              <a:spLocks/>
            </p:cNvSpPr>
            <p:nvPr/>
          </p:nvSpPr>
          <p:spPr bwMode="auto">
            <a:xfrm>
              <a:off x="8220776" y="2779016"/>
              <a:ext cx="198974" cy="143218"/>
            </a:xfrm>
            <a:custGeom>
              <a:avLst/>
              <a:gdLst>
                <a:gd name="T0" fmla="*/ 546 w 546"/>
                <a:gd name="T1" fmla="*/ 3 h 393"/>
                <a:gd name="T2" fmla="*/ 4 w 546"/>
                <a:gd name="T3" fmla="*/ 393 h 393"/>
                <a:gd name="T4" fmla="*/ 0 w 546"/>
                <a:gd name="T5" fmla="*/ 388 h 393"/>
                <a:gd name="T6" fmla="*/ 541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1"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76">
              <a:extLst>
                <a:ext uri="{FF2B5EF4-FFF2-40B4-BE49-F238E27FC236}">
                  <a16:creationId xmlns:a16="http://schemas.microsoft.com/office/drawing/2014/main" id="{65638B3B-3892-4DDB-A596-2DDD7927B695}"/>
                </a:ext>
              </a:extLst>
            </p:cNvPr>
            <p:cNvSpPr>
              <a:spLocks/>
            </p:cNvSpPr>
            <p:nvPr/>
          </p:nvSpPr>
          <p:spPr bwMode="auto">
            <a:xfrm>
              <a:off x="8209845" y="2763345"/>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77">
              <a:extLst>
                <a:ext uri="{FF2B5EF4-FFF2-40B4-BE49-F238E27FC236}">
                  <a16:creationId xmlns:a16="http://schemas.microsoft.com/office/drawing/2014/main" id="{5346F581-0716-4763-BA29-7FF8AB3CA65C}"/>
                </a:ext>
              </a:extLst>
            </p:cNvPr>
            <p:cNvSpPr>
              <a:spLocks/>
            </p:cNvSpPr>
            <p:nvPr/>
          </p:nvSpPr>
          <p:spPr bwMode="auto">
            <a:xfrm>
              <a:off x="8198547" y="2748403"/>
              <a:ext cx="198974" cy="143582"/>
            </a:xfrm>
            <a:custGeom>
              <a:avLst/>
              <a:gdLst>
                <a:gd name="T0" fmla="*/ 546 w 546"/>
                <a:gd name="T1" fmla="*/ 5 h 394"/>
                <a:gd name="T2" fmla="*/ 3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3"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78">
              <a:extLst>
                <a:ext uri="{FF2B5EF4-FFF2-40B4-BE49-F238E27FC236}">
                  <a16:creationId xmlns:a16="http://schemas.microsoft.com/office/drawing/2014/main" id="{ED1FCF31-9A5C-4C9A-A260-10193B132100}"/>
                </a:ext>
              </a:extLst>
            </p:cNvPr>
            <p:cNvSpPr>
              <a:spLocks/>
            </p:cNvSpPr>
            <p:nvPr/>
          </p:nvSpPr>
          <p:spPr bwMode="auto">
            <a:xfrm>
              <a:off x="8187250" y="2733463"/>
              <a:ext cx="198974" cy="143582"/>
            </a:xfrm>
            <a:custGeom>
              <a:avLst/>
              <a:gdLst>
                <a:gd name="T0" fmla="*/ 546 w 546"/>
                <a:gd name="T1" fmla="*/ 4 h 394"/>
                <a:gd name="T2" fmla="*/ 5 w 546"/>
                <a:gd name="T3" fmla="*/ 394 h 394"/>
                <a:gd name="T4" fmla="*/ 0 w 546"/>
                <a:gd name="T5" fmla="*/ 389 h 394"/>
                <a:gd name="T6" fmla="*/ 542 w 546"/>
                <a:gd name="T7" fmla="*/ 0 h 394"/>
                <a:gd name="T8" fmla="*/ 546 w 546"/>
                <a:gd name="T9" fmla="*/ 4 h 394"/>
              </a:gdLst>
              <a:ahLst/>
              <a:cxnLst>
                <a:cxn ang="0">
                  <a:pos x="T0" y="T1"/>
                </a:cxn>
                <a:cxn ang="0">
                  <a:pos x="T2" y="T3"/>
                </a:cxn>
                <a:cxn ang="0">
                  <a:pos x="T4" y="T5"/>
                </a:cxn>
                <a:cxn ang="0">
                  <a:pos x="T6" y="T7"/>
                </a:cxn>
                <a:cxn ang="0">
                  <a:pos x="T8" y="T9"/>
                </a:cxn>
              </a:cxnLst>
              <a:rect l="0" t="0" r="r" b="b"/>
              <a:pathLst>
                <a:path w="546" h="394">
                  <a:moveTo>
                    <a:pt x="546" y="4"/>
                  </a:moveTo>
                  <a:lnTo>
                    <a:pt x="5" y="394"/>
                  </a:lnTo>
                  <a:lnTo>
                    <a:pt x="0" y="389"/>
                  </a:lnTo>
                  <a:lnTo>
                    <a:pt x="542" y="0"/>
                  </a:lnTo>
                  <a:lnTo>
                    <a:pt x="546" y="4"/>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279">
              <a:extLst>
                <a:ext uri="{FF2B5EF4-FFF2-40B4-BE49-F238E27FC236}">
                  <a16:creationId xmlns:a16="http://schemas.microsoft.com/office/drawing/2014/main" id="{7F543217-00C0-45AC-BC7D-758012A8FE62}"/>
                </a:ext>
              </a:extLst>
            </p:cNvPr>
            <p:cNvSpPr>
              <a:spLocks/>
            </p:cNvSpPr>
            <p:nvPr/>
          </p:nvSpPr>
          <p:spPr bwMode="auto">
            <a:xfrm>
              <a:off x="8176681" y="271815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280">
              <a:extLst>
                <a:ext uri="{FF2B5EF4-FFF2-40B4-BE49-F238E27FC236}">
                  <a16:creationId xmlns:a16="http://schemas.microsoft.com/office/drawing/2014/main" id="{141290B9-CBDD-43BD-A024-6C6784AADB0B}"/>
                </a:ext>
              </a:extLst>
            </p:cNvPr>
            <p:cNvSpPr>
              <a:spLocks/>
            </p:cNvSpPr>
            <p:nvPr/>
          </p:nvSpPr>
          <p:spPr bwMode="auto">
            <a:xfrm>
              <a:off x="8165384" y="2703215"/>
              <a:ext cx="198246" cy="143947"/>
            </a:xfrm>
            <a:custGeom>
              <a:avLst/>
              <a:gdLst>
                <a:gd name="T0" fmla="*/ 544 w 544"/>
                <a:gd name="T1" fmla="*/ 5 h 395"/>
                <a:gd name="T2" fmla="*/ 4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4"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281">
              <a:extLst>
                <a:ext uri="{FF2B5EF4-FFF2-40B4-BE49-F238E27FC236}">
                  <a16:creationId xmlns:a16="http://schemas.microsoft.com/office/drawing/2014/main" id="{0CB82C8F-18E9-4D65-B378-6B3C966D95A0}"/>
                </a:ext>
              </a:extLst>
            </p:cNvPr>
            <p:cNvSpPr>
              <a:spLocks/>
            </p:cNvSpPr>
            <p:nvPr/>
          </p:nvSpPr>
          <p:spPr bwMode="auto">
            <a:xfrm>
              <a:off x="8154087" y="2688274"/>
              <a:ext cx="198974" cy="143582"/>
            </a:xfrm>
            <a:custGeom>
              <a:avLst/>
              <a:gdLst>
                <a:gd name="T0" fmla="*/ 546 w 546"/>
                <a:gd name="T1" fmla="*/ 5 h 394"/>
                <a:gd name="T2" fmla="*/ 4 w 546"/>
                <a:gd name="T3" fmla="*/ 394 h 394"/>
                <a:gd name="T4" fmla="*/ 0 w 546"/>
                <a:gd name="T5" fmla="*/ 389 h 394"/>
                <a:gd name="T6" fmla="*/ 541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282">
              <a:extLst>
                <a:ext uri="{FF2B5EF4-FFF2-40B4-BE49-F238E27FC236}">
                  <a16:creationId xmlns:a16="http://schemas.microsoft.com/office/drawing/2014/main" id="{9EECC323-A7C4-455E-9DB6-09B53286BF9A}"/>
                </a:ext>
              </a:extLst>
            </p:cNvPr>
            <p:cNvSpPr>
              <a:spLocks/>
            </p:cNvSpPr>
            <p:nvPr/>
          </p:nvSpPr>
          <p:spPr bwMode="auto">
            <a:xfrm>
              <a:off x="8143155" y="267296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283">
              <a:extLst>
                <a:ext uri="{FF2B5EF4-FFF2-40B4-BE49-F238E27FC236}">
                  <a16:creationId xmlns:a16="http://schemas.microsoft.com/office/drawing/2014/main" id="{282A17BA-CFEC-4EE7-B2E6-E0F60AC9B8B2}"/>
                </a:ext>
              </a:extLst>
            </p:cNvPr>
            <p:cNvSpPr>
              <a:spLocks/>
            </p:cNvSpPr>
            <p:nvPr/>
          </p:nvSpPr>
          <p:spPr bwMode="auto">
            <a:xfrm>
              <a:off x="8131857" y="265802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284">
              <a:extLst>
                <a:ext uri="{FF2B5EF4-FFF2-40B4-BE49-F238E27FC236}">
                  <a16:creationId xmlns:a16="http://schemas.microsoft.com/office/drawing/2014/main" id="{E8F969B4-A436-402C-9F63-F7572C025974}"/>
                </a:ext>
              </a:extLst>
            </p:cNvPr>
            <p:cNvSpPr>
              <a:spLocks/>
            </p:cNvSpPr>
            <p:nvPr/>
          </p:nvSpPr>
          <p:spPr bwMode="auto">
            <a:xfrm>
              <a:off x="8120560" y="2643085"/>
              <a:ext cx="198974" cy="143218"/>
            </a:xfrm>
            <a:custGeom>
              <a:avLst/>
              <a:gdLst>
                <a:gd name="T0" fmla="*/ 546 w 546"/>
                <a:gd name="T1" fmla="*/ 5 h 393"/>
                <a:gd name="T2" fmla="*/ 5 w 546"/>
                <a:gd name="T3" fmla="*/ 393 h 393"/>
                <a:gd name="T4" fmla="*/ 0 w 546"/>
                <a:gd name="T5" fmla="*/ 388 h 393"/>
                <a:gd name="T6" fmla="*/ 542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5" y="393"/>
                  </a:lnTo>
                  <a:lnTo>
                    <a:pt x="0" y="388"/>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285">
              <a:extLst>
                <a:ext uri="{FF2B5EF4-FFF2-40B4-BE49-F238E27FC236}">
                  <a16:creationId xmlns:a16="http://schemas.microsoft.com/office/drawing/2014/main" id="{FAA87D14-1AC5-4B76-BCA8-ABA6CF15D82B}"/>
                </a:ext>
              </a:extLst>
            </p:cNvPr>
            <p:cNvSpPr>
              <a:spLocks/>
            </p:cNvSpPr>
            <p:nvPr/>
          </p:nvSpPr>
          <p:spPr bwMode="auto">
            <a:xfrm>
              <a:off x="8109992" y="2627415"/>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286">
              <a:extLst>
                <a:ext uri="{FF2B5EF4-FFF2-40B4-BE49-F238E27FC236}">
                  <a16:creationId xmlns:a16="http://schemas.microsoft.com/office/drawing/2014/main" id="{B52F6057-D26D-4F26-9283-834F7BA1B04B}"/>
                </a:ext>
              </a:extLst>
            </p:cNvPr>
            <p:cNvSpPr>
              <a:spLocks/>
            </p:cNvSpPr>
            <p:nvPr/>
          </p:nvSpPr>
          <p:spPr bwMode="auto">
            <a:xfrm>
              <a:off x="8098695" y="2612475"/>
              <a:ext cx="198246" cy="144311"/>
            </a:xfrm>
            <a:custGeom>
              <a:avLst/>
              <a:gdLst>
                <a:gd name="T0" fmla="*/ 544 w 544"/>
                <a:gd name="T1" fmla="*/ 5 h 396"/>
                <a:gd name="T2" fmla="*/ 4 w 544"/>
                <a:gd name="T3" fmla="*/ 396 h 396"/>
                <a:gd name="T4" fmla="*/ 0 w 544"/>
                <a:gd name="T5" fmla="*/ 390 h 396"/>
                <a:gd name="T6" fmla="*/ 541 w 544"/>
                <a:gd name="T7" fmla="*/ 0 h 396"/>
                <a:gd name="T8" fmla="*/ 544 w 544"/>
                <a:gd name="T9" fmla="*/ 5 h 396"/>
              </a:gdLst>
              <a:ahLst/>
              <a:cxnLst>
                <a:cxn ang="0">
                  <a:pos x="T0" y="T1"/>
                </a:cxn>
                <a:cxn ang="0">
                  <a:pos x="T2" y="T3"/>
                </a:cxn>
                <a:cxn ang="0">
                  <a:pos x="T4" y="T5"/>
                </a:cxn>
                <a:cxn ang="0">
                  <a:pos x="T6" y="T7"/>
                </a:cxn>
                <a:cxn ang="0">
                  <a:pos x="T8" y="T9"/>
                </a:cxn>
              </a:cxnLst>
              <a:rect l="0" t="0" r="r" b="b"/>
              <a:pathLst>
                <a:path w="544" h="396">
                  <a:moveTo>
                    <a:pt x="544" y="5"/>
                  </a:moveTo>
                  <a:lnTo>
                    <a:pt x="4" y="396"/>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287">
              <a:extLst>
                <a:ext uri="{FF2B5EF4-FFF2-40B4-BE49-F238E27FC236}">
                  <a16:creationId xmlns:a16="http://schemas.microsoft.com/office/drawing/2014/main" id="{2E4C0579-8F10-4C0D-9253-673D60F0DEE7}"/>
                </a:ext>
              </a:extLst>
            </p:cNvPr>
            <p:cNvSpPr>
              <a:spLocks/>
            </p:cNvSpPr>
            <p:nvPr/>
          </p:nvSpPr>
          <p:spPr bwMode="auto">
            <a:xfrm>
              <a:off x="8087398" y="2597533"/>
              <a:ext cx="198974" cy="143582"/>
            </a:xfrm>
            <a:custGeom>
              <a:avLst/>
              <a:gdLst>
                <a:gd name="T0" fmla="*/ 546 w 546"/>
                <a:gd name="T1" fmla="*/ 6 h 394"/>
                <a:gd name="T2" fmla="*/ 4 w 546"/>
                <a:gd name="T3" fmla="*/ 394 h 394"/>
                <a:gd name="T4" fmla="*/ 0 w 546"/>
                <a:gd name="T5" fmla="*/ 391 h 394"/>
                <a:gd name="T6" fmla="*/ 541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1"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288">
              <a:extLst>
                <a:ext uri="{FF2B5EF4-FFF2-40B4-BE49-F238E27FC236}">
                  <a16:creationId xmlns:a16="http://schemas.microsoft.com/office/drawing/2014/main" id="{6F328D8D-C21F-4CAF-BF01-0AC405F2CA2D}"/>
                </a:ext>
              </a:extLst>
            </p:cNvPr>
            <p:cNvSpPr>
              <a:spLocks/>
            </p:cNvSpPr>
            <p:nvPr/>
          </p:nvSpPr>
          <p:spPr bwMode="auto">
            <a:xfrm>
              <a:off x="8076466" y="2582957"/>
              <a:ext cx="198609" cy="143218"/>
            </a:xfrm>
            <a:custGeom>
              <a:avLst/>
              <a:gdLst>
                <a:gd name="T0" fmla="*/ 545 w 545"/>
                <a:gd name="T1" fmla="*/ 3 h 393"/>
                <a:gd name="T2" fmla="*/ 3 w 545"/>
                <a:gd name="T3" fmla="*/ 393 h 393"/>
                <a:gd name="T4" fmla="*/ 0 w 545"/>
                <a:gd name="T5" fmla="*/ 388 h 393"/>
                <a:gd name="T6" fmla="*/ 542 w 545"/>
                <a:gd name="T7" fmla="*/ 0 h 393"/>
                <a:gd name="T8" fmla="*/ 545 w 545"/>
                <a:gd name="T9" fmla="*/ 3 h 393"/>
              </a:gdLst>
              <a:ahLst/>
              <a:cxnLst>
                <a:cxn ang="0">
                  <a:pos x="T0" y="T1"/>
                </a:cxn>
                <a:cxn ang="0">
                  <a:pos x="T2" y="T3"/>
                </a:cxn>
                <a:cxn ang="0">
                  <a:pos x="T4" y="T5"/>
                </a:cxn>
                <a:cxn ang="0">
                  <a:pos x="T6" y="T7"/>
                </a:cxn>
                <a:cxn ang="0">
                  <a:pos x="T8" y="T9"/>
                </a:cxn>
              </a:cxnLst>
              <a:rect l="0" t="0" r="r" b="b"/>
              <a:pathLst>
                <a:path w="545" h="393">
                  <a:moveTo>
                    <a:pt x="545" y="3"/>
                  </a:moveTo>
                  <a:lnTo>
                    <a:pt x="3" y="393"/>
                  </a:lnTo>
                  <a:lnTo>
                    <a:pt x="0" y="388"/>
                  </a:lnTo>
                  <a:lnTo>
                    <a:pt x="542" y="0"/>
                  </a:lnTo>
                  <a:lnTo>
                    <a:pt x="545"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289">
              <a:extLst>
                <a:ext uri="{FF2B5EF4-FFF2-40B4-BE49-F238E27FC236}">
                  <a16:creationId xmlns:a16="http://schemas.microsoft.com/office/drawing/2014/main" id="{640F5C0A-D1C5-4694-98E7-3FA839235C60}"/>
                </a:ext>
              </a:extLst>
            </p:cNvPr>
            <p:cNvSpPr>
              <a:spLocks/>
            </p:cNvSpPr>
            <p:nvPr/>
          </p:nvSpPr>
          <p:spPr bwMode="auto">
            <a:xfrm>
              <a:off x="8065168" y="2567286"/>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290">
              <a:extLst>
                <a:ext uri="{FF2B5EF4-FFF2-40B4-BE49-F238E27FC236}">
                  <a16:creationId xmlns:a16="http://schemas.microsoft.com/office/drawing/2014/main" id="{2BF0D22D-F9A6-4F25-BFA4-18DB1B20AFB5}"/>
                </a:ext>
              </a:extLst>
            </p:cNvPr>
            <p:cNvSpPr>
              <a:spLocks/>
            </p:cNvSpPr>
            <p:nvPr/>
          </p:nvSpPr>
          <p:spPr bwMode="auto">
            <a:xfrm>
              <a:off x="8053871" y="2552345"/>
              <a:ext cx="198974" cy="143582"/>
            </a:xfrm>
            <a:custGeom>
              <a:avLst/>
              <a:gdLst>
                <a:gd name="T0" fmla="*/ 546 w 546"/>
                <a:gd name="T1" fmla="*/ 5 h 394"/>
                <a:gd name="T2" fmla="*/ 5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5"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291">
              <a:extLst>
                <a:ext uri="{FF2B5EF4-FFF2-40B4-BE49-F238E27FC236}">
                  <a16:creationId xmlns:a16="http://schemas.microsoft.com/office/drawing/2014/main" id="{16741CCB-33B0-415D-8012-552EEC713E82}"/>
                </a:ext>
              </a:extLst>
            </p:cNvPr>
            <p:cNvSpPr>
              <a:spLocks/>
            </p:cNvSpPr>
            <p:nvPr/>
          </p:nvSpPr>
          <p:spPr bwMode="auto">
            <a:xfrm>
              <a:off x="8043303" y="253740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292">
              <a:extLst>
                <a:ext uri="{FF2B5EF4-FFF2-40B4-BE49-F238E27FC236}">
                  <a16:creationId xmlns:a16="http://schemas.microsoft.com/office/drawing/2014/main" id="{9E7E5DA1-4D27-41D9-BF85-D192E93CB17D}"/>
                </a:ext>
              </a:extLst>
            </p:cNvPr>
            <p:cNvSpPr>
              <a:spLocks/>
            </p:cNvSpPr>
            <p:nvPr/>
          </p:nvSpPr>
          <p:spPr bwMode="auto">
            <a:xfrm>
              <a:off x="8032006" y="252209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293">
              <a:extLst>
                <a:ext uri="{FF2B5EF4-FFF2-40B4-BE49-F238E27FC236}">
                  <a16:creationId xmlns:a16="http://schemas.microsoft.com/office/drawing/2014/main" id="{C5A56005-7F34-4966-94A3-4A5393A6E15E}"/>
                </a:ext>
              </a:extLst>
            </p:cNvPr>
            <p:cNvSpPr>
              <a:spLocks/>
            </p:cNvSpPr>
            <p:nvPr/>
          </p:nvSpPr>
          <p:spPr bwMode="auto">
            <a:xfrm>
              <a:off x="7966046" y="2984914"/>
              <a:ext cx="198609" cy="143582"/>
            </a:xfrm>
            <a:custGeom>
              <a:avLst/>
              <a:gdLst>
                <a:gd name="T0" fmla="*/ 545 w 545"/>
                <a:gd name="T1" fmla="*/ 6 h 394"/>
                <a:gd name="T2" fmla="*/ 5 w 545"/>
                <a:gd name="T3" fmla="*/ 394 h 394"/>
                <a:gd name="T4" fmla="*/ 0 w 545"/>
                <a:gd name="T5" fmla="*/ 391 h 394"/>
                <a:gd name="T6" fmla="*/ 542 w 545"/>
                <a:gd name="T7" fmla="*/ 0 h 394"/>
                <a:gd name="T8" fmla="*/ 545 w 545"/>
                <a:gd name="T9" fmla="*/ 6 h 394"/>
              </a:gdLst>
              <a:ahLst/>
              <a:cxnLst>
                <a:cxn ang="0">
                  <a:pos x="T0" y="T1"/>
                </a:cxn>
                <a:cxn ang="0">
                  <a:pos x="T2" y="T3"/>
                </a:cxn>
                <a:cxn ang="0">
                  <a:pos x="T4" y="T5"/>
                </a:cxn>
                <a:cxn ang="0">
                  <a:pos x="T6" y="T7"/>
                </a:cxn>
                <a:cxn ang="0">
                  <a:pos x="T8" y="T9"/>
                </a:cxn>
              </a:cxnLst>
              <a:rect l="0" t="0" r="r" b="b"/>
              <a:pathLst>
                <a:path w="545" h="394">
                  <a:moveTo>
                    <a:pt x="545" y="6"/>
                  </a:moveTo>
                  <a:lnTo>
                    <a:pt x="5" y="394"/>
                  </a:lnTo>
                  <a:lnTo>
                    <a:pt x="0" y="391"/>
                  </a:lnTo>
                  <a:lnTo>
                    <a:pt x="542" y="0"/>
                  </a:lnTo>
                  <a:lnTo>
                    <a:pt x="545"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294">
              <a:extLst>
                <a:ext uri="{FF2B5EF4-FFF2-40B4-BE49-F238E27FC236}">
                  <a16:creationId xmlns:a16="http://schemas.microsoft.com/office/drawing/2014/main" id="{F9B47294-55C6-45F5-B73E-B40EB5A4F411}"/>
                </a:ext>
              </a:extLst>
            </p:cNvPr>
            <p:cNvSpPr>
              <a:spLocks/>
            </p:cNvSpPr>
            <p:nvPr/>
          </p:nvSpPr>
          <p:spPr bwMode="auto">
            <a:xfrm>
              <a:off x="7955478" y="2970336"/>
              <a:ext cx="198246" cy="143218"/>
            </a:xfrm>
            <a:custGeom>
              <a:avLst/>
              <a:gdLst>
                <a:gd name="T0" fmla="*/ 544 w 544"/>
                <a:gd name="T1" fmla="*/ 3 h 393"/>
                <a:gd name="T2" fmla="*/ 3 w 544"/>
                <a:gd name="T3" fmla="*/ 393 h 393"/>
                <a:gd name="T4" fmla="*/ 0 w 544"/>
                <a:gd name="T5" fmla="*/ 388 h 393"/>
                <a:gd name="T6" fmla="*/ 540 w 544"/>
                <a:gd name="T7" fmla="*/ 0 h 393"/>
                <a:gd name="T8" fmla="*/ 544 w 544"/>
                <a:gd name="T9" fmla="*/ 3 h 393"/>
              </a:gdLst>
              <a:ahLst/>
              <a:cxnLst>
                <a:cxn ang="0">
                  <a:pos x="T0" y="T1"/>
                </a:cxn>
                <a:cxn ang="0">
                  <a:pos x="T2" y="T3"/>
                </a:cxn>
                <a:cxn ang="0">
                  <a:pos x="T4" y="T5"/>
                </a:cxn>
                <a:cxn ang="0">
                  <a:pos x="T6" y="T7"/>
                </a:cxn>
                <a:cxn ang="0">
                  <a:pos x="T8" y="T9"/>
                </a:cxn>
              </a:cxnLst>
              <a:rect l="0" t="0" r="r" b="b"/>
              <a:pathLst>
                <a:path w="544" h="393">
                  <a:moveTo>
                    <a:pt x="544" y="3"/>
                  </a:moveTo>
                  <a:lnTo>
                    <a:pt x="3" y="393"/>
                  </a:lnTo>
                  <a:lnTo>
                    <a:pt x="0" y="388"/>
                  </a:lnTo>
                  <a:lnTo>
                    <a:pt x="540" y="0"/>
                  </a:lnTo>
                  <a:lnTo>
                    <a:pt x="544"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295">
              <a:extLst>
                <a:ext uri="{FF2B5EF4-FFF2-40B4-BE49-F238E27FC236}">
                  <a16:creationId xmlns:a16="http://schemas.microsoft.com/office/drawing/2014/main" id="{2D81A77F-554C-49BC-BF11-98CA02BEA238}"/>
                </a:ext>
              </a:extLst>
            </p:cNvPr>
            <p:cNvSpPr>
              <a:spLocks/>
            </p:cNvSpPr>
            <p:nvPr/>
          </p:nvSpPr>
          <p:spPr bwMode="auto">
            <a:xfrm>
              <a:off x="7944181" y="2954667"/>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296">
              <a:extLst>
                <a:ext uri="{FF2B5EF4-FFF2-40B4-BE49-F238E27FC236}">
                  <a16:creationId xmlns:a16="http://schemas.microsoft.com/office/drawing/2014/main" id="{FFE24FEF-B879-4D7A-A5D2-09F753931286}"/>
                </a:ext>
              </a:extLst>
            </p:cNvPr>
            <p:cNvSpPr>
              <a:spLocks/>
            </p:cNvSpPr>
            <p:nvPr/>
          </p:nvSpPr>
          <p:spPr bwMode="auto">
            <a:xfrm>
              <a:off x="7932883" y="2939725"/>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297">
              <a:extLst>
                <a:ext uri="{FF2B5EF4-FFF2-40B4-BE49-F238E27FC236}">
                  <a16:creationId xmlns:a16="http://schemas.microsoft.com/office/drawing/2014/main" id="{2F50D949-BFD6-429D-9515-DAC059BF1543}"/>
                </a:ext>
              </a:extLst>
            </p:cNvPr>
            <p:cNvSpPr>
              <a:spLocks/>
            </p:cNvSpPr>
            <p:nvPr/>
          </p:nvSpPr>
          <p:spPr bwMode="auto">
            <a:xfrm>
              <a:off x="7921586" y="2924785"/>
              <a:ext cx="198974" cy="143582"/>
            </a:xfrm>
            <a:custGeom>
              <a:avLst/>
              <a:gdLst>
                <a:gd name="T0" fmla="*/ 546 w 546"/>
                <a:gd name="T1" fmla="*/ 5 h 394"/>
                <a:gd name="T2" fmla="*/ 4 w 546"/>
                <a:gd name="T3" fmla="*/ 394 h 394"/>
                <a:gd name="T4" fmla="*/ 0 w 546"/>
                <a:gd name="T5" fmla="*/ 389 h 394"/>
                <a:gd name="T6" fmla="*/ 543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98">
              <a:extLst>
                <a:ext uri="{FF2B5EF4-FFF2-40B4-BE49-F238E27FC236}">
                  <a16:creationId xmlns:a16="http://schemas.microsoft.com/office/drawing/2014/main" id="{D8E29BA0-C1C6-4744-92DF-49415A836F70}"/>
                </a:ext>
              </a:extLst>
            </p:cNvPr>
            <p:cNvSpPr>
              <a:spLocks/>
            </p:cNvSpPr>
            <p:nvPr/>
          </p:nvSpPr>
          <p:spPr bwMode="auto">
            <a:xfrm>
              <a:off x="7910289" y="2909479"/>
              <a:ext cx="198974" cy="143947"/>
            </a:xfrm>
            <a:custGeom>
              <a:avLst/>
              <a:gdLst>
                <a:gd name="T0" fmla="*/ 546 w 546"/>
                <a:gd name="T1" fmla="*/ 5 h 395"/>
                <a:gd name="T2" fmla="*/ 4 w 546"/>
                <a:gd name="T3" fmla="*/ 395 h 395"/>
                <a:gd name="T4" fmla="*/ 0 w 546"/>
                <a:gd name="T5" fmla="*/ 390 h 395"/>
                <a:gd name="T6" fmla="*/ 543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99">
              <a:extLst>
                <a:ext uri="{FF2B5EF4-FFF2-40B4-BE49-F238E27FC236}">
                  <a16:creationId xmlns:a16="http://schemas.microsoft.com/office/drawing/2014/main" id="{4EF10425-D815-46A2-928D-2F7291387685}"/>
                </a:ext>
              </a:extLst>
            </p:cNvPr>
            <p:cNvSpPr>
              <a:spLocks/>
            </p:cNvSpPr>
            <p:nvPr/>
          </p:nvSpPr>
          <p:spPr bwMode="auto">
            <a:xfrm>
              <a:off x="7899357" y="2894538"/>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00">
              <a:extLst>
                <a:ext uri="{FF2B5EF4-FFF2-40B4-BE49-F238E27FC236}">
                  <a16:creationId xmlns:a16="http://schemas.microsoft.com/office/drawing/2014/main" id="{630E02D0-4D85-41B4-887C-29DD1C0FEE3E}"/>
                </a:ext>
              </a:extLst>
            </p:cNvPr>
            <p:cNvSpPr>
              <a:spLocks/>
            </p:cNvSpPr>
            <p:nvPr/>
          </p:nvSpPr>
          <p:spPr bwMode="auto">
            <a:xfrm>
              <a:off x="7888789" y="2879595"/>
              <a:ext cx="198246" cy="143218"/>
            </a:xfrm>
            <a:custGeom>
              <a:avLst/>
              <a:gdLst>
                <a:gd name="T0" fmla="*/ 544 w 544"/>
                <a:gd name="T1" fmla="*/ 5 h 393"/>
                <a:gd name="T2" fmla="*/ 3 w 544"/>
                <a:gd name="T3" fmla="*/ 393 h 393"/>
                <a:gd name="T4" fmla="*/ 0 w 544"/>
                <a:gd name="T5" fmla="*/ 388 h 393"/>
                <a:gd name="T6" fmla="*/ 540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3" y="393"/>
                  </a:lnTo>
                  <a:lnTo>
                    <a:pt x="0" y="388"/>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01">
              <a:extLst>
                <a:ext uri="{FF2B5EF4-FFF2-40B4-BE49-F238E27FC236}">
                  <a16:creationId xmlns:a16="http://schemas.microsoft.com/office/drawing/2014/main" id="{D88CAB82-1563-4863-8619-A92309722D9B}"/>
                </a:ext>
              </a:extLst>
            </p:cNvPr>
            <p:cNvSpPr>
              <a:spLocks/>
            </p:cNvSpPr>
            <p:nvPr/>
          </p:nvSpPr>
          <p:spPr bwMode="auto">
            <a:xfrm>
              <a:off x="7877492" y="2863926"/>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2">
              <a:extLst>
                <a:ext uri="{FF2B5EF4-FFF2-40B4-BE49-F238E27FC236}">
                  <a16:creationId xmlns:a16="http://schemas.microsoft.com/office/drawing/2014/main" id="{534642E7-CEDE-42B7-A5BF-D11E14A7D8CD}"/>
                </a:ext>
              </a:extLst>
            </p:cNvPr>
            <p:cNvSpPr>
              <a:spLocks/>
            </p:cNvSpPr>
            <p:nvPr/>
          </p:nvSpPr>
          <p:spPr bwMode="auto">
            <a:xfrm>
              <a:off x="7866194" y="2848984"/>
              <a:ext cx="198974" cy="144311"/>
            </a:xfrm>
            <a:custGeom>
              <a:avLst/>
              <a:gdLst>
                <a:gd name="T0" fmla="*/ 546 w 546"/>
                <a:gd name="T1" fmla="*/ 5 h 396"/>
                <a:gd name="T2" fmla="*/ 3 w 546"/>
                <a:gd name="T3" fmla="*/ 396 h 396"/>
                <a:gd name="T4" fmla="*/ 0 w 546"/>
                <a:gd name="T5" fmla="*/ 390 h 396"/>
                <a:gd name="T6" fmla="*/ 541 w 546"/>
                <a:gd name="T7" fmla="*/ 0 h 396"/>
                <a:gd name="T8" fmla="*/ 546 w 546"/>
                <a:gd name="T9" fmla="*/ 5 h 396"/>
              </a:gdLst>
              <a:ahLst/>
              <a:cxnLst>
                <a:cxn ang="0">
                  <a:pos x="T0" y="T1"/>
                </a:cxn>
                <a:cxn ang="0">
                  <a:pos x="T2" y="T3"/>
                </a:cxn>
                <a:cxn ang="0">
                  <a:pos x="T4" y="T5"/>
                </a:cxn>
                <a:cxn ang="0">
                  <a:pos x="T6" y="T7"/>
                </a:cxn>
                <a:cxn ang="0">
                  <a:pos x="T8" y="T9"/>
                </a:cxn>
              </a:cxnLst>
              <a:rect l="0" t="0" r="r" b="b"/>
              <a:pathLst>
                <a:path w="546" h="396">
                  <a:moveTo>
                    <a:pt x="546" y="5"/>
                  </a:moveTo>
                  <a:lnTo>
                    <a:pt x="3" y="396"/>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03">
              <a:extLst>
                <a:ext uri="{FF2B5EF4-FFF2-40B4-BE49-F238E27FC236}">
                  <a16:creationId xmlns:a16="http://schemas.microsoft.com/office/drawing/2014/main" id="{15CB5C85-637C-42C1-8BF6-F8157A363E44}"/>
                </a:ext>
              </a:extLst>
            </p:cNvPr>
            <p:cNvSpPr>
              <a:spLocks/>
            </p:cNvSpPr>
            <p:nvPr/>
          </p:nvSpPr>
          <p:spPr bwMode="auto">
            <a:xfrm>
              <a:off x="7854897" y="2834042"/>
              <a:ext cx="198974" cy="143582"/>
            </a:xfrm>
            <a:custGeom>
              <a:avLst/>
              <a:gdLst>
                <a:gd name="T0" fmla="*/ 546 w 546"/>
                <a:gd name="T1" fmla="*/ 6 h 394"/>
                <a:gd name="T2" fmla="*/ 4 w 546"/>
                <a:gd name="T3" fmla="*/ 394 h 394"/>
                <a:gd name="T4" fmla="*/ 0 w 546"/>
                <a:gd name="T5" fmla="*/ 391 h 394"/>
                <a:gd name="T6" fmla="*/ 543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3"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04">
              <a:extLst>
                <a:ext uri="{FF2B5EF4-FFF2-40B4-BE49-F238E27FC236}">
                  <a16:creationId xmlns:a16="http://schemas.microsoft.com/office/drawing/2014/main" id="{7CA402EB-1411-40D0-95C2-F612DC401565}"/>
                </a:ext>
              </a:extLst>
            </p:cNvPr>
            <p:cNvSpPr>
              <a:spLocks/>
            </p:cNvSpPr>
            <p:nvPr/>
          </p:nvSpPr>
          <p:spPr bwMode="auto">
            <a:xfrm>
              <a:off x="7843599" y="2819466"/>
              <a:ext cx="198974" cy="143218"/>
            </a:xfrm>
            <a:custGeom>
              <a:avLst/>
              <a:gdLst>
                <a:gd name="T0" fmla="*/ 546 w 546"/>
                <a:gd name="T1" fmla="*/ 3 h 393"/>
                <a:gd name="T2" fmla="*/ 4 w 546"/>
                <a:gd name="T3" fmla="*/ 393 h 393"/>
                <a:gd name="T4" fmla="*/ 0 w 546"/>
                <a:gd name="T5" fmla="*/ 388 h 393"/>
                <a:gd name="T6" fmla="*/ 543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3"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05">
              <a:extLst>
                <a:ext uri="{FF2B5EF4-FFF2-40B4-BE49-F238E27FC236}">
                  <a16:creationId xmlns:a16="http://schemas.microsoft.com/office/drawing/2014/main" id="{D8AC08C2-8AC0-4095-BD3E-69FC4D7F68D3}"/>
                </a:ext>
              </a:extLst>
            </p:cNvPr>
            <p:cNvSpPr>
              <a:spLocks/>
            </p:cNvSpPr>
            <p:nvPr/>
          </p:nvSpPr>
          <p:spPr bwMode="auto">
            <a:xfrm>
              <a:off x="7832668" y="2803796"/>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06">
              <a:extLst>
                <a:ext uri="{FF2B5EF4-FFF2-40B4-BE49-F238E27FC236}">
                  <a16:creationId xmlns:a16="http://schemas.microsoft.com/office/drawing/2014/main" id="{B3950037-AE58-4D79-8CCE-882784542A20}"/>
                </a:ext>
              </a:extLst>
            </p:cNvPr>
            <p:cNvSpPr>
              <a:spLocks/>
            </p:cNvSpPr>
            <p:nvPr/>
          </p:nvSpPr>
          <p:spPr bwMode="auto">
            <a:xfrm>
              <a:off x="7822100" y="2788855"/>
              <a:ext cx="198246" cy="143582"/>
            </a:xfrm>
            <a:custGeom>
              <a:avLst/>
              <a:gdLst>
                <a:gd name="T0" fmla="*/ 544 w 544"/>
                <a:gd name="T1" fmla="*/ 5 h 394"/>
                <a:gd name="T2" fmla="*/ 3 w 544"/>
                <a:gd name="T3" fmla="*/ 394 h 394"/>
                <a:gd name="T4" fmla="*/ 0 w 544"/>
                <a:gd name="T5" fmla="*/ 390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07">
              <a:extLst>
                <a:ext uri="{FF2B5EF4-FFF2-40B4-BE49-F238E27FC236}">
                  <a16:creationId xmlns:a16="http://schemas.microsoft.com/office/drawing/2014/main" id="{927AAC8F-B814-4104-84B0-B140EFB9DD81}"/>
                </a:ext>
              </a:extLst>
            </p:cNvPr>
            <p:cNvSpPr>
              <a:spLocks/>
            </p:cNvSpPr>
            <p:nvPr/>
          </p:nvSpPr>
          <p:spPr bwMode="auto">
            <a:xfrm>
              <a:off x="7810803" y="277391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08">
              <a:extLst>
                <a:ext uri="{FF2B5EF4-FFF2-40B4-BE49-F238E27FC236}">
                  <a16:creationId xmlns:a16="http://schemas.microsoft.com/office/drawing/2014/main" id="{3B088B47-B57E-4533-A262-ADCE57723DB0}"/>
                </a:ext>
              </a:extLst>
            </p:cNvPr>
            <p:cNvSpPr>
              <a:spLocks/>
            </p:cNvSpPr>
            <p:nvPr/>
          </p:nvSpPr>
          <p:spPr bwMode="auto">
            <a:xfrm>
              <a:off x="7799504" y="2758607"/>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09">
              <a:extLst>
                <a:ext uri="{FF2B5EF4-FFF2-40B4-BE49-F238E27FC236}">
                  <a16:creationId xmlns:a16="http://schemas.microsoft.com/office/drawing/2014/main" id="{BDA5961B-E960-4BE3-82E2-ED05439769B7}"/>
                </a:ext>
              </a:extLst>
            </p:cNvPr>
            <p:cNvSpPr>
              <a:spLocks/>
            </p:cNvSpPr>
            <p:nvPr/>
          </p:nvSpPr>
          <p:spPr bwMode="auto">
            <a:xfrm>
              <a:off x="7788207" y="2743666"/>
              <a:ext cx="198974" cy="143947"/>
            </a:xfrm>
            <a:custGeom>
              <a:avLst/>
              <a:gdLst>
                <a:gd name="T0" fmla="*/ 546 w 546"/>
                <a:gd name="T1" fmla="*/ 5 h 395"/>
                <a:gd name="T2" fmla="*/ 4 w 546"/>
                <a:gd name="T3" fmla="*/ 395 h 395"/>
                <a:gd name="T4" fmla="*/ 0 w 546"/>
                <a:gd name="T5" fmla="*/ 390 h 395"/>
                <a:gd name="T6" fmla="*/ 542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10">
              <a:extLst>
                <a:ext uri="{FF2B5EF4-FFF2-40B4-BE49-F238E27FC236}">
                  <a16:creationId xmlns:a16="http://schemas.microsoft.com/office/drawing/2014/main" id="{754E70EA-5834-43EC-B01C-8C69A0E293AF}"/>
                </a:ext>
              </a:extLst>
            </p:cNvPr>
            <p:cNvSpPr>
              <a:spLocks/>
            </p:cNvSpPr>
            <p:nvPr/>
          </p:nvSpPr>
          <p:spPr bwMode="auto">
            <a:xfrm>
              <a:off x="7776910" y="2728725"/>
              <a:ext cx="198974" cy="143218"/>
            </a:xfrm>
            <a:custGeom>
              <a:avLst/>
              <a:gdLst>
                <a:gd name="T0" fmla="*/ 546 w 546"/>
                <a:gd name="T1" fmla="*/ 5 h 393"/>
                <a:gd name="T2" fmla="*/ 4 w 546"/>
                <a:gd name="T3" fmla="*/ 393 h 393"/>
                <a:gd name="T4" fmla="*/ 0 w 546"/>
                <a:gd name="T5" fmla="*/ 388 h 393"/>
                <a:gd name="T6" fmla="*/ 543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4" y="393"/>
                  </a:lnTo>
                  <a:lnTo>
                    <a:pt x="0" y="388"/>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11">
              <a:extLst>
                <a:ext uri="{FF2B5EF4-FFF2-40B4-BE49-F238E27FC236}">
                  <a16:creationId xmlns:a16="http://schemas.microsoft.com/office/drawing/2014/main" id="{AA5BAF0C-E7FC-4F6C-B3AE-61A7E97CB465}"/>
                </a:ext>
              </a:extLst>
            </p:cNvPr>
            <p:cNvSpPr>
              <a:spLocks/>
            </p:cNvSpPr>
            <p:nvPr/>
          </p:nvSpPr>
          <p:spPr bwMode="auto">
            <a:xfrm>
              <a:off x="7765979" y="2713054"/>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12">
              <a:extLst>
                <a:ext uri="{FF2B5EF4-FFF2-40B4-BE49-F238E27FC236}">
                  <a16:creationId xmlns:a16="http://schemas.microsoft.com/office/drawing/2014/main" id="{1862ACB4-387D-4C72-B54C-199ACED6C5C9}"/>
                </a:ext>
              </a:extLst>
            </p:cNvPr>
            <p:cNvSpPr>
              <a:spLocks/>
            </p:cNvSpPr>
            <p:nvPr/>
          </p:nvSpPr>
          <p:spPr bwMode="auto">
            <a:xfrm>
              <a:off x="8224057" y="2473629"/>
              <a:ext cx="255095" cy="339642"/>
            </a:xfrm>
            <a:custGeom>
              <a:avLst/>
              <a:gdLst>
                <a:gd name="T0" fmla="*/ 674 w 700"/>
                <a:gd name="T1" fmla="*/ 932 h 932"/>
                <a:gd name="T2" fmla="*/ 700 w 700"/>
                <a:gd name="T3" fmla="*/ 913 h 932"/>
                <a:gd name="T4" fmla="*/ 26 w 700"/>
                <a:gd name="T5" fmla="*/ 0 h 932"/>
                <a:gd name="T6" fmla="*/ 0 w 700"/>
                <a:gd name="T7" fmla="*/ 18 h 932"/>
                <a:gd name="T8" fmla="*/ 674 w 700"/>
                <a:gd name="T9" fmla="*/ 932 h 932"/>
              </a:gdLst>
              <a:ahLst/>
              <a:cxnLst>
                <a:cxn ang="0">
                  <a:pos x="T0" y="T1"/>
                </a:cxn>
                <a:cxn ang="0">
                  <a:pos x="T2" y="T3"/>
                </a:cxn>
                <a:cxn ang="0">
                  <a:pos x="T4" y="T5"/>
                </a:cxn>
                <a:cxn ang="0">
                  <a:pos x="T6" y="T7"/>
                </a:cxn>
                <a:cxn ang="0">
                  <a:pos x="T8" y="T9"/>
                </a:cxn>
              </a:cxnLst>
              <a:rect l="0" t="0" r="r" b="b"/>
              <a:pathLst>
                <a:path w="700" h="932">
                  <a:moveTo>
                    <a:pt x="674" y="932"/>
                  </a:moveTo>
                  <a:lnTo>
                    <a:pt x="700" y="913"/>
                  </a:lnTo>
                  <a:lnTo>
                    <a:pt x="26" y="0"/>
                  </a:lnTo>
                  <a:lnTo>
                    <a:pt x="0" y="18"/>
                  </a:lnTo>
                  <a:lnTo>
                    <a:pt x="674" y="93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313">
              <a:extLst>
                <a:ext uri="{FF2B5EF4-FFF2-40B4-BE49-F238E27FC236}">
                  <a16:creationId xmlns:a16="http://schemas.microsoft.com/office/drawing/2014/main" id="{D5A7E85A-F942-47BB-9653-7A5332390507}"/>
                </a:ext>
              </a:extLst>
            </p:cNvPr>
            <p:cNvSpPr>
              <a:spLocks/>
            </p:cNvSpPr>
            <p:nvPr/>
          </p:nvSpPr>
          <p:spPr bwMode="auto">
            <a:xfrm>
              <a:off x="8235718" y="2483468"/>
              <a:ext cx="237602" cy="322149"/>
            </a:xfrm>
            <a:custGeom>
              <a:avLst/>
              <a:gdLst>
                <a:gd name="T0" fmla="*/ 652 w 652"/>
                <a:gd name="T1" fmla="*/ 881 h 884"/>
                <a:gd name="T2" fmla="*/ 649 w 652"/>
                <a:gd name="T3" fmla="*/ 884 h 884"/>
                <a:gd name="T4" fmla="*/ 0 w 652"/>
                <a:gd name="T5" fmla="*/ 3 h 884"/>
                <a:gd name="T6" fmla="*/ 4 w 652"/>
                <a:gd name="T7" fmla="*/ 0 h 884"/>
                <a:gd name="T8" fmla="*/ 652 w 652"/>
                <a:gd name="T9" fmla="*/ 881 h 884"/>
              </a:gdLst>
              <a:ahLst/>
              <a:cxnLst>
                <a:cxn ang="0">
                  <a:pos x="T0" y="T1"/>
                </a:cxn>
                <a:cxn ang="0">
                  <a:pos x="T2" y="T3"/>
                </a:cxn>
                <a:cxn ang="0">
                  <a:pos x="T4" y="T5"/>
                </a:cxn>
                <a:cxn ang="0">
                  <a:pos x="T6" y="T7"/>
                </a:cxn>
                <a:cxn ang="0">
                  <a:pos x="T8" y="T9"/>
                </a:cxn>
              </a:cxnLst>
              <a:rect l="0" t="0" r="r" b="b"/>
              <a:pathLst>
                <a:path w="652" h="884">
                  <a:moveTo>
                    <a:pt x="652" y="881"/>
                  </a:moveTo>
                  <a:lnTo>
                    <a:pt x="649" y="884"/>
                  </a:lnTo>
                  <a:lnTo>
                    <a:pt x="0" y="3"/>
                  </a:lnTo>
                  <a:lnTo>
                    <a:pt x="4" y="0"/>
                  </a:lnTo>
                  <a:lnTo>
                    <a:pt x="652"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14">
              <a:extLst>
                <a:ext uri="{FF2B5EF4-FFF2-40B4-BE49-F238E27FC236}">
                  <a16:creationId xmlns:a16="http://schemas.microsoft.com/office/drawing/2014/main" id="{D50E72CC-68A4-4198-989E-2F1A0BFCC42C}"/>
                </a:ext>
              </a:extLst>
            </p:cNvPr>
            <p:cNvSpPr>
              <a:spLocks/>
            </p:cNvSpPr>
            <p:nvPr/>
          </p:nvSpPr>
          <p:spPr bwMode="auto">
            <a:xfrm>
              <a:off x="8229158" y="2480919"/>
              <a:ext cx="237968" cy="322149"/>
            </a:xfrm>
            <a:custGeom>
              <a:avLst/>
              <a:gdLst>
                <a:gd name="T0" fmla="*/ 653 w 653"/>
                <a:gd name="T1" fmla="*/ 881 h 884"/>
                <a:gd name="T2" fmla="*/ 648 w 653"/>
                <a:gd name="T3" fmla="*/ 884 h 884"/>
                <a:gd name="T4" fmla="*/ 0 w 653"/>
                <a:gd name="T5" fmla="*/ 4 h 884"/>
                <a:gd name="T6" fmla="*/ 3 w 653"/>
                <a:gd name="T7" fmla="*/ 0 h 884"/>
                <a:gd name="T8" fmla="*/ 653 w 653"/>
                <a:gd name="T9" fmla="*/ 881 h 884"/>
              </a:gdLst>
              <a:ahLst/>
              <a:cxnLst>
                <a:cxn ang="0">
                  <a:pos x="T0" y="T1"/>
                </a:cxn>
                <a:cxn ang="0">
                  <a:pos x="T2" y="T3"/>
                </a:cxn>
                <a:cxn ang="0">
                  <a:pos x="T4" y="T5"/>
                </a:cxn>
                <a:cxn ang="0">
                  <a:pos x="T6" y="T7"/>
                </a:cxn>
                <a:cxn ang="0">
                  <a:pos x="T8" y="T9"/>
                </a:cxn>
              </a:cxnLst>
              <a:rect l="0" t="0" r="r" b="b"/>
              <a:pathLst>
                <a:path w="653" h="884">
                  <a:moveTo>
                    <a:pt x="653" y="881"/>
                  </a:moveTo>
                  <a:lnTo>
                    <a:pt x="648" y="884"/>
                  </a:lnTo>
                  <a:lnTo>
                    <a:pt x="0" y="4"/>
                  </a:lnTo>
                  <a:lnTo>
                    <a:pt x="3" y="0"/>
                  </a:lnTo>
                  <a:lnTo>
                    <a:pt x="653"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15">
              <a:extLst>
                <a:ext uri="{FF2B5EF4-FFF2-40B4-BE49-F238E27FC236}">
                  <a16:creationId xmlns:a16="http://schemas.microsoft.com/office/drawing/2014/main" id="{36C4E4FF-2B76-4F27-999D-773961E67BD9}"/>
                </a:ext>
              </a:extLst>
            </p:cNvPr>
            <p:cNvSpPr>
              <a:spLocks/>
            </p:cNvSpPr>
            <p:nvPr/>
          </p:nvSpPr>
          <p:spPr bwMode="auto">
            <a:xfrm>
              <a:off x="7715324" y="2839873"/>
              <a:ext cx="254367" cy="339642"/>
            </a:xfrm>
            <a:custGeom>
              <a:avLst/>
              <a:gdLst>
                <a:gd name="T0" fmla="*/ 698 w 698"/>
                <a:gd name="T1" fmla="*/ 913 h 932"/>
                <a:gd name="T2" fmla="*/ 672 w 698"/>
                <a:gd name="T3" fmla="*/ 932 h 932"/>
                <a:gd name="T4" fmla="*/ 0 w 698"/>
                <a:gd name="T5" fmla="*/ 17 h 932"/>
                <a:gd name="T6" fmla="*/ 26 w 698"/>
                <a:gd name="T7" fmla="*/ 0 h 932"/>
                <a:gd name="T8" fmla="*/ 698 w 698"/>
                <a:gd name="T9" fmla="*/ 913 h 932"/>
              </a:gdLst>
              <a:ahLst/>
              <a:cxnLst>
                <a:cxn ang="0">
                  <a:pos x="T0" y="T1"/>
                </a:cxn>
                <a:cxn ang="0">
                  <a:pos x="T2" y="T3"/>
                </a:cxn>
                <a:cxn ang="0">
                  <a:pos x="T4" y="T5"/>
                </a:cxn>
                <a:cxn ang="0">
                  <a:pos x="T6" y="T7"/>
                </a:cxn>
                <a:cxn ang="0">
                  <a:pos x="T8" y="T9"/>
                </a:cxn>
              </a:cxnLst>
              <a:rect l="0" t="0" r="r" b="b"/>
              <a:pathLst>
                <a:path w="698" h="932">
                  <a:moveTo>
                    <a:pt x="698" y="913"/>
                  </a:moveTo>
                  <a:lnTo>
                    <a:pt x="672" y="932"/>
                  </a:lnTo>
                  <a:lnTo>
                    <a:pt x="0" y="17"/>
                  </a:lnTo>
                  <a:lnTo>
                    <a:pt x="26" y="0"/>
                  </a:lnTo>
                  <a:lnTo>
                    <a:pt x="698" y="91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16">
              <a:extLst>
                <a:ext uri="{FF2B5EF4-FFF2-40B4-BE49-F238E27FC236}">
                  <a16:creationId xmlns:a16="http://schemas.microsoft.com/office/drawing/2014/main" id="{DF547FB0-180B-4F6C-9EAC-DF4E1FAA5A54}"/>
                </a:ext>
              </a:extLst>
            </p:cNvPr>
            <p:cNvSpPr>
              <a:spLocks/>
            </p:cNvSpPr>
            <p:nvPr/>
          </p:nvSpPr>
          <p:spPr bwMode="auto">
            <a:xfrm>
              <a:off x="7723340" y="2851536"/>
              <a:ext cx="238332" cy="322149"/>
            </a:xfrm>
            <a:custGeom>
              <a:avLst/>
              <a:gdLst>
                <a:gd name="T0" fmla="*/ 650 w 654"/>
                <a:gd name="T1" fmla="*/ 884 h 884"/>
                <a:gd name="T2" fmla="*/ 654 w 654"/>
                <a:gd name="T3" fmla="*/ 881 h 884"/>
                <a:gd name="T4" fmla="*/ 5 w 654"/>
                <a:gd name="T5" fmla="*/ 0 h 884"/>
                <a:gd name="T6" fmla="*/ 0 w 654"/>
                <a:gd name="T7" fmla="*/ 4 h 884"/>
                <a:gd name="T8" fmla="*/ 650 w 654"/>
                <a:gd name="T9" fmla="*/ 884 h 884"/>
              </a:gdLst>
              <a:ahLst/>
              <a:cxnLst>
                <a:cxn ang="0">
                  <a:pos x="T0" y="T1"/>
                </a:cxn>
                <a:cxn ang="0">
                  <a:pos x="T2" y="T3"/>
                </a:cxn>
                <a:cxn ang="0">
                  <a:pos x="T4" y="T5"/>
                </a:cxn>
                <a:cxn ang="0">
                  <a:pos x="T6" y="T7"/>
                </a:cxn>
                <a:cxn ang="0">
                  <a:pos x="T8" y="T9"/>
                </a:cxn>
              </a:cxnLst>
              <a:rect l="0" t="0" r="r" b="b"/>
              <a:pathLst>
                <a:path w="654" h="884">
                  <a:moveTo>
                    <a:pt x="650" y="884"/>
                  </a:moveTo>
                  <a:lnTo>
                    <a:pt x="654" y="881"/>
                  </a:lnTo>
                  <a:lnTo>
                    <a:pt x="5" y="0"/>
                  </a:lnTo>
                  <a:lnTo>
                    <a:pt x="0" y="4"/>
                  </a:lnTo>
                  <a:lnTo>
                    <a:pt x="650" y="88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17">
              <a:extLst>
                <a:ext uri="{FF2B5EF4-FFF2-40B4-BE49-F238E27FC236}">
                  <a16:creationId xmlns:a16="http://schemas.microsoft.com/office/drawing/2014/main" id="{F4929E7E-2B36-427E-A26F-F464D5151A2C}"/>
                </a:ext>
              </a:extLst>
            </p:cNvPr>
            <p:cNvSpPr>
              <a:spLocks/>
            </p:cNvSpPr>
            <p:nvPr/>
          </p:nvSpPr>
          <p:spPr bwMode="auto">
            <a:xfrm>
              <a:off x="7723340" y="2844611"/>
              <a:ext cx="238332" cy="322515"/>
            </a:xfrm>
            <a:custGeom>
              <a:avLst/>
              <a:gdLst>
                <a:gd name="T0" fmla="*/ 649 w 654"/>
                <a:gd name="T1" fmla="*/ 885 h 885"/>
                <a:gd name="T2" fmla="*/ 654 w 654"/>
                <a:gd name="T3" fmla="*/ 881 h 885"/>
                <a:gd name="T4" fmla="*/ 4 w 654"/>
                <a:gd name="T5" fmla="*/ 0 h 885"/>
                <a:gd name="T6" fmla="*/ 0 w 654"/>
                <a:gd name="T7" fmla="*/ 4 h 885"/>
                <a:gd name="T8" fmla="*/ 649 w 654"/>
                <a:gd name="T9" fmla="*/ 885 h 885"/>
              </a:gdLst>
              <a:ahLst/>
              <a:cxnLst>
                <a:cxn ang="0">
                  <a:pos x="T0" y="T1"/>
                </a:cxn>
                <a:cxn ang="0">
                  <a:pos x="T2" y="T3"/>
                </a:cxn>
                <a:cxn ang="0">
                  <a:pos x="T4" y="T5"/>
                </a:cxn>
                <a:cxn ang="0">
                  <a:pos x="T6" y="T7"/>
                </a:cxn>
                <a:cxn ang="0">
                  <a:pos x="T8" y="T9"/>
                </a:cxn>
              </a:cxnLst>
              <a:rect l="0" t="0" r="r" b="b"/>
              <a:pathLst>
                <a:path w="654" h="885">
                  <a:moveTo>
                    <a:pt x="649" y="885"/>
                  </a:moveTo>
                  <a:lnTo>
                    <a:pt x="654" y="881"/>
                  </a:lnTo>
                  <a:lnTo>
                    <a:pt x="4" y="0"/>
                  </a:lnTo>
                  <a:lnTo>
                    <a:pt x="0" y="4"/>
                  </a:lnTo>
                  <a:lnTo>
                    <a:pt x="649" y="88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18">
              <a:extLst>
                <a:ext uri="{FF2B5EF4-FFF2-40B4-BE49-F238E27FC236}">
                  <a16:creationId xmlns:a16="http://schemas.microsoft.com/office/drawing/2014/main" id="{D5B9C4A8-42C6-41F3-A552-766A2C64E85F}"/>
                </a:ext>
              </a:extLst>
            </p:cNvPr>
            <p:cNvSpPr>
              <a:spLocks/>
            </p:cNvSpPr>
            <p:nvPr/>
          </p:nvSpPr>
          <p:spPr bwMode="auto">
            <a:xfrm>
              <a:off x="7454762" y="5025679"/>
              <a:ext cx="587813" cy="559388"/>
            </a:xfrm>
            <a:custGeom>
              <a:avLst/>
              <a:gdLst>
                <a:gd name="T0" fmla="*/ 788 w 943"/>
                <a:gd name="T1" fmla="*/ 901 h 901"/>
                <a:gd name="T2" fmla="*/ 0 w 943"/>
                <a:gd name="T3" fmla="*/ 281 h 901"/>
                <a:gd name="T4" fmla="*/ 251 w 943"/>
                <a:gd name="T5" fmla="*/ 40 h 901"/>
                <a:gd name="T6" fmla="*/ 943 w 943"/>
                <a:gd name="T7" fmla="*/ 598 h 901"/>
                <a:gd name="T8" fmla="*/ 788 w 943"/>
                <a:gd name="T9" fmla="*/ 901 h 901"/>
              </a:gdLst>
              <a:ahLst/>
              <a:cxnLst>
                <a:cxn ang="0">
                  <a:pos x="T0" y="T1"/>
                </a:cxn>
                <a:cxn ang="0">
                  <a:pos x="T2" y="T3"/>
                </a:cxn>
                <a:cxn ang="0">
                  <a:pos x="T4" y="T5"/>
                </a:cxn>
                <a:cxn ang="0">
                  <a:pos x="T6" y="T7"/>
                </a:cxn>
                <a:cxn ang="0">
                  <a:pos x="T8" y="T9"/>
                </a:cxn>
              </a:cxnLst>
              <a:rect l="0" t="0" r="r" b="b"/>
              <a:pathLst>
                <a:path w="943" h="901">
                  <a:moveTo>
                    <a:pt x="788" y="901"/>
                  </a:moveTo>
                  <a:cubicBezTo>
                    <a:pt x="0" y="281"/>
                    <a:pt x="0" y="281"/>
                    <a:pt x="0" y="281"/>
                  </a:cubicBezTo>
                  <a:cubicBezTo>
                    <a:pt x="0" y="281"/>
                    <a:pt x="150" y="75"/>
                    <a:pt x="251" y="40"/>
                  </a:cubicBezTo>
                  <a:cubicBezTo>
                    <a:pt x="495" y="0"/>
                    <a:pt x="940" y="361"/>
                    <a:pt x="943" y="598"/>
                  </a:cubicBezTo>
                  <a:cubicBezTo>
                    <a:pt x="930" y="696"/>
                    <a:pt x="788" y="901"/>
                    <a:pt x="788" y="901"/>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09" name="Freeform 319">
              <a:extLst>
                <a:ext uri="{FF2B5EF4-FFF2-40B4-BE49-F238E27FC236}">
                  <a16:creationId xmlns:a16="http://schemas.microsoft.com/office/drawing/2014/main" id="{2117C566-FA6C-4B0B-842D-B1A6FD7F8A87}"/>
                </a:ext>
              </a:extLst>
            </p:cNvPr>
            <p:cNvSpPr>
              <a:spLocks/>
            </p:cNvSpPr>
            <p:nvPr/>
          </p:nvSpPr>
          <p:spPr bwMode="auto">
            <a:xfrm>
              <a:off x="7809344" y="4693689"/>
              <a:ext cx="146498" cy="110420"/>
            </a:xfrm>
            <a:custGeom>
              <a:avLst/>
              <a:gdLst>
                <a:gd name="T0" fmla="*/ 402 w 402"/>
                <a:gd name="T1" fmla="*/ 228 h 303"/>
                <a:gd name="T2" fmla="*/ 185 w 402"/>
                <a:gd name="T3" fmla="*/ 303 h 303"/>
                <a:gd name="T4" fmla="*/ 0 w 402"/>
                <a:gd name="T5" fmla="*/ 97 h 303"/>
                <a:gd name="T6" fmla="*/ 264 w 402"/>
                <a:gd name="T7" fmla="*/ 0 h 303"/>
                <a:gd name="T8" fmla="*/ 402 w 402"/>
                <a:gd name="T9" fmla="*/ 228 h 303"/>
              </a:gdLst>
              <a:ahLst/>
              <a:cxnLst>
                <a:cxn ang="0">
                  <a:pos x="T0" y="T1"/>
                </a:cxn>
                <a:cxn ang="0">
                  <a:pos x="T2" y="T3"/>
                </a:cxn>
                <a:cxn ang="0">
                  <a:pos x="T4" y="T5"/>
                </a:cxn>
                <a:cxn ang="0">
                  <a:pos x="T6" y="T7"/>
                </a:cxn>
                <a:cxn ang="0">
                  <a:pos x="T8" y="T9"/>
                </a:cxn>
              </a:cxnLst>
              <a:rect l="0" t="0" r="r" b="b"/>
              <a:pathLst>
                <a:path w="402" h="303">
                  <a:moveTo>
                    <a:pt x="402" y="228"/>
                  </a:moveTo>
                  <a:lnTo>
                    <a:pt x="185" y="303"/>
                  </a:lnTo>
                  <a:lnTo>
                    <a:pt x="0" y="97"/>
                  </a:lnTo>
                  <a:lnTo>
                    <a:pt x="264" y="0"/>
                  </a:lnTo>
                  <a:lnTo>
                    <a:pt x="402" y="228"/>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320">
              <a:extLst>
                <a:ext uri="{FF2B5EF4-FFF2-40B4-BE49-F238E27FC236}">
                  <a16:creationId xmlns:a16="http://schemas.microsoft.com/office/drawing/2014/main" id="{5C26F0ED-2D4B-423E-8B28-A16C66D8A709}"/>
                </a:ext>
              </a:extLst>
            </p:cNvPr>
            <p:cNvSpPr>
              <a:spLocks/>
            </p:cNvSpPr>
            <p:nvPr/>
          </p:nvSpPr>
          <p:spPr bwMode="auto">
            <a:xfrm>
              <a:off x="7937986" y="4743979"/>
              <a:ext cx="135929" cy="53934"/>
            </a:xfrm>
            <a:custGeom>
              <a:avLst/>
              <a:gdLst>
                <a:gd name="T0" fmla="*/ 218 w 218"/>
                <a:gd name="T1" fmla="*/ 70 h 87"/>
                <a:gd name="T2" fmla="*/ 88 w 218"/>
                <a:gd name="T3" fmla="*/ 85 h 87"/>
                <a:gd name="T4" fmla="*/ 4 w 218"/>
                <a:gd name="T5" fmla="*/ 61 h 87"/>
                <a:gd name="T6" fmla="*/ 66 w 218"/>
                <a:gd name="T7" fmla="*/ 27 h 87"/>
                <a:gd name="T8" fmla="*/ 218 w 218"/>
                <a:gd name="T9" fmla="*/ 70 h 87"/>
              </a:gdLst>
              <a:ahLst/>
              <a:cxnLst>
                <a:cxn ang="0">
                  <a:pos x="T0" y="T1"/>
                </a:cxn>
                <a:cxn ang="0">
                  <a:pos x="T2" y="T3"/>
                </a:cxn>
                <a:cxn ang="0">
                  <a:pos x="T4" y="T5"/>
                </a:cxn>
                <a:cxn ang="0">
                  <a:pos x="T6" y="T7"/>
                </a:cxn>
                <a:cxn ang="0">
                  <a:pos x="T8" y="T9"/>
                </a:cxn>
              </a:cxnLst>
              <a:rect l="0" t="0" r="r" b="b"/>
              <a:pathLst>
                <a:path w="218" h="87">
                  <a:moveTo>
                    <a:pt x="218" y="70"/>
                  </a:moveTo>
                  <a:cubicBezTo>
                    <a:pt x="88" y="85"/>
                    <a:pt x="88" y="85"/>
                    <a:pt x="88" y="85"/>
                  </a:cubicBezTo>
                  <a:cubicBezTo>
                    <a:pt x="72" y="87"/>
                    <a:pt x="7" y="77"/>
                    <a:pt x="4" y="61"/>
                  </a:cubicBezTo>
                  <a:cubicBezTo>
                    <a:pt x="0" y="44"/>
                    <a:pt x="49" y="29"/>
                    <a:pt x="66" y="27"/>
                  </a:cubicBezTo>
                  <a:cubicBezTo>
                    <a:pt x="119" y="24"/>
                    <a:pt x="212" y="0"/>
                    <a:pt x="218" y="70"/>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321">
              <a:extLst>
                <a:ext uri="{FF2B5EF4-FFF2-40B4-BE49-F238E27FC236}">
                  <a16:creationId xmlns:a16="http://schemas.microsoft.com/office/drawing/2014/main" id="{6E643091-3075-4C13-BCE9-976DB5B93136}"/>
                </a:ext>
              </a:extLst>
            </p:cNvPr>
            <p:cNvSpPr>
              <a:spLocks/>
            </p:cNvSpPr>
            <p:nvPr/>
          </p:nvSpPr>
          <p:spPr bwMode="auto">
            <a:xfrm>
              <a:off x="7861822" y="4607686"/>
              <a:ext cx="297368" cy="185126"/>
            </a:xfrm>
            <a:custGeom>
              <a:avLst/>
              <a:gdLst>
                <a:gd name="T0" fmla="*/ 427 w 477"/>
                <a:gd name="T1" fmla="*/ 174 h 298"/>
                <a:gd name="T2" fmla="*/ 278 w 477"/>
                <a:gd name="T3" fmla="*/ 195 h 298"/>
                <a:gd name="T4" fmla="*/ 278 w 477"/>
                <a:gd name="T5" fmla="*/ 194 h 298"/>
                <a:gd name="T6" fmla="*/ 439 w 477"/>
                <a:gd name="T7" fmla="*/ 137 h 298"/>
                <a:gd name="T8" fmla="*/ 428 w 477"/>
                <a:gd name="T9" fmla="*/ 98 h 298"/>
                <a:gd name="T10" fmla="*/ 261 w 477"/>
                <a:gd name="T11" fmla="*/ 147 h 298"/>
                <a:gd name="T12" fmla="*/ 260 w 477"/>
                <a:gd name="T13" fmla="*/ 144 h 298"/>
                <a:gd name="T14" fmla="*/ 402 w 477"/>
                <a:gd name="T15" fmla="*/ 81 h 298"/>
                <a:gd name="T16" fmla="*/ 419 w 477"/>
                <a:gd name="T17" fmla="*/ 50 h 298"/>
                <a:gd name="T18" fmla="*/ 388 w 477"/>
                <a:gd name="T19" fmla="*/ 46 h 298"/>
                <a:gd name="T20" fmla="*/ 243 w 477"/>
                <a:gd name="T21" fmla="*/ 98 h 298"/>
                <a:gd name="T22" fmla="*/ 242 w 477"/>
                <a:gd name="T23" fmla="*/ 96 h 298"/>
                <a:gd name="T24" fmla="*/ 331 w 477"/>
                <a:gd name="T25" fmla="*/ 43 h 298"/>
                <a:gd name="T26" fmla="*/ 348 w 477"/>
                <a:gd name="T27" fmla="*/ 16 h 298"/>
                <a:gd name="T28" fmla="*/ 318 w 477"/>
                <a:gd name="T29" fmla="*/ 15 h 298"/>
                <a:gd name="T30" fmla="*/ 226 w 477"/>
                <a:gd name="T31" fmla="*/ 58 h 298"/>
                <a:gd name="T32" fmla="*/ 38 w 477"/>
                <a:gd name="T33" fmla="*/ 144 h 298"/>
                <a:gd name="T34" fmla="*/ 94 w 477"/>
                <a:gd name="T35" fmla="*/ 282 h 298"/>
                <a:gd name="T36" fmla="*/ 161 w 477"/>
                <a:gd name="T37" fmla="*/ 293 h 298"/>
                <a:gd name="T38" fmla="*/ 289 w 477"/>
                <a:gd name="T39" fmla="*/ 246 h 298"/>
                <a:gd name="T40" fmla="*/ 434 w 477"/>
                <a:gd name="T41" fmla="*/ 215 h 298"/>
                <a:gd name="T42" fmla="*/ 427 w 477"/>
                <a:gd name="T43" fmla="*/ 17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298">
                  <a:moveTo>
                    <a:pt x="427" y="174"/>
                  </a:moveTo>
                  <a:cubicBezTo>
                    <a:pt x="278" y="195"/>
                    <a:pt x="278" y="195"/>
                    <a:pt x="278" y="195"/>
                  </a:cubicBezTo>
                  <a:cubicBezTo>
                    <a:pt x="278" y="194"/>
                    <a:pt x="278" y="194"/>
                    <a:pt x="278" y="194"/>
                  </a:cubicBezTo>
                  <a:cubicBezTo>
                    <a:pt x="439" y="137"/>
                    <a:pt x="439" y="137"/>
                    <a:pt x="439" y="137"/>
                  </a:cubicBezTo>
                  <a:cubicBezTo>
                    <a:pt x="473" y="125"/>
                    <a:pt x="463" y="89"/>
                    <a:pt x="428" y="98"/>
                  </a:cubicBezTo>
                  <a:cubicBezTo>
                    <a:pt x="261" y="147"/>
                    <a:pt x="261" y="147"/>
                    <a:pt x="261" y="147"/>
                  </a:cubicBezTo>
                  <a:cubicBezTo>
                    <a:pt x="260" y="144"/>
                    <a:pt x="260" y="144"/>
                    <a:pt x="260" y="144"/>
                  </a:cubicBezTo>
                  <a:cubicBezTo>
                    <a:pt x="402" y="81"/>
                    <a:pt x="402" y="81"/>
                    <a:pt x="402" y="81"/>
                  </a:cubicBezTo>
                  <a:cubicBezTo>
                    <a:pt x="423" y="72"/>
                    <a:pt x="423" y="63"/>
                    <a:pt x="419" y="50"/>
                  </a:cubicBezTo>
                  <a:cubicBezTo>
                    <a:pt x="412" y="38"/>
                    <a:pt x="401" y="42"/>
                    <a:pt x="388" y="46"/>
                  </a:cubicBezTo>
                  <a:cubicBezTo>
                    <a:pt x="243" y="98"/>
                    <a:pt x="243" y="98"/>
                    <a:pt x="243" y="98"/>
                  </a:cubicBezTo>
                  <a:cubicBezTo>
                    <a:pt x="242" y="96"/>
                    <a:pt x="242" y="96"/>
                    <a:pt x="242" y="96"/>
                  </a:cubicBezTo>
                  <a:cubicBezTo>
                    <a:pt x="331" y="43"/>
                    <a:pt x="331" y="43"/>
                    <a:pt x="331" y="43"/>
                  </a:cubicBezTo>
                  <a:cubicBezTo>
                    <a:pt x="342" y="33"/>
                    <a:pt x="355" y="32"/>
                    <a:pt x="348" y="16"/>
                  </a:cubicBezTo>
                  <a:cubicBezTo>
                    <a:pt x="340" y="0"/>
                    <a:pt x="331" y="10"/>
                    <a:pt x="318" y="15"/>
                  </a:cubicBezTo>
                  <a:cubicBezTo>
                    <a:pt x="226" y="58"/>
                    <a:pt x="226" y="58"/>
                    <a:pt x="226" y="58"/>
                  </a:cubicBezTo>
                  <a:cubicBezTo>
                    <a:pt x="172" y="65"/>
                    <a:pt x="81" y="110"/>
                    <a:pt x="38" y="144"/>
                  </a:cubicBezTo>
                  <a:cubicBezTo>
                    <a:pt x="0" y="204"/>
                    <a:pt x="58" y="272"/>
                    <a:pt x="94" y="282"/>
                  </a:cubicBezTo>
                  <a:cubicBezTo>
                    <a:pt x="123" y="290"/>
                    <a:pt x="143" y="298"/>
                    <a:pt x="161" y="293"/>
                  </a:cubicBezTo>
                  <a:cubicBezTo>
                    <a:pt x="289" y="246"/>
                    <a:pt x="289" y="246"/>
                    <a:pt x="289" y="246"/>
                  </a:cubicBezTo>
                  <a:cubicBezTo>
                    <a:pt x="434" y="215"/>
                    <a:pt x="434" y="215"/>
                    <a:pt x="434" y="215"/>
                  </a:cubicBezTo>
                  <a:cubicBezTo>
                    <a:pt x="477" y="202"/>
                    <a:pt x="462" y="165"/>
                    <a:pt x="427" y="17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22">
              <a:extLst>
                <a:ext uri="{FF2B5EF4-FFF2-40B4-BE49-F238E27FC236}">
                  <a16:creationId xmlns:a16="http://schemas.microsoft.com/office/drawing/2014/main" id="{44F92CE8-76CD-40F0-8B44-70C09C47A8E7}"/>
                </a:ext>
              </a:extLst>
            </p:cNvPr>
            <p:cNvSpPr>
              <a:spLocks/>
            </p:cNvSpPr>
            <p:nvPr/>
          </p:nvSpPr>
          <p:spPr bwMode="auto">
            <a:xfrm>
              <a:off x="8296941" y="5025679"/>
              <a:ext cx="96207" cy="122810"/>
            </a:xfrm>
            <a:custGeom>
              <a:avLst/>
              <a:gdLst>
                <a:gd name="T0" fmla="*/ 2 w 264"/>
                <a:gd name="T1" fmla="*/ 0 h 337"/>
                <a:gd name="T2" fmla="*/ 0 w 264"/>
                <a:gd name="T3" fmla="*/ 230 h 337"/>
                <a:gd name="T4" fmla="*/ 255 w 264"/>
                <a:gd name="T5" fmla="*/ 337 h 337"/>
                <a:gd name="T6" fmla="*/ 264 w 264"/>
                <a:gd name="T7" fmla="*/ 58 h 337"/>
                <a:gd name="T8" fmla="*/ 2 w 264"/>
                <a:gd name="T9" fmla="*/ 0 h 337"/>
              </a:gdLst>
              <a:ahLst/>
              <a:cxnLst>
                <a:cxn ang="0">
                  <a:pos x="T0" y="T1"/>
                </a:cxn>
                <a:cxn ang="0">
                  <a:pos x="T2" y="T3"/>
                </a:cxn>
                <a:cxn ang="0">
                  <a:pos x="T4" y="T5"/>
                </a:cxn>
                <a:cxn ang="0">
                  <a:pos x="T6" y="T7"/>
                </a:cxn>
                <a:cxn ang="0">
                  <a:pos x="T8" y="T9"/>
                </a:cxn>
              </a:cxnLst>
              <a:rect l="0" t="0" r="r" b="b"/>
              <a:pathLst>
                <a:path w="264" h="337">
                  <a:moveTo>
                    <a:pt x="2" y="0"/>
                  </a:moveTo>
                  <a:lnTo>
                    <a:pt x="0" y="230"/>
                  </a:lnTo>
                  <a:lnTo>
                    <a:pt x="255" y="337"/>
                  </a:lnTo>
                  <a:lnTo>
                    <a:pt x="264" y="58"/>
                  </a:lnTo>
                  <a:lnTo>
                    <a:pt x="2"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23">
              <a:extLst>
                <a:ext uri="{FF2B5EF4-FFF2-40B4-BE49-F238E27FC236}">
                  <a16:creationId xmlns:a16="http://schemas.microsoft.com/office/drawing/2014/main" id="{91E78F47-63D4-4728-AA01-2496672671E4}"/>
                </a:ext>
              </a:extLst>
            </p:cNvPr>
            <p:cNvSpPr>
              <a:spLocks/>
            </p:cNvSpPr>
            <p:nvPr/>
          </p:nvSpPr>
          <p:spPr bwMode="auto">
            <a:xfrm>
              <a:off x="8249567" y="4907606"/>
              <a:ext cx="58672" cy="135929"/>
            </a:xfrm>
            <a:custGeom>
              <a:avLst/>
              <a:gdLst>
                <a:gd name="T0" fmla="*/ 0 w 94"/>
                <a:gd name="T1" fmla="*/ 17 h 219"/>
                <a:gd name="T2" fmla="*/ 28 w 94"/>
                <a:gd name="T3" fmla="*/ 144 h 219"/>
                <a:gd name="T4" fmla="*/ 78 w 94"/>
                <a:gd name="T5" fmla="*/ 217 h 219"/>
                <a:gd name="T6" fmla="*/ 90 w 94"/>
                <a:gd name="T7" fmla="*/ 147 h 219"/>
                <a:gd name="T8" fmla="*/ 0 w 94"/>
                <a:gd name="T9" fmla="*/ 17 h 219"/>
              </a:gdLst>
              <a:ahLst/>
              <a:cxnLst>
                <a:cxn ang="0">
                  <a:pos x="T0" y="T1"/>
                </a:cxn>
                <a:cxn ang="0">
                  <a:pos x="T2" y="T3"/>
                </a:cxn>
                <a:cxn ang="0">
                  <a:pos x="T4" y="T5"/>
                </a:cxn>
                <a:cxn ang="0">
                  <a:pos x="T6" y="T7"/>
                </a:cxn>
                <a:cxn ang="0">
                  <a:pos x="T8" y="T9"/>
                </a:cxn>
              </a:cxnLst>
              <a:rect l="0" t="0" r="r" b="b"/>
              <a:pathLst>
                <a:path w="94" h="219">
                  <a:moveTo>
                    <a:pt x="0" y="17"/>
                  </a:moveTo>
                  <a:cubicBezTo>
                    <a:pt x="28" y="144"/>
                    <a:pt x="28" y="144"/>
                    <a:pt x="28" y="144"/>
                  </a:cubicBezTo>
                  <a:cubicBezTo>
                    <a:pt x="31" y="161"/>
                    <a:pt x="61" y="219"/>
                    <a:pt x="78" y="217"/>
                  </a:cubicBezTo>
                  <a:cubicBezTo>
                    <a:pt x="94" y="215"/>
                    <a:pt x="94" y="164"/>
                    <a:pt x="90" y="147"/>
                  </a:cubicBezTo>
                  <a:cubicBezTo>
                    <a:pt x="75" y="96"/>
                    <a:pt x="68" y="0"/>
                    <a:pt x="0" y="17"/>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24">
              <a:extLst>
                <a:ext uri="{FF2B5EF4-FFF2-40B4-BE49-F238E27FC236}">
                  <a16:creationId xmlns:a16="http://schemas.microsoft.com/office/drawing/2014/main" id="{8C9CCAF7-4BB1-4958-A0A8-E954F645EFD4}"/>
                </a:ext>
              </a:extLst>
            </p:cNvPr>
            <p:cNvSpPr>
              <a:spLocks/>
            </p:cNvSpPr>
            <p:nvPr/>
          </p:nvSpPr>
          <p:spPr bwMode="auto">
            <a:xfrm>
              <a:off x="8273982" y="4806661"/>
              <a:ext cx="146498" cy="294817"/>
            </a:xfrm>
            <a:custGeom>
              <a:avLst/>
              <a:gdLst>
                <a:gd name="T0" fmla="*/ 42 w 235"/>
                <a:gd name="T1" fmla="*/ 61 h 475"/>
                <a:gd name="T2" fmla="*/ 70 w 235"/>
                <a:gd name="T3" fmla="*/ 208 h 475"/>
                <a:gd name="T4" fmla="*/ 72 w 235"/>
                <a:gd name="T5" fmla="*/ 208 h 475"/>
                <a:gd name="T6" fmla="*/ 73 w 235"/>
                <a:gd name="T7" fmla="*/ 37 h 475"/>
                <a:gd name="T8" fmla="*/ 114 w 235"/>
                <a:gd name="T9" fmla="*/ 36 h 475"/>
                <a:gd name="T10" fmla="*/ 121 w 235"/>
                <a:gd name="T11" fmla="*/ 209 h 475"/>
                <a:gd name="T12" fmla="*/ 124 w 235"/>
                <a:gd name="T13" fmla="*/ 209 h 475"/>
                <a:gd name="T14" fmla="*/ 139 w 235"/>
                <a:gd name="T15" fmla="*/ 55 h 475"/>
                <a:gd name="T16" fmla="*/ 162 w 235"/>
                <a:gd name="T17" fmla="*/ 28 h 475"/>
                <a:gd name="T18" fmla="*/ 176 w 235"/>
                <a:gd name="T19" fmla="*/ 57 h 475"/>
                <a:gd name="T20" fmla="*/ 174 w 235"/>
                <a:gd name="T21" fmla="*/ 211 h 475"/>
                <a:gd name="T22" fmla="*/ 176 w 235"/>
                <a:gd name="T23" fmla="*/ 211 h 475"/>
                <a:gd name="T24" fmla="*/ 198 w 235"/>
                <a:gd name="T25" fmla="*/ 110 h 475"/>
                <a:gd name="T26" fmla="*/ 218 w 235"/>
                <a:gd name="T27" fmla="*/ 85 h 475"/>
                <a:gd name="T28" fmla="*/ 228 w 235"/>
                <a:gd name="T29" fmla="*/ 113 h 475"/>
                <a:gd name="T30" fmla="*/ 217 w 235"/>
                <a:gd name="T31" fmla="*/ 213 h 475"/>
                <a:gd name="T32" fmla="*/ 196 w 235"/>
                <a:gd name="T33" fmla="*/ 420 h 475"/>
                <a:gd name="T34" fmla="*/ 47 w 235"/>
                <a:gd name="T35" fmla="*/ 410 h 475"/>
                <a:gd name="T36" fmla="*/ 15 w 235"/>
                <a:gd name="T37" fmla="*/ 351 h 475"/>
                <a:gd name="T38" fmla="*/ 18 w 235"/>
                <a:gd name="T39" fmla="*/ 215 h 475"/>
                <a:gd name="T40" fmla="*/ 1 w 235"/>
                <a:gd name="T41" fmla="*/ 67 h 475"/>
                <a:gd name="T42" fmla="*/ 42 w 235"/>
                <a:gd name="T43" fmla="*/ 6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475">
                  <a:moveTo>
                    <a:pt x="42" y="61"/>
                  </a:moveTo>
                  <a:cubicBezTo>
                    <a:pt x="70" y="208"/>
                    <a:pt x="70" y="208"/>
                    <a:pt x="70" y="208"/>
                  </a:cubicBezTo>
                  <a:cubicBezTo>
                    <a:pt x="72" y="208"/>
                    <a:pt x="72" y="208"/>
                    <a:pt x="72" y="208"/>
                  </a:cubicBezTo>
                  <a:cubicBezTo>
                    <a:pt x="73" y="37"/>
                    <a:pt x="73" y="37"/>
                    <a:pt x="73" y="37"/>
                  </a:cubicBezTo>
                  <a:cubicBezTo>
                    <a:pt x="74" y="1"/>
                    <a:pt x="111" y="0"/>
                    <a:pt x="114" y="36"/>
                  </a:cubicBezTo>
                  <a:cubicBezTo>
                    <a:pt x="121" y="209"/>
                    <a:pt x="121" y="209"/>
                    <a:pt x="121" y="209"/>
                  </a:cubicBezTo>
                  <a:cubicBezTo>
                    <a:pt x="124" y="209"/>
                    <a:pt x="124" y="209"/>
                    <a:pt x="124" y="209"/>
                  </a:cubicBezTo>
                  <a:cubicBezTo>
                    <a:pt x="139" y="55"/>
                    <a:pt x="139" y="55"/>
                    <a:pt x="139" y="55"/>
                  </a:cubicBezTo>
                  <a:cubicBezTo>
                    <a:pt x="140" y="32"/>
                    <a:pt x="148" y="29"/>
                    <a:pt x="162" y="28"/>
                  </a:cubicBezTo>
                  <a:cubicBezTo>
                    <a:pt x="176" y="31"/>
                    <a:pt x="175" y="43"/>
                    <a:pt x="176" y="57"/>
                  </a:cubicBezTo>
                  <a:cubicBezTo>
                    <a:pt x="174" y="211"/>
                    <a:pt x="174" y="211"/>
                    <a:pt x="174" y="211"/>
                  </a:cubicBezTo>
                  <a:cubicBezTo>
                    <a:pt x="176" y="211"/>
                    <a:pt x="176" y="211"/>
                    <a:pt x="176" y="211"/>
                  </a:cubicBezTo>
                  <a:cubicBezTo>
                    <a:pt x="198" y="110"/>
                    <a:pt x="198" y="110"/>
                    <a:pt x="198" y="110"/>
                  </a:cubicBezTo>
                  <a:cubicBezTo>
                    <a:pt x="203" y="96"/>
                    <a:pt x="200" y="84"/>
                    <a:pt x="218" y="85"/>
                  </a:cubicBezTo>
                  <a:cubicBezTo>
                    <a:pt x="235" y="87"/>
                    <a:pt x="228" y="99"/>
                    <a:pt x="228" y="113"/>
                  </a:cubicBezTo>
                  <a:cubicBezTo>
                    <a:pt x="217" y="213"/>
                    <a:pt x="217" y="213"/>
                    <a:pt x="217" y="213"/>
                  </a:cubicBezTo>
                  <a:cubicBezTo>
                    <a:pt x="228" y="267"/>
                    <a:pt x="214" y="368"/>
                    <a:pt x="196" y="420"/>
                  </a:cubicBezTo>
                  <a:cubicBezTo>
                    <a:pt x="151" y="475"/>
                    <a:pt x="68" y="442"/>
                    <a:pt x="47" y="410"/>
                  </a:cubicBezTo>
                  <a:cubicBezTo>
                    <a:pt x="30" y="386"/>
                    <a:pt x="16" y="370"/>
                    <a:pt x="15" y="351"/>
                  </a:cubicBezTo>
                  <a:cubicBezTo>
                    <a:pt x="18" y="215"/>
                    <a:pt x="18" y="215"/>
                    <a:pt x="18" y="215"/>
                  </a:cubicBezTo>
                  <a:cubicBezTo>
                    <a:pt x="1" y="67"/>
                    <a:pt x="1" y="67"/>
                    <a:pt x="1" y="67"/>
                  </a:cubicBezTo>
                  <a:cubicBezTo>
                    <a:pt x="0" y="22"/>
                    <a:pt x="40" y="25"/>
                    <a:pt x="42" y="61"/>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25">
              <a:extLst>
                <a:ext uri="{FF2B5EF4-FFF2-40B4-BE49-F238E27FC236}">
                  <a16:creationId xmlns:a16="http://schemas.microsoft.com/office/drawing/2014/main" id="{401FCD94-9491-4D34-A235-1503DBC6AB91}"/>
                </a:ext>
              </a:extLst>
            </p:cNvPr>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629 w 1877"/>
                <a:gd name="T15" fmla="*/ 641 h 1795"/>
                <a:gd name="T16" fmla="*/ 1445 w 1877"/>
                <a:gd name="T17" fmla="*/ 1230 h 1795"/>
                <a:gd name="T18" fmla="*/ 1226 w 1877"/>
                <a:gd name="T19" fmla="*/ 1321 h 1795"/>
                <a:gd name="T20" fmla="*/ 1055 w 1877"/>
                <a:gd name="T21" fmla="*/ 1272 h 1795"/>
                <a:gd name="T22" fmla="*/ 791 w 1877"/>
                <a:gd name="T23" fmla="*/ 1039 h 1795"/>
                <a:gd name="T24" fmla="*/ 405 w 1877"/>
                <a:gd name="T25" fmla="*/ 805 h 1795"/>
                <a:gd name="T26" fmla="*/ 468 w 1877"/>
                <a:gd name="T27" fmla="*/ 460 h 1795"/>
                <a:gd name="T28" fmla="*/ 1074 w 1877"/>
                <a:gd name="T29" fmla="*/ 220 h 1795"/>
                <a:gd name="T30" fmla="*/ 987 w 1877"/>
                <a:gd name="T31" fmla="*/ 0 h 1795"/>
                <a:gd name="T32" fmla="*/ 293 w 1877"/>
                <a:gd name="T33" fmla="*/ 231 h 1795"/>
                <a:gd name="T34" fmla="*/ 4 w 1877"/>
                <a:gd name="T35"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629" y="641"/>
                    <a:pt x="1629" y="641"/>
                    <a:pt x="1629" y="641"/>
                  </a:cubicBezTo>
                  <a:cubicBezTo>
                    <a:pt x="1445" y="1230"/>
                    <a:pt x="1445" y="1230"/>
                    <a:pt x="1445" y="1230"/>
                  </a:cubicBezTo>
                  <a:cubicBezTo>
                    <a:pt x="1393" y="1288"/>
                    <a:pt x="1334" y="1286"/>
                    <a:pt x="1226" y="1321"/>
                  </a:cubicBezTo>
                  <a:cubicBezTo>
                    <a:pt x="1140" y="1323"/>
                    <a:pt x="1114" y="1345"/>
                    <a:pt x="1055" y="1272"/>
                  </a:cubicBezTo>
                  <a:cubicBezTo>
                    <a:pt x="984" y="1185"/>
                    <a:pt x="886" y="1109"/>
                    <a:pt x="791" y="1039"/>
                  </a:cubicBezTo>
                  <a:cubicBezTo>
                    <a:pt x="698" y="966"/>
                    <a:pt x="509" y="850"/>
                    <a:pt x="405" y="805"/>
                  </a:cubicBezTo>
                  <a:cubicBezTo>
                    <a:pt x="397" y="737"/>
                    <a:pt x="486" y="418"/>
                    <a:pt x="468" y="460"/>
                  </a:cubicBezTo>
                  <a:cubicBezTo>
                    <a:pt x="653" y="375"/>
                    <a:pt x="1004" y="257"/>
                    <a:pt x="1074" y="220"/>
                  </a:cubicBezTo>
                  <a:cubicBezTo>
                    <a:pt x="987" y="0"/>
                    <a:pt x="987" y="0"/>
                    <a:pt x="987" y="0"/>
                  </a:cubicBezTo>
                  <a:cubicBezTo>
                    <a:pt x="842" y="62"/>
                    <a:pt x="293" y="231"/>
                    <a:pt x="293" y="231"/>
                  </a:cubicBezTo>
                  <a:cubicBezTo>
                    <a:pt x="214" y="308"/>
                    <a:pt x="0" y="820"/>
                    <a:pt x="4" y="1064"/>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16" name="Freeform 326">
              <a:extLst>
                <a:ext uri="{FF2B5EF4-FFF2-40B4-BE49-F238E27FC236}">
                  <a16:creationId xmlns:a16="http://schemas.microsoft.com/office/drawing/2014/main" id="{D5A43BA3-1F4B-4B1D-9565-7C236083C2A7}"/>
                </a:ext>
              </a:extLst>
            </p:cNvPr>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837 w 1877"/>
                <a:gd name="T15" fmla="*/ 646 h 1795"/>
                <a:gd name="T16" fmla="*/ 1620 w 1877"/>
                <a:gd name="T17" fmla="*/ 1425 h 1795"/>
                <a:gd name="T18" fmla="*/ 1237 w 1877"/>
                <a:gd name="T19" fmla="*/ 1642 h 1795"/>
                <a:gd name="T20" fmla="*/ 763 w 1877"/>
                <a:gd name="T21" fmla="*/ 1614 h 1795"/>
                <a:gd name="T22" fmla="*/ 157 w 1877"/>
                <a:gd name="T23" fmla="*/ 899 h 1795"/>
                <a:gd name="T24" fmla="*/ 326 w 1877"/>
                <a:gd name="T25" fmla="*/ 296 h 1795"/>
                <a:gd name="T26" fmla="*/ 1007 w 1877"/>
                <a:gd name="T27" fmla="*/ 51 h 1795"/>
                <a:gd name="T28" fmla="*/ 987 w 1877"/>
                <a:gd name="T29" fmla="*/ 0 h 1795"/>
                <a:gd name="T30" fmla="*/ 293 w 1877"/>
                <a:gd name="T31" fmla="*/ 231 h 1795"/>
                <a:gd name="T32" fmla="*/ 4 w 1877"/>
                <a:gd name="T33"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837" y="646"/>
                    <a:pt x="1837" y="646"/>
                    <a:pt x="1837" y="646"/>
                  </a:cubicBezTo>
                  <a:cubicBezTo>
                    <a:pt x="1812" y="760"/>
                    <a:pt x="1682" y="1357"/>
                    <a:pt x="1620" y="1425"/>
                  </a:cubicBezTo>
                  <a:cubicBezTo>
                    <a:pt x="1551" y="1500"/>
                    <a:pt x="1327" y="1614"/>
                    <a:pt x="1237" y="1642"/>
                  </a:cubicBezTo>
                  <a:cubicBezTo>
                    <a:pt x="1146" y="1671"/>
                    <a:pt x="921" y="1710"/>
                    <a:pt x="763" y="1614"/>
                  </a:cubicBezTo>
                  <a:cubicBezTo>
                    <a:pt x="605" y="1518"/>
                    <a:pt x="157" y="1060"/>
                    <a:pt x="157" y="899"/>
                  </a:cubicBezTo>
                  <a:cubicBezTo>
                    <a:pt x="157" y="739"/>
                    <a:pt x="258" y="397"/>
                    <a:pt x="326" y="296"/>
                  </a:cubicBezTo>
                  <a:cubicBezTo>
                    <a:pt x="373" y="225"/>
                    <a:pt x="772" y="112"/>
                    <a:pt x="1007" y="51"/>
                  </a:cubicBezTo>
                  <a:cubicBezTo>
                    <a:pt x="987" y="0"/>
                    <a:pt x="987" y="0"/>
                    <a:pt x="987" y="0"/>
                  </a:cubicBezTo>
                  <a:cubicBezTo>
                    <a:pt x="842" y="62"/>
                    <a:pt x="293" y="231"/>
                    <a:pt x="293" y="231"/>
                  </a:cubicBezTo>
                  <a:cubicBezTo>
                    <a:pt x="214" y="308"/>
                    <a:pt x="0" y="820"/>
                    <a:pt x="4" y="1064"/>
                  </a:cubicBezTo>
                  <a:close/>
                </a:path>
              </a:pathLst>
            </a:custGeom>
            <a:solidFill>
              <a:srgbClr val="7B8E99"/>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327">
              <a:extLst>
                <a:ext uri="{FF2B5EF4-FFF2-40B4-BE49-F238E27FC236}">
                  <a16:creationId xmlns:a16="http://schemas.microsoft.com/office/drawing/2014/main" id="{FB4A9C53-D383-4C3B-8CF6-41ABB717DDCE}"/>
                </a:ext>
              </a:extLst>
            </p:cNvPr>
            <p:cNvSpPr>
              <a:spLocks/>
            </p:cNvSpPr>
            <p:nvPr/>
          </p:nvSpPr>
          <p:spPr bwMode="auto">
            <a:xfrm>
              <a:off x="7106740" y="5167073"/>
              <a:ext cx="872427" cy="791526"/>
            </a:xfrm>
            <a:custGeom>
              <a:avLst/>
              <a:gdLst>
                <a:gd name="T0" fmla="*/ 92 w 1399"/>
                <a:gd name="T1" fmla="*/ 32 h 1275"/>
                <a:gd name="T2" fmla="*/ 201 w 1399"/>
                <a:gd name="T3" fmla="*/ 30 h 1275"/>
                <a:gd name="T4" fmla="*/ 675 w 1399"/>
                <a:gd name="T5" fmla="*/ 666 h 1275"/>
                <a:gd name="T6" fmla="*/ 1359 w 1399"/>
                <a:gd name="T7" fmla="*/ 1044 h 1275"/>
                <a:gd name="T8" fmla="*/ 1372 w 1399"/>
                <a:gd name="T9" fmla="*/ 1153 h 1275"/>
                <a:gd name="T10" fmla="*/ 533 w 1399"/>
                <a:gd name="T11" fmla="*/ 835 h 1275"/>
                <a:gd name="T12" fmla="*/ 92 w 1399"/>
                <a:gd name="T13" fmla="*/ 32 h 1275"/>
              </a:gdLst>
              <a:ahLst/>
              <a:cxnLst>
                <a:cxn ang="0">
                  <a:pos x="T0" y="T1"/>
                </a:cxn>
                <a:cxn ang="0">
                  <a:pos x="T2" y="T3"/>
                </a:cxn>
                <a:cxn ang="0">
                  <a:pos x="T4" y="T5"/>
                </a:cxn>
                <a:cxn ang="0">
                  <a:pos x="T6" y="T7"/>
                </a:cxn>
                <a:cxn ang="0">
                  <a:pos x="T8" y="T9"/>
                </a:cxn>
                <a:cxn ang="0">
                  <a:pos x="T10" y="T11"/>
                </a:cxn>
                <a:cxn ang="0">
                  <a:pos x="T12" y="T13"/>
                </a:cxn>
              </a:cxnLst>
              <a:rect l="0" t="0" r="r" b="b"/>
              <a:pathLst>
                <a:path w="1399" h="1275">
                  <a:moveTo>
                    <a:pt x="92" y="32"/>
                  </a:moveTo>
                  <a:cubicBezTo>
                    <a:pt x="118" y="1"/>
                    <a:pt x="167" y="0"/>
                    <a:pt x="201" y="30"/>
                  </a:cubicBezTo>
                  <a:cubicBezTo>
                    <a:pt x="201" y="30"/>
                    <a:pt x="323" y="357"/>
                    <a:pt x="675" y="666"/>
                  </a:cubicBezTo>
                  <a:cubicBezTo>
                    <a:pt x="1028" y="975"/>
                    <a:pt x="1359" y="1044"/>
                    <a:pt x="1359" y="1044"/>
                  </a:cubicBezTo>
                  <a:cubicBezTo>
                    <a:pt x="1393" y="1074"/>
                    <a:pt x="1399" y="1123"/>
                    <a:pt x="1372" y="1153"/>
                  </a:cubicBezTo>
                  <a:cubicBezTo>
                    <a:pt x="1267" y="1275"/>
                    <a:pt x="767" y="1041"/>
                    <a:pt x="533" y="835"/>
                  </a:cubicBezTo>
                  <a:cubicBezTo>
                    <a:pt x="293" y="625"/>
                    <a:pt x="0" y="139"/>
                    <a:pt x="92" y="32"/>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28">
              <a:extLst>
                <a:ext uri="{FF2B5EF4-FFF2-40B4-BE49-F238E27FC236}">
                  <a16:creationId xmlns:a16="http://schemas.microsoft.com/office/drawing/2014/main" id="{6EF48B1A-8EE3-47AA-B333-AC12B5F50FB2}"/>
                </a:ext>
              </a:extLst>
            </p:cNvPr>
            <p:cNvSpPr>
              <a:spLocks/>
            </p:cNvSpPr>
            <p:nvPr/>
          </p:nvSpPr>
          <p:spPr bwMode="auto">
            <a:xfrm>
              <a:off x="7586318" y="5217364"/>
              <a:ext cx="149413" cy="62316"/>
            </a:xfrm>
            <a:custGeom>
              <a:avLst/>
              <a:gdLst>
                <a:gd name="T0" fmla="*/ 400 w 410"/>
                <a:gd name="T1" fmla="*/ 0 h 171"/>
                <a:gd name="T2" fmla="*/ 14 w 410"/>
                <a:gd name="T3" fmla="*/ 135 h 171"/>
                <a:gd name="T4" fmla="*/ 0 w 410"/>
                <a:gd name="T5" fmla="*/ 171 h 171"/>
                <a:gd name="T6" fmla="*/ 310 w 410"/>
                <a:gd name="T7" fmla="*/ 55 h 171"/>
                <a:gd name="T8" fmla="*/ 410 w 410"/>
                <a:gd name="T9" fmla="*/ 14 h 171"/>
                <a:gd name="T10" fmla="*/ 400 w 410"/>
                <a:gd name="T11" fmla="*/ 0 h 171"/>
              </a:gdLst>
              <a:ahLst/>
              <a:cxnLst>
                <a:cxn ang="0">
                  <a:pos x="T0" y="T1"/>
                </a:cxn>
                <a:cxn ang="0">
                  <a:pos x="T2" y="T3"/>
                </a:cxn>
                <a:cxn ang="0">
                  <a:pos x="T4" y="T5"/>
                </a:cxn>
                <a:cxn ang="0">
                  <a:pos x="T6" y="T7"/>
                </a:cxn>
                <a:cxn ang="0">
                  <a:pos x="T8" y="T9"/>
                </a:cxn>
                <a:cxn ang="0">
                  <a:pos x="T10" y="T11"/>
                </a:cxn>
              </a:cxnLst>
              <a:rect l="0" t="0" r="r" b="b"/>
              <a:pathLst>
                <a:path w="410" h="171">
                  <a:moveTo>
                    <a:pt x="400" y="0"/>
                  </a:moveTo>
                  <a:lnTo>
                    <a:pt x="14" y="135"/>
                  </a:lnTo>
                  <a:lnTo>
                    <a:pt x="0" y="171"/>
                  </a:lnTo>
                  <a:lnTo>
                    <a:pt x="310" y="55"/>
                  </a:lnTo>
                  <a:lnTo>
                    <a:pt x="410" y="14"/>
                  </a:lnTo>
                  <a:lnTo>
                    <a:pt x="400"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29">
              <a:extLst>
                <a:ext uri="{FF2B5EF4-FFF2-40B4-BE49-F238E27FC236}">
                  <a16:creationId xmlns:a16="http://schemas.microsoft.com/office/drawing/2014/main" id="{AA6BED95-52F4-44BD-82C6-163B8E6EF8F2}"/>
                </a:ext>
              </a:extLst>
            </p:cNvPr>
            <p:cNvSpPr>
              <a:spLocks/>
            </p:cNvSpPr>
            <p:nvPr/>
          </p:nvSpPr>
          <p:spPr bwMode="auto">
            <a:xfrm>
              <a:off x="7770716" y="5444035"/>
              <a:ext cx="116615" cy="116251"/>
            </a:xfrm>
            <a:custGeom>
              <a:avLst/>
              <a:gdLst>
                <a:gd name="T0" fmla="*/ 320 w 320"/>
                <a:gd name="T1" fmla="*/ 24 h 319"/>
                <a:gd name="T2" fmla="*/ 40 w 320"/>
                <a:gd name="T3" fmla="*/ 319 h 319"/>
                <a:gd name="T4" fmla="*/ 0 w 320"/>
                <a:gd name="T5" fmla="*/ 317 h 319"/>
                <a:gd name="T6" fmla="*/ 233 w 320"/>
                <a:gd name="T7" fmla="*/ 84 h 319"/>
                <a:gd name="T8" fmla="*/ 308 w 320"/>
                <a:gd name="T9" fmla="*/ 0 h 319"/>
                <a:gd name="T10" fmla="*/ 320 w 320"/>
                <a:gd name="T11" fmla="*/ 24 h 319"/>
              </a:gdLst>
              <a:ahLst/>
              <a:cxnLst>
                <a:cxn ang="0">
                  <a:pos x="T0" y="T1"/>
                </a:cxn>
                <a:cxn ang="0">
                  <a:pos x="T2" y="T3"/>
                </a:cxn>
                <a:cxn ang="0">
                  <a:pos x="T4" y="T5"/>
                </a:cxn>
                <a:cxn ang="0">
                  <a:pos x="T6" y="T7"/>
                </a:cxn>
                <a:cxn ang="0">
                  <a:pos x="T8" y="T9"/>
                </a:cxn>
                <a:cxn ang="0">
                  <a:pos x="T10" y="T11"/>
                </a:cxn>
              </a:cxnLst>
              <a:rect l="0" t="0" r="r" b="b"/>
              <a:pathLst>
                <a:path w="320" h="319">
                  <a:moveTo>
                    <a:pt x="320" y="24"/>
                  </a:moveTo>
                  <a:lnTo>
                    <a:pt x="40" y="319"/>
                  </a:lnTo>
                  <a:lnTo>
                    <a:pt x="0" y="317"/>
                  </a:lnTo>
                  <a:lnTo>
                    <a:pt x="233" y="84"/>
                  </a:lnTo>
                  <a:lnTo>
                    <a:pt x="308" y="0"/>
                  </a:lnTo>
                  <a:lnTo>
                    <a:pt x="320" y="24"/>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30">
              <a:extLst>
                <a:ext uri="{FF2B5EF4-FFF2-40B4-BE49-F238E27FC236}">
                  <a16:creationId xmlns:a16="http://schemas.microsoft.com/office/drawing/2014/main" id="{B7CE5DF1-ED4A-410E-99B0-08737111A566}"/>
                </a:ext>
              </a:extLst>
            </p:cNvPr>
            <p:cNvSpPr>
              <a:spLocks/>
            </p:cNvSpPr>
            <p:nvPr/>
          </p:nvSpPr>
          <p:spPr bwMode="auto">
            <a:xfrm>
              <a:off x="7765979" y="5291342"/>
              <a:ext cx="94750" cy="91834"/>
            </a:xfrm>
            <a:custGeom>
              <a:avLst/>
              <a:gdLst>
                <a:gd name="T0" fmla="*/ 91 w 152"/>
                <a:gd name="T1" fmla="*/ 133 h 148"/>
                <a:gd name="T2" fmla="*/ 18 w 152"/>
                <a:gd name="T3" fmla="*/ 107 h 148"/>
                <a:gd name="T4" fmla="*/ 25 w 152"/>
                <a:gd name="T5" fmla="*/ 27 h 148"/>
                <a:gd name="T6" fmla="*/ 129 w 152"/>
                <a:gd name="T7" fmla="*/ 33 h 148"/>
                <a:gd name="T8" fmla="*/ 91 w 152"/>
                <a:gd name="T9" fmla="*/ 133 h 148"/>
              </a:gdLst>
              <a:ahLst/>
              <a:cxnLst>
                <a:cxn ang="0">
                  <a:pos x="T0" y="T1"/>
                </a:cxn>
                <a:cxn ang="0">
                  <a:pos x="T2" y="T3"/>
                </a:cxn>
                <a:cxn ang="0">
                  <a:pos x="T4" y="T5"/>
                </a:cxn>
                <a:cxn ang="0">
                  <a:pos x="T6" y="T7"/>
                </a:cxn>
                <a:cxn ang="0">
                  <a:pos x="T8" y="T9"/>
                </a:cxn>
              </a:cxnLst>
              <a:rect l="0" t="0" r="r" b="b"/>
              <a:pathLst>
                <a:path w="152" h="148">
                  <a:moveTo>
                    <a:pt x="91" y="133"/>
                  </a:moveTo>
                  <a:cubicBezTo>
                    <a:pt x="66" y="148"/>
                    <a:pt x="34" y="131"/>
                    <a:pt x="18" y="107"/>
                  </a:cubicBezTo>
                  <a:cubicBezTo>
                    <a:pt x="3" y="84"/>
                    <a:pt x="0" y="43"/>
                    <a:pt x="25" y="27"/>
                  </a:cubicBezTo>
                  <a:cubicBezTo>
                    <a:pt x="49" y="11"/>
                    <a:pt x="107" y="0"/>
                    <a:pt x="129" y="33"/>
                  </a:cubicBezTo>
                  <a:cubicBezTo>
                    <a:pt x="152" y="69"/>
                    <a:pt x="115" y="117"/>
                    <a:pt x="91" y="13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31">
              <a:extLst>
                <a:ext uri="{FF2B5EF4-FFF2-40B4-BE49-F238E27FC236}">
                  <a16:creationId xmlns:a16="http://schemas.microsoft.com/office/drawing/2014/main" id="{30BDE08E-607C-42AE-8A7E-F841914F67BD}"/>
                </a:ext>
              </a:extLst>
            </p:cNvPr>
            <p:cNvSpPr>
              <a:spLocks/>
            </p:cNvSpPr>
            <p:nvPr/>
          </p:nvSpPr>
          <p:spPr bwMode="auto">
            <a:xfrm>
              <a:off x="7440550" y="5249797"/>
              <a:ext cx="404509" cy="407788"/>
            </a:xfrm>
            <a:custGeom>
              <a:avLst/>
              <a:gdLst>
                <a:gd name="T0" fmla="*/ 472 w 649"/>
                <a:gd name="T1" fmla="*/ 575 h 657"/>
                <a:gd name="T2" fmla="*/ 133 w 649"/>
                <a:gd name="T3" fmla="*/ 429 h 657"/>
                <a:gd name="T4" fmla="*/ 127 w 649"/>
                <a:gd name="T5" fmla="*/ 68 h 657"/>
                <a:gd name="T6" fmla="*/ 434 w 649"/>
                <a:gd name="T7" fmla="*/ 12 h 657"/>
                <a:gd name="T8" fmla="*/ 578 w 649"/>
                <a:gd name="T9" fmla="*/ 143 h 657"/>
                <a:gd name="T10" fmla="*/ 642 w 649"/>
                <a:gd name="T11" fmla="*/ 332 h 657"/>
                <a:gd name="T12" fmla="*/ 472 w 649"/>
                <a:gd name="T13" fmla="*/ 575 h 657"/>
              </a:gdLst>
              <a:ahLst/>
              <a:cxnLst>
                <a:cxn ang="0">
                  <a:pos x="T0" y="T1"/>
                </a:cxn>
                <a:cxn ang="0">
                  <a:pos x="T2" y="T3"/>
                </a:cxn>
                <a:cxn ang="0">
                  <a:pos x="T4" y="T5"/>
                </a:cxn>
                <a:cxn ang="0">
                  <a:pos x="T6" y="T7"/>
                </a:cxn>
                <a:cxn ang="0">
                  <a:pos x="T8" y="T9"/>
                </a:cxn>
                <a:cxn ang="0">
                  <a:pos x="T10" y="T11"/>
                </a:cxn>
                <a:cxn ang="0">
                  <a:pos x="T12" y="T13"/>
                </a:cxn>
              </a:cxnLst>
              <a:rect l="0" t="0" r="r" b="b"/>
              <a:pathLst>
                <a:path w="649" h="657">
                  <a:moveTo>
                    <a:pt x="472" y="575"/>
                  </a:moveTo>
                  <a:cubicBezTo>
                    <a:pt x="345" y="657"/>
                    <a:pt x="221" y="564"/>
                    <a:pt x="133" y="429"/>
                  </a:cubicBezTo>
                  <a:cubicBezTo>
                    <a:pt x="45" y="294"/>
                    <a:pt x="0" y="150"/>
                    <a:pt x="127" y="68"/>
                  </a:cubicBezTo>
                  <a:cubicBezTo>
                    <a:pt x="194" y="24"/>
                    <a:pt x="406" y="0"/>
                    <a:pt x="434" y="12"/>
                  </a:cubicBezTo>
                  <a:cubicBezTo>
                    <a:pt x="486" y="37"/>
                    <a:pt x="538" y="82"/>
                    <a:pt x="578" y="143"/>
                  </a:cubicBezTo>
                  <a:cubicBezTo>
                    <a:pt x="622" y="211"/>
                    <a:pt x="649" y="300"/>
                    <a:pt x="642" y="332"/>
                  </a:cubicBezTo>
                  <a:cubicBezTo>
                    <a:pt x="635" y="364"/>
                    <a:pt x="539" y="532"/>
                    <a:pt x="472" y="57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32">
              <a:extLst>
                <a:ext uri="{FF2B5EF4-FFF2-40B4-BE49-F238E27FC236}">
                  <a16:creationId xmlns:a16="http://schemas.microsoft.com/office/drawing/2014/main" id="{13C44754-04E3-4A6A-8BE2-6E2140CC51CB}"/>
                </a:ext>
              </a:extLst>
            </p:cNvPr>
            <p:cNvSpPr>
              <a:spLocks/>
            </p:cNvSpPr>
            <p:nvPr/>
          </p:nvSpPr>
          <p:spPr bwMode="auto">
            <a:xfrm>
              <a:off x="7664670" y="5594176"/>
              <a:ext cx="92563" cy="68876"/>
            </a:xfrm>
            <a:custGeom>
              <a:avLst/>
              <a:gdLst>
                <a:gd name="T0" fmla="*/ 5 w 148"/>
                <a:gd name="T1" fmla="*/ 61 h 111"/>
                <a:gd name="T2" fmla="*/ 20 w 148"/>
                <a:gd name="T3" fmla="*/ 111 h 111"/>
                <a:gd name="T4" fmla="*/ 109 w 148"/>
                <a:gd name="T5" fmla="*/ 52 h 111"/>
                <a:gd name="T6" fmla="*/ 127 w 148"/>
                <a:gd name="T7" fmla="*/ 0 h 111"/>
                <a:gd name="T8" fmla="*/ 5 w 148"/>
                <a:gd name="T9" fmla="*/ 61 h 111"/>
              </a:gdLst>
              <a:ahLst/>
              <a:cxnLst>
                <a:cxn ang="0">
                  <a:pos x="T0" y="T1"/>
                </a:cxn>
                <a:cxn ang="0">
                  <a:pos x="T2" y="T3"/>
                </a:cxn>
                <a:cxn ang="0">
                  <a:pos x="T4" y="T5"/>
                </a:cxn>
                <a:cxn ang="0">
                  <a:pos x="T6" y="T7"/>
                </a:cxn>
                <a:cxn ang="0">
                  <a:pos x="T8" y="T9"/>
                </a:cxn>
              </a:cxnLst>
              <a:rect l="0" t="0" r="r" b="b"/>
              <a:pathLst>
                <a:path w="148" h="111">
                  <a:moveTo>
                    <a:pt x="5" y="61"/>
                  </a:moveTo>
                  <a:cubicBezTo>
                    <a:pt x="0" y="71"/>
                    <a:pt x="4" y="111"/>
                    <a:pt x="20" y="111"/>
                  </a:cubicBezTo>
                  <a:cubicBezTo>
                    <a:pt x="36" y="111"/>
                    <a:pt x="84" y="83"/>
                    <a:pt x="109" y="52"/>
                  </a:cubicBezTo>
                  <a:cubicBezTo>
                    <a:pt x="135" y="21"/>
                    <a:pt x="148" y="0"/>
                    <a:pt x="127" y="0"/>
                  </a:cubicBezTo>
                  <a:cubicBezTo>
                    <a:pt x="105" y="1"/>
                    <a:pt x="5" y="61"/>
                    <a:pt x="5" y="61"/>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333">
              <a:extLst>
                <a:ext uri="{FF2B5EF4-FFF2-40B4-BE49-F238E27FC236}">
                  <a16:creationId xmlns:a16="http://schemas.microsoft.com/office/drawing/2014/main" id="{2FE6651F-1966-4F04-AC9F-E858953E6083}"/>
                </a:ext>
              </a:extLst>
            </p:cNvPr>
            <p:cNvSpPr>
              <a:spLocks/>
            </p:cNvSpPr>
            <p:nvPr/>
          </p:nvSpPr>
          <p:spPr bwMode="auto">
            <a:xfrm>
              <a:off x="7407388" y="5288061"/>
              <a:ext cx="88555" cy="79080"/>
            </a:xfrm>
            <a:custGeom>
              <a:avLst/>
              <a:gdLst>
                <a:gd name="T0" fmla="*/ 48 w 142"/>
                <a:gd name="T1" fmla="*/ 125 h 127"/>
                <a:gd name="T2" fmla="*/ 4 w 142"/>
                <a:gd name="T3" fmla="*/ 98 h 127"/>
                <a:gd name="T4" fmla="*/ 82 w 142"/>
                <a:gd name="T5" fmla="*/ 26 h 127"/>
                <a:gd name="T6" fmla="*/ 136 w 142"/>
                <a:gd name="T7" fmla="*/ 21 h 127"/>
                <a:gd name="T8" fmla="*/ 48 w 142"/>
                <a:gd name="T9" fmla="*/ 125 h 127"/>
              </a:gdLst>
              <a:ahLst/>
              <a:cxnLst>
                <a:cxn ang="0">
                  <a:pos x="T0" y="T1"/>
                </a:cxn>
                <a:cxn ang="0">
                  <a:pos x="T2" y="T3"/>
                </a:cxn>
                <a:cxn ang="0">
                  <a:pos x="T4" y="T5"/>
                </a:cxn>
                <a:cxn ang="0">
                  <a:pos x="T6" y="T7"/>
                </a:cxn>
                <a:cxn ang="0">
                  <a:pos x="T8" y="T9"/>
                </a:cxn>
              </a:cxnLst>
              <a:rect l="0" t="0" r="r" b="b"/>
              <a:pathLst>
                <a:path w="142" h="127">
                  <a:moveTo>
                    <a:pt x="48" y="125"/>
                  </a:moveTo>
                  <a:cubicBezTo>
                    <a:pt x="37" y="127"/>
                    <a:pt x="0" y="114"/>
                    <a:pt x="4" y="98"/>
                  </a:cubicBezTo>
                  <a:cubicBezTo>
                    <a:pt x="7" y="82"/>
                    <a:pt x="46" y="43"/>
                    <a:pt x="82" y="26"/>
                  </a:cubicBezTo>
                  <a:cubicBezTo>
                    <a:pt x="119" y="9"/>
                    <a:pt x="142" y="0"/>
                    <a:pt x="136" y="21"/>
                  </a:cubicBezTo>
                  <a:cubicBezTo>
                    <a:pt x="130" y="42"/>
                    <a:pt x="48" y="125"/>
                    <a:pt x="48" y="12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334">
              <a:extLst>
                <a:ext uri="{FF2B5EF4-FFF2-40B4-BE49-F238E27FC236}">
                  <a16:creationId xmlns:a16="http://schemas.microsoft.com/office/drawing/2014/main" id="{E102BFF4-3628-41B0-BDA0-C125EDCD1E64}"/>
                </a:ext>
              </a:extLst>
            </p:cNvPr>
            <p:cNvSpPr>
              <a:spLocks/>
            </p:cNvSpPr>
            <p:nvPr/>
          </p:nvSpPr>
          <p:spPr bwMode="auto">
            <a:xfrm>
              <a:off x="7285306" y="5202422"/>
              <a:ext cx="538615" cy="582346"/>
            </a:xfrm>
            <a:custGeom>
              <a:avLst/>
              <a:gdLst>
                <a:gd name="T0" fmla="*/ 837 w 864"/>
                <a:gd name="T1" fmla="*/ 517 h 938"/>
                <a:gd name="T2" fmla="*/ 669 w 864"/>
                <a:gd name="T3" fmla="*/ 695 h 938"/>
                <a:gd name="T4" fmla="*/ 156 w 864"/>
                <a:gd name="T5" fmla="*/ 651 h 938"/>
                <a:gd name="T6" fmla="*/ 373 w 864"/>
                <a:gd name="T7" fmla="*/ 119 h 938"/>
                <a:gd name="T8" fmla="*/ 505 w 864"/>
                <a:gd name="T9" fmla="*/ 16 h 938"/>
                <a:gd name="T10" fmla="*/ 562 w 864"/>
                <a:gd name="T11" fmla="*/ 57 h 938"/>
                <a:gd name="T12" fmla="*/ 602 w 864"/>
                <a:gd name="T13" fmla="*/ 17 h 938"/>
                <a:gd name="T14" fmla="*/ 654 w 864"/>
                <a:gd name="T15" fmla="*/ 75 h 938"/>
                <a:gd name="T16" fmla="*/ 662 w 864"/>
                <a:gd name="T17" fmla="*/ 43 h 938"/>
                <a:gd name="T18" fmla="*/ 699 w 864"/>
                <a:gd name="T19" fmla="*/ 76 h 938"/>
                <a:gd name="T20" fmla="*/ 738 w 864"/>
                <a:gd name="T21" fmla="*/ 149 h 938"/>
                <a:gd name="T22" fmla="*/ 751 w 864"/>
                <a:gd name="T23" fmla="*/ 124 h 938"/>
                <a:gd name="T24" fmla="*/ 767 w 864"/>
                <a:gd name="T25" fmla="*/ 155 h 938"/>
                <a:gd name="T26" fmla="*/ 806 w 864"/>
                <a:gd name="T27" fmla="*/ 268 h 938"/>
                <a:gd name="T28" fmla="*/ 824 w 864"/>
                <a:gd name="T29" fmla="*/ 229 h 938"/>
                <a:gd name="T30" fmla="*/ 837 w 864"/>
                <a:gd name="T31" fmla="*/ 295 h 938"/>
                <a:gd name="T32" fmla="*/ 845 w 864"/>
                <a:gd name="T33" fmla="*/ 428 h 938"/>
                <a:gd name="T34" fmla="*/ 864 w 864"/>
                <a:gd name="T35" fmla="*/ 417 h 938"/>
                <a:gd name="T36" fmla="*/ 821 w 864"/>
                <a:gd name="T37" fmla="*/ 518 h 938"/>
                <a:gd name="T38" fmla="*/ 837 w 864"/>
                <a:gd name="T39" fmla="*/ 51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938">
                  <a:moveTo>
                    <a:pt x="837" y="517"/>
                  </a:moveTo>
                  <a:cubicBezTo>
                    <a:pt x="832" y="581"/>
                    <a:pt x="717" y="667"/>
                    <a:pt x="669" y="695"/>
                  </a:cubicBezTo>
                  <a:cubicBezTo>
                    <a:pt x="621" y="723"/>
                    <a:pt x="348" y="938"/>
                    <a:pt x="156" y="651"/>
                  </a:cubicBezTo>
                  <a:cubicBezTo>
                    <a:pt x="0" y="419"/>
                    <a:pt x="187" y="236"/>
                    <a:pt x="373" y="119"/>
                  </a:cubicBezTo>
                  <a:cubicBezTo>
                    <a:pt x="453" y="69"/>
                    <a:pt x="505" y="31"/>
                    <a:pt x="505" y="16"/>
                  </a:cubicBezTo>
                  <a:cubicBezTo>
                    <a:pt x="505" y="0"/>
                    <a:pt x="562" y="57"/>
                    <a:pt x="562" y="57"/>
                  </a:cubicBezTo>
                  <a:cubicBezTo>
                    <a:pt x="602" y="17"/>
                    <a:pt x="602" y="17"/>
                    <a:pt x="602" y="17"/>
                  </a:cubicBezTo>
                  <a:cubicBezTo>
                    <a:pt x="602" y="17"/>
                    <a:pt x="654" y="70"/>
                    <a:pt x="654" y="75"/>
                  </a:cubicBezTo>
                  <a:cubicBezTo>
                    <a:pt x="654" y="80"/>
                    <a:pt x="662" y="43"/>
                    <a:pt x="662" y="43"/>
                  </a:cubicBezTo>
                  <a:cubicBezTo>
                    <a:pt x="662" y="43"/>
                    <a:pt x="670" y="45"/>
                    <a:pt x="699" y="76"/>
                  </a:cubicBezTo>
                  <a:cubicBezTo>
                    <a:pt x="729" y="106"/>
                    <a:pt x="738" y="149"/>
                    <a:pt x="738" y="149"/>
                  </a:cubicBezTo>
                  <a:cubicBezTo>
                    <a:pt x="738" y="149"/>
                    <a:pt x="747" y="129"/>
                    <a:pt x="751" y="124"/>
                  </a:cubicBezTo>
                  <a:cubicBezTo>
                    <a:pt x="754" y="120"/>
                    <a:pt x="754" y="127"/>
                    <a:pt x="767" y="155"/>
                  </a:cubicBezTo>
                  <a:cubicBezTo>
                    <a:pt x="781" y="183"/>
                    <a:pt x="806" y="268"/>
                    <a:pt x="806" y="268"/>
                  </a:cubicBezTo>
                  <a:cubicBezTo>
                    <a:pt x="806" y="268"/>
                    <a:pt x="824" y="243"/>
                    <a:pt x="824" y="229"/>
                  </a:cubicBezTo>
                  <a:cubicBezTo>
                    <a:pt x="825" y="216"/>
                    <a:pt x="832" y="251"/>
                    <a:pt x="837" y="295"/>
                  </a:cubicBezTo>
                  <a:cubicBezTo>
                    <a:pt x="842" y="338"/>
                    <a:pt x="845" y="428"/>
                    <a:pt x="845" y="428"/>
                  </a:cubicBezTo>
                  <a:cubicBezTo>
                    <a:pt x="864" y="417"/>
                    <a:pt x="864" y="417"/>
                    <a:pt x="864" y="417"/>
                  </a:cubicBezTo>
                  <a:cubicBezTo>
                    <a:pt x="864" y="417"/>
                    <a:pt x="855" y="462"/>
                    <a:pt x="821" y="518"/>
                  </a:cubicBezTo>
                  <a:cubicBezTo>
                    <a:pt x="826" y="518"/>
                    <a:pt x="831" y="518"/>
                    <a:pt x="837" y="517"/>
                  </a:cubicBezTo>
                  <a:close/>
                </a:path>
              </a:pathLst>
            </a:custGeom>
            <a:solidFill>
              <a:srgbClr val="5C56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335">
              <a:extLst>
                <a:ext uri="{FF2B5EF4-FFF2-40B4-BE49-F238E27FC236}">
                  <a16:creationId xmlns:a16="http://schemas.microsoft.com/office/drawing/2014/main" id="{E727D25E-EED0-4CDF-BE66-78C5095DC9AC}"/>
                </a:ext>
              </a:extLst>
            </p:cNvPr>
            <p:cNvSpPr>
              <a:spLocks/>
            </p:cNvSpPr>
            <p:nvPr/>
          </p:nvSpPr>
          <p:spPr bwMode="auto">
            <a:xfrm>
              <a:off x="7303891" y="5323775"/>
              <a:ext cx="369159" cy="428196"/>
            </a:xfrm>
            <a:custGeom>
              <a:avLst/>
              <a:gdLst>
                <a:gd name="T0" fmla="*/ 592 w 592"/>
                <a:gd name="T1" fmla="*/ 530 h 690"/>
                <a:gd name="T2" fmla="*/ 126 w 592"/>
                <a:gd name="T3" fmla="*/ 456 h 690"/>
                <a:gd name="T4" fmla="*/ 236 w 592"/>
                <a:gd name="T5" fmla="*/ 0 h 690"/>
                <a:gd name="T6" fmla="*/ 446 w 592"/>
                <a:gd name="T7" fmla="*/ 537 h 690"/>
                <a:gd name="T8" fmla="*/ 592 w 592"/>
                <a:gd name="T9" fmla="*/ 530 h 690"/>
              </a:gdLst>
              <a:ahLst/>
              <a:cxnLst>
                <a:cxn ang="0">
                  <a:pos x="T0" y="T1"/>
                </a:cxn>
                <a:cxn ang="0">
                  <a:pos x="T2" y="T3"/>
                </a:cxn>
                <a:cxn ang="0">
                  <a:pos x="T4" y="T5"/>
                </a:cxn>
                <a:cxn ang="0">
                  <a:pos x="T6" y="T7"/>
                </a:cxn>
                <a:cxn ang="0">
                  <a:pos x="T8" y="T9"/>
                </a:cxn>
              </a:cxnLst>
              <a:rect l="0" t="0" r="r" b="b"/>
              <a:pathLst>
                <a:path w="592" h="690">
                  <a:moveTo>
                    <a:pt x="592" y="530"/>
                  </a:moveTo>
                  <a:cubicBezTo>
                    <a:pt x="494" y="590"/>
                    <a:pt x="283" y="690"/>
                    <a:pt x="126" y="456"/>
                  </a:cubicBezTo>
                  <a:cubicBezTo>
                    <a:pt x="0" y="269"/>
                    <a:pt x="97" y="114"/>
                    <a:pt x="236" y="0"/>
                  </a:cubicBezTo>
                  <a:cubicBezTo>
                    <a:pt x="157" y="193"/>
                    <a:pt x="128" y="489"/>
                    <a:pt x="446" y="537"/>
                  </a:cubicBezTo>
                  <a:cubicBezTo>
                    <a:pt x="492" y="544"/>
                    <a:pt x="542" y="540"/>
                    <a:pt x="592" y="530"/>
                  </a:cubicBezTo>
                  <a:close/>
                </a:path>
              </a:pathLst>
            </a:custGeom>
            <a:solidFill>
              <a:srgbClr val="4643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36">
              <a:extLst>
                <a:ext uri="{FF2B5EF4-FFF2-40B4-BE49-F238E27FC236}">
                  <a16:creationId xmlns:a16="http://schemas.microsoft.com/office/drawing/2014/main" id="{17920BFD-529E-4D8F-B5C3-AA74B456A471}"/>
                </a:ext>
              </a:extLst>
            </p:cNvPr>
            <p:cNvSpPr>
              <a:spLocks/>
            </p:cNvSpPr>
            <p:nvPr/>
          </p:nvSpPr>
          <p:spPr bwMode="auto">
            <a:xfrm>
              <a:off x="7777640" y="5297536"/>
              <a:ext cx="34256" cy="23687"/>
            </a:xfrm>
            <a:custGeom>
              <a:avLst/>
              <a:gdLst>
                <a:gd name="T0" fmla="*/ 21 w 55"/>
                <a:gd name="T1" fmla="*/ 32 h 38"/>
                <a:gd name="T2" fmla="*/ 3 w 55"/>
                <a:gd name="T3" fmla="*/ 7 h 38"/>
                <a:gd name="T4" fmla="*/ 33 w 55"/>
                <a:gd name="T5" fmla="*/ 6 h 38"/>
                <a:gd name="T6" fmla="*/ 52 w 55"/>
                <a:gd name="T7" fmla="*/ 30 h 38"/>
                <a:gd name="T8" fmla="*/ 21 w 55"/>
                <a:gd name="T9" fmla="*/ 32 h 38"/>
              </a:gdLst>
              <a:ahLst/>
              <a:cxnLst>
                <a:cxn ang="0">
                  <a:pos x="T0" y="T1"/>
                </a:cxn>
                <a:cxn ang="0">
                  <a:pos x="T2" y="T3"/>
                </a:cxn>
                <a:cxn ang="0">
                  <a:pos x="T4" y="T5"/>
                </a:cxn>
                <a:cxn ang="0">
                  <a:pos x="T6" y="T7"/>
                </a:cxn>
                <a:cxn ang="0">
                  <a:pos x="T8" y="T9"/>
                </a:cxn>
              </a:cxnLst>
              <a:rect l="0" t="0" r="r" b="b"/>
              <a:pathLst>
                <a:path w="55" h="38">
                  <a:moveTo>
                    <a:pt x="21" y="32"/>
                  </a:moveTo>
                  <a:cubicBezTo>
                    <a:pt x="8" y="25"/>
                    <a:pt x="0" y="15"/>
                    <a:pt x="3" y="7"/>
                  </a:cubicBezTo>
                  <a:cubicBezTo>
                    <a:pt x="6" y="0"/>
                    <a:pt x="20" y="0"/>
                    <a:pt x="33" y="6"/>
                  </a:cubicBezTo>
                  <a:cubicBezTo>
                    <a:pt x="47" y="12"/>
                    <a:pt x="55" y="23"/>
                    <a:pt x="52" y="30"/>
                  </a:cubicBezTo>
                  <a:cubicBezTo>
                    <a:pt x="48" y="37"/>
                    <a:pt x="35" y="38"/>
                    <a:pt x="21" y="32"/>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337">
              <a:extLst>
                <a:ext uri="{FF2B5EF4-FFF2-40B4-BE49-F238E27FC236}">
                  <a16:creationId xmlns:a16="http://schemas.microsoft.com/office/drawing/2014/main" id="{9C0610C2-C869-492D-B050-20DB79B7DDA8}"/>
                </a:ext>
              </a:extLst>
            </p:cNvPr>
            <p:cNvSpPr>
              <a:spLocks/>
            </p:cNvSpPr>
            <p:nvPr/>
          </p:nvSpPr>
          <p:spPr bwMode="auto">
            <a:xfrm>
              <a:off x="7819549" y="5344182"/>
              <a:ext cx="17857" cy="33527"/>
            </a:xfrm>
            <a:custGeom>
              <a:avLst/>
              <a:gdLst>
                <a:gd name="T0" fmla="*/ 0 w 29"/>
                <a:gd name="T1" fmla="*/ 27 h 54"/>
                <a:gd name="T2" fmla="*/ 15 w 29"/>
                <a:gd name="T3" fmla="*/ 54 h 54"/>
                <a:gd name="T4" fmla="*/ 29 w 29"/>
                <a:gd name="T5" fmla="*/ 27 h 54"/>
                <a:gd name="T6" fmla="*/ 14 w 29"/>
                <a:gd name="T7" fmla="*/ 0 h 54"/>
                <a:gd name="T8" fmla="*/ 0 w 29"/>
                <a:gd name="T9" fmla="*/ 27 h 54"/>
              </a:gdLst>
              <a:ahLst/>
              <a:cxnLst>
                <a:cxn ang="0">
                  <a:pos x="T0" y="T1"/>
                </a:cxn>
                <a:cxn ang="0">
                  <a:pos x="T2" y="T3"/>
                </a:cxn>
                <a:cxn ang="0">
                  <a:pos x="T4" y="T5"/>
                </a:cxn>
                <a:cxn ang="0">
                  <a:pos x="T6" y="T7"/>
                </a:cxn>
                <a:cxn ang="0">
                  <a:pos x="T8" y="T9"/>
                </a:cxn>
              </a:cxnLst>
              <a:rect l="0" t="0" r="r" b="b"/>
              <a:pathLst>
                <a:path w="29" h="54">
                  <a:moveTo>
                    <a:pt x="0" y="27"/>
                  </a:moveTo>
                  <a:cubicBezTo>
                    <a:pt x="1" y="42"/>
                    <a:pt x="7" y="54"/>
                    <a:pt x="15" y="54"/>
                  </a:cubicBezTo>
                  <a:cubicBezTo>
                    <a:pt x="23" y="53"/>
                    <a:pt x="29" y="41"/>
                    <a:pt x="29" y="27"/>
                  </a:cubicBezTo>
                  <a:cubicBezTo>
                    <a:pt x="29" y="12"/>
                    <a:pt x="22" y="0"/>
                    <a:pt x="14" y="0"/>
                  </a:cubicBezTo>
                  <a:cubicBezTo>
                    <a:pt x="6" y="0"/>
                    <a:pt x="0" y="13"/>
                    <a:pt x="0" y="27"/>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38">
              <a:extLst>
                <a:ext uri="{FF2B5EF4-FFF2-40B4-BE49-F238E27FC236}">
                  <a16:creationId xmlns:a16="http://schemas.microsoft.com/office/drawing/2014/main" id="{2455C0EA-AE68-456E-B842-73A2EFCD1F40}"/>
                </a:ext>
              </a:extLst>
            </p:cNvPr>
            <p:cNvSpPr>
              <a:spLocks/>
            </p:cNvSpPr>
            <p:nvPr/>
          </p:nvSpPr>
          <p:spPr bwMode="auto">
            <a:xfrm>
              <a:off x="7730265" y="5216270"/>
              <a:ext cx="158888" cy="237603"/>
            </a:xfrm>
            <a:custGeom>
              <a:avLst/>
              <a:gdLst>
                <a:gd name="T0" fmla="*/ 252 w 255"/>
                <a:gd name="T1" fmla="*/ 381 h 383"/>
                <a:gd name="T2" fmla="*/ 245 w 255"/>
                <a:gd name="T3" fmla="*/ 380 h 383"/>
                <a:gd name="T4" fmla="*/ 132 w 255"/>
                <a:gd name="T5" fmla="*/ 188 h 383"/>
                <a:gd name="T6" fmla="*/ 1 w 255"/>
                <a:gd name="T7" fmla="*/ 8 h 383"/>
                <a:gd name="T8" fmla="*/ 3 w 255"/>
                <a:gd name="T9" fmla="*/ 2 h 383"/>
                <a:gd name="T10" fmla="*/ 10 w 255"/>
                <a:gd name="T11" fmla="*/ 3 h 383"/>
                <a:gd name="T12" fmla="*/ 146 w 255"/>
                <a:gd name="T13" fmla="*/ 179 h 383"/>
                <a:gd name="T14" fmla="*/ 253 w 255"/>
                <a:gd name="T15" fmla="*/ 375 h 383"/>
                <a:gd name="T16" fmla="*/ 252 w 255"/>
                <a:gd name="T17" fmla="*/ 3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383">
                  <a:moveTo>
                    <a:pt x="252" y="381"/>
                  </a:moveTo>
                  <a:cubicBezTo>
                    <a:pt x="250" y="383"/>
                    <a:pt x="247" y="382"/>
                    <a:pt x="245" y="380"/>
                  </a:cubicBezTo>
                  <a:cubicBezTo>
                    <a:pt x="245" y="380"/>
                    <a:pt x="189" y="274"/>
                    <a:pt x="132" y="188"/>
                  </a:cubicBezTo>
                  <a:cubicBezTo>
                    <a:pt x="76" y="102"/>
                    <a:pt x="1" y="8"/>
                    <a:pt x="1" y="8"/>
                  </a:cubicBezTo>
                  <a:cubicBezTo>
                    <a:pt x="0" y="6"/>
                    <a:pt x="1" y="3"/>
                    <a:pt x="3" y="2"/>
                  </a:cubicBezTo>
                  <a:cubicBezTo>
                    <a:pt x="5" y="0"/>
                    <a:pt x="8" y="1"/>
                    <a:pt x="10" y="3"/>
                  </a:cubicBezTo>
                  <a:cubicBezTo>
                    <a:pt x="10" y="3"/>
                    <a:pt x="71" y="64"/>
                    <a:pt x="146" y="179"/>
                  </a:cubicBezTo>
                  <a:cubicBezTo>
                    <a:pt x="222" y="294"/>
                    <a:pt x="253" y="375"/>
                    <a:pt x="253" y="375"/>
                  </a:cubicBezTo>
                  <a:cubicBezTo>
                    <a:pt x="255" y="377"/>
                    <a:pt x="254" y="380"/>
                    <a:pt x="252" y="38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339">
              <a:extLst>
                <a:ext uri="{FF2B5EF4-FFF2-40B4-BE49-F238E27FC236}">
                  <a16:creationId xmlns:a16="http://schemas.microsoft.com/office/drawing/2014/main" id="{18E2D377-8D41-4FC2-B7D3-D667136793B7}"/>
                </a:ext>
              </a:extLst>
            </p:cNvPr>
            <p:cNvSpPr>
              <a:spLocks/>
            </p:cNvSpPr>
            <p:nvPr/>
          </p:nvSpPr>
          <p:spPr bwMode="auto">
            <a:xfrm>
              <a:off x="10250607" y="4813948"/>
              <a:ext cx="533877" cy="574329"/>
            </a:xfrm>
            <a:custGeom>
              <a:avLst/>
              <a:gdLst>
                <a:gd name="T0" fmla="*/ 856 w 856"/>
                <a:gd name="T1" fmla="*/ 53 h 925"/>
                <a:gd name="T2" fmla="*/ 113 w 856"/>
                <a:gd name="T3" fmla="*/ 925 h 925"/>
                <a:gd name="T4" fmla="*/ 0 w 856"/>
                <a:gd name="T5" fmla="*/ 631 h 925"/>
                <a:gd name="T6" fmla="*/ 490 w 856"/>
                <a:gd name="T7" fmla="*/ 3 h 925"/>
                <a:gd name="T8" fmla="*/ 856 w 856"/>
                <a:gd name="T9" fmla="*/ 53 h 925"/>
              </a:gdLst>
              <a:ahLst/>
              <a:cxnLst>
                <a:cxn ang="0">
                  <a:pos x="T0" y="T1"/>
                </a:cxn>
                <a:cxn ang="0">
                  <a:pos x="T2" y="T3"/>
                </a:cxn>
                <a:cxn ang="0">
                  <a:pos x="T4" y="T5"/>
                </a:cxn>
                <a:cxn ang="0">
                  <a:pos x="T6" y="T7"/>
                </a:cxn>
                <a:cxn ang="0">
                  <a:pos x="T8" y="T9"/>
                </a:cxn>
              </a:cxnLst>
              <a:rect l="0" t="0" r="r" b="b"/>
              <a:pathLst>
                <a:path w="856" h="925">
                  <a:moveTo>
                    <a:pt x="856" y="53"/>
                  </a:moveTo>
                  <a:cubicBezTo>
                    <a:pt x="113" y="925"/>
                    <a:pt x="113" y="925"/>
                    <a:pt x="113" y="925"/>
                  </a:cubicBezTo>
                  <a:cubicBezTo>
                    <a:pt x="113" y="925"/>
                    <a:pt x="27" y="788"/>
                    <a:pt x="0" y="631"/>
                  </a:cubicBezTo>
                  <a:cubicBezTo>
                    <a:pt x="141" y="367"/>
                    <a:pt x="231" y="227"/>
                    <a:pt x="490" y="3"/>
                  </a:cubicBezTo>
                  <a:cubicBezTo>
                    <a:pt x="618" y="0"/>
                    <a:pt x="856" y="53"/>
                    <a:pt x="85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40">
              <a:extLst>
                <a:ext uri="{FF2B5EF4-FFF2-40B4-BE49-F238E27FC236}">
                  <a16:creationId xmlns:a16="http://schemas.microsoft.com/office/drawing/2014/main" id="{AD2A0912-2166-4D0F-88D6-AC65A1CE7AD6}"/>
                </a:ext>
              </a:extLst>
            </p:cNvPr>
            <p:cNvSpPr>
              <a:spLocks/>
            </p:cNvSpPr>
            <p:nvPr/>
          </p:nvSpPr>
          <p:spPr bwMode="auto">
            <a:xfrm>
              <a:off x="10199588" y="4331453"/>
              <a:ext cx="72884" cy="63409"/>
            </a:xfrm>
            <a:custGeom>
              <a:avLst/>
              <a:gdLst>
                <a:gd name="T0" fmla="*/ 0 w 200"/>
                <a:gd name="T1" fmla="*/ 162 h 174"/>
                <a:gd name="T2" fmla="*/ 190 w 200"/>
                <a:gd name="T3" fmla="*/ 0 h 174"/>
                <a:gd name="T4" fmla="*/ 200 w 200"/>
                <a:gd name="T5" fmla="*/ 11 h 174"/>
                <a:gd name="T6" fmla="*/ 10 w 200"/>
                <a:gd name="T7" fmla="*/ 174 h 174"/>
                <a:gd name="T8" fmla="*/ 0 w 200"/>
                <a:gd name="T9" fmla="*/ 162 h 174"/>
              </a:gdLst>
              <a:ahLst/>
              <a:cxnLst>
                <a:cxn ang="0">
                  <a:pos x="T0" y="T1"/>
                </a:cxn>
                <a:cxn ang="0">
                  <a:pos x="T2" y="T3"/>
                </a:cxn>
                <a:cxn ang="0">
                  <a:pos x="T4" y="T5"/>
                </a:cxn>
                <a:cxn ang="0">
                  <a:pos x="T6" y="T7"/>
                </a:cxn>
                <a:cxn ang="0">
                  <a:pos x="T8" y="T9"/>
                </a:cxn>
              </a:cxnLst>
              <a:rect l="0" t="0" r="r" b="b"/>
              <a:pathLst>
                <a:path w="200" h="174">
                  <a:moveTo>
                    <a:pt x="0" y="162"/>
                  </a:moveTo>
                  <a:lnTo>
                    <a:pt x="190" y="0"/>
                  </a:lnTo>
                  <a:lnTo>
                    <a:pt x="200" y="11"/>
                  </a:lnTo>
                  <a:lnTo>
                    <a:pt x="10" y="174"/>
                  </a:lnTo>
                  <a:lnTo>
                    <a:pt x="0" y="162"/>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41">
              <a:extLst>
                <a:ext uri="{FF2B5EF4-FFF2-40B4-BE49-F238E27FC236}">
                  <a16:creationId xmlns:a16="http://schemas.microsoft.com/office/drawing/2014/main" id="{AFF67AFA-BE0C-4314-8C47-26203E709B42}"/>
                </a:ext>
              </a:extLst>
            </p:cNvPr>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42">
              <a:extLst>
                <a:ext uri="{FF2B5EF4-FFF2-40B4-BE49-F238E27FC236}">
                  <a16:creationId xmlns:a16="http://schemas.microsoft.com/office/drawing/2014/main" id="{CD12C283-3477-4981-84D6-EAD2ED933F17}"/>
                </a:ext>
              </a:extLst>
            </p:cNvPr>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43">
              <a:extLst>
                <a:ext uri="{FF2B5EF4-FFF2-40B4-BE49-F238E27FC236}">
                  <a16:creationId xmlns:a16="http://schemas.microsoft.com/office/drawing/2014/main" id="{753BF194-E153-4629-B7EE-B5BEFCFEC99F}"/>
                </a:ext>
              </a:extLst>
            </p:cNvPr>
            <p:cNvSpPr>
              <a:spLocks noEditPoints="1"/>
            </p:cNvSpPr>
            <p:nvPr/>
          </p:nvSpPr>
          <p:spPr bwMode="auto">
            <a:xfrm>
              <a:off x="9968546" y="4213745"/>
              <a:ext cx="279147" cy="176746"/>
            </a:xfrm>
            <a:custGeom>
              <a:avLst/>
              <a:gdLst>
                <a:gd name="T0" fmla="*/ 366 w 448"/>
                <a:gd name="T1" fmla="*/ 223 h 285"/>
                <a:gd name="T2" fmla="*/ 348 w 448"/>
                <a:gd name="T3" fmla="*/ 278 h 285"/>
                <a:gd name="T4" fmla="*/ 71 w 448"/>
                <a:gd name="T5" fmla="*/ 155 h 285"/>
                <a:gd name="T6" fmla="*/ 18 w 448"/>
                <a:gd name="T7" fmla="*/ 180 h 285"/>
                <a:gd name="T8" fmla="*/ 71 w 448"/>
                <a:gd name="T9" fmla="*/ 155 h 285"/>
                <a:gd name="T10" fmla="*/ 425 w 448"/>
                <a:gd name="T11" fmla="*/ 172 h 285"/>
                <a:gd name="T12" fmla="*/ 363 w 448"/>
                <a:gd name="T13" fmla="*/ 285 h 285"/>
                <a:gd name="T14" fmla="*/ 448 w 448"/>
                <a:gd name="T15" fmla="*/ 162 h 285"/>
                <a:gd name="T16" fmla="*/ 105 w 448"/>
                <a:gd name="T17" fmla="*/ 144 h 285"/>
                <a:gd name="T18" fmla="*/ 69 w 448"/>
                <a:gd name="T19" fmla="*/ 177 h 285"/>
                <a:gd name="T20" fmla="*/ 105 w 448"/>
                <a:gd name="T21" fmla="*/ 144 h 285"/>
                <a:gd name="T22" fmla="*/ 440 w 448"/>
                <a:gd name="T23" fmla="*/ 148 h 285"/>
                <a:gd name="T24" fmla="*/ 446 w 448"/>
                <a:gd name="T25" fmla="*/ 148 h 285"/>
                <a:gd name="T26" fmla="*/ 139 w 448"/>
                <a:gd name="T27" fmla="*/ 134 h 285"/>
                <a:gd name="T28" fmla="*/ 97 w 448"/>
                <a:gd name="T29" fmla="*/ 174 h 285"/>
                <a:gd name="T30" fmla="*/ 139 w 448"/>
                <a:gd name="T31" fmla="*/ 134 h 285"/>
                <a:gd name="T32" fmla="*/ 155 w 448"/>
                <a:gd name="T33" fmla="*/ 126 h 285"/>
                <a:gd name="T34" fmla="*/ 143 w 448"/>
                <a:gd name="T35" fmla="*/ 171 h 285"/>
                <a:gd name="T36" fmla="*/ 435 w 448"/>
                <a:gd name="T37" fmla="*/ 113 h 285"/>
                <a:gd name="T38" fmla="*/ 417 w 448"/>
                <a:gd name="T39" fmla="*/ 169 h 285"/>
                <a:gd name="T40" fmla="*/ 435 w 448"/>
                <a:gd name="T41" fmla="*/ 113 h 285"/>
                <a:gd name="T42" fmla="*/ 314 w 448"/>
                <a:gd name="T43" fmla="*/ 264 h 285"/>
                <a:gd name="T44" fmla="*/ 342 w 448"/>
                <a:gd name="T45" fmla="*/ 244 h 285"/>
                <a:gd name="T46" fmla="*/ 333 w 448"/>
                <a:gd name="T47" fmla="*/ 241 h 285"/>
                <a:gd name="T48" fmla="*/ 431 w 448"/>
                <a:gd name="T49" fmla="*/ 103 h 285"/>
                <a:gd name="T50" fmla="*/ 410 w 448"/>
                <a:gd name="T51" fmla="*/ 66 h 285"/>
                <a:gd name="T52" fmla="*/ 305 w 448"/>
                <a:gd name="T53" fmla="*/ 260 h 285"/>
                <a:gd name="T54" fmla="*/ 410 w 448"/>
                <a:gd name="T55" fmla="*/ 66 h 285"/>
                <a:gd name="T56" fmla="*/ 201 w 448"/>
                <a:gd name="T57" fmla="*/ 96 h 285"/>
                <a:gd name="T58" fmla="*/ 172 w 448"/>
                <a:gd name="T59" fmla="*/ 168 h 285"/>
                <a:gd name="T60" fmla="*/ 209 w 448"/>
                <a:gd name="T61" fmla="*/ 127 h 285"/>
                <a:gd name="T62" fmla="*/ 191 w 448"/>
                <a:gd name="T63" fmla="*/ 166 h 285"/>
                <a:gd name="T64" fmla="*/ 191 w 448"/>
                <a:gd name="T65" fmla="*/ 166 h 285"/>
                <a:gd name="T66" fmla="*/ 287 w 448"/>
                <a:gd name="T67" fmla="*/ 28 h 285"/>
                <a:gd name="T68" fmla="*/ 250 w 448"/>
                <a:gd name="T69" fmla="*/ 234 h 285"/>
                <a:gd name="T70" fmla="*/ 340 w 448"/>
                <a:gd name="T71" fmla="*/ 117 h 285"/>
                <a:gd name="T72" fmla="*/ 271 w 448"/>
                <a:gd name="T73" fmla="*/ 244 h 285"/>
                <a:gd name="T74" fmla="*/ 405 w 448"/>
                <a:gd name="T75" fmla="*/ 57 h 285"/>
                <a:gd name="T76" fmla="*/ 365 w 448"/>
                <a:gd name="T77" fmla="*/ 9 h 285"/>
                <a:gd name="T78" fmla="*/ 242 w 448"/>
                <a:gd name="T79" fmla="*/ 230 h 285"/>
                <a:gd name="T80" fmla="*/ 365 w 448"/>
                <a:gd name="T81" fmla="*/ 9 h 285"/>
                <a:gd name="T82" fmla="*/ 305 w 448"/>
                <a:gd name="T83" fmla="*/ 16 h 285"/>
                <a:gd name="T84" fmla="*/ 202 w 448"/>
                <a:gd name="T85" fmla="*/ 202 h 285"/>
                <a:gd name="T86" fmla="*/ 330 w 448"/>
                <a:gd name="T87" fmla="*/ 4 h 285"/>
                <a:gd name="T88" fmla="*/ 343 w 448"/>
                <a:gd name="T89" fmla="*/ 0 h 285"/>
                <a:gd name="T90" fmla="*/ 222 w 448"/>
                <a:gd name="T91" fmla="*/ 218 h 285"/>
                <a:gd name="T92" fmla="*/ 347 w 448"/>
                <a:gd name="T9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8" h="285">
                  <a:moveTo>
                    <a:pt x="402" y="192"/>
                  </a:moveTo>
                  <a:cubicBezTo>
                    <a:pt x="366" y="223"/>
                    <a:pt x="366" y="223"/>
                    <a:pt x="366" y="223"/>
                  </a:cubicBezTo>
                  <a:cubicBezTo>
                    <a:pt x="335" y="273"/>
                    <a:pt x="335" y="273"/>
                    <a:pt x="335" y="273"/>
                  </a:cubicBezTo>
                  <a:cubicBezTo>
                    <a:pt x="340" y="275"/>
                    <a:pt x="344" y="277"/>
                    <a:pt x="348" y="278"/>
                  </a:cubicBezTo>
                  <a:cubicBezTo>
                    <a:pt x="402" y="192"/>
                    <a:pt x="402" y="192"/>
                    <a:pt x="402" y="192"/>
                  </a:cubicBezTo>
                  <a:moveTo>
                    <a:pt x="71" y="155"/>
                  </a:moveTo>
                  <a:cubicBezTo>
                    <a:pt x="35" y="168"/>
                    <a:pt x="0" y="180"/>
                    <a:pt x="16" y="180"/>
                  </a:cubicBezTo>
                  <a:cubicBezTo>
                    <a:pt x="17" y="180"/>
                    <a:pt x="17" y="180"/>
                    <a:pt x="18" y="180"/>
                  </a:cubicBezTo>
                  <a:cubicBezTo>
                    <a:pt x="26" y="180"/>
                    <a:pt x="41" y="179"/>
                    <a:pt x="57" y="178"/>
                  </a:cubicBezTo>
                  <a:cubicBezTo>
                    <a:pt x="71" y="155"/>
                    <a:pt x="71" y="155"/>
                    <a:pt x="71" y="155"/>
                  </a:cubicBezTo>
                  <a:moveTo>
                    <a:pt x="447" y="153"/>
                  </a:moveTo>
                  <a:cubicBezTo>
                    <a:pt x="425" y="172"/>
                    <a:pt x="425" y="172"/>
                    <a:pt x="425" y="172"/>
                  </a:cubicBezTo>
                  <a:cubicBezTo>
                    <a:pt x="356" y="282"/>
                    <a:pt x="356" y="282"/>
                    <a:pt x="356" y="282"/>
                  </a:cubicBezTo>
                  <a:cubicBezTo>
                    <a:pt x="361" y="284"/>
                    <a:pt x="363" y="285"/>
                    <a:pt x="363" y="285"/>
                  </a:cubicBezTo>
                  <a:cubicBezTo>
                    <a:pt x="363" y="285"/>
                    <a:pt x="375" y="271"/>
                    <a:pt x="391" y="253"/>
                  </a:cubicBezTo>
                  <a:cubicBezTo>
                    <a:pt x="448" y="162"/>
                    <a:pt x="448" y="162"/>
                    <a:pt x="448" y="162"/>
                  </a:cubicBezTo>
                  <a:cubicBezTo>
                    <a:pt x="448" y="159"/>
                    <a:pt x="448" y="156"/>
                    <a:pt x="447" y="153"/>
                  </a:cubicBezTo>
                  <a:moveTo>
                    <a:pt x="105" y="144"/>
                  </a:moveTo>
                  <a:cubicBezTo>
                    <a:pt x="99" y="146"/>
                    <a:pt x="92" y="149"/>
                    <a:pt x="85" y="151"/>
                  </a:cubicBezTo>
                  <a:cubicBezTo>
                    <a:pt x="69" y="177"/>
                    <a:pt x="69" y="177"/>
                    <a:pt x="69" y="177"/>
                  </a:cubicBezTo>
                  <a:cubicBezTo>
                    <a:pt x="74" y="176"/>
                    <a:pt x="80" y="176"/>
                    <a:pt x="86" y="175"/>
                  </a:cubicBezTo>
                  <a:cubicBezTo>
                    <a:pt x="105" y="144"/>
                    <a:pt x="105" y="144"/>
                    <a:pt x="105" y="144"/>
                  </a:cubicBezTo>
                  <a:moveTo>
                    <a:pt x="445" y="141"/>
                  </a:moveTo>
                  <a:cubicBezTo>
                    <a:pt x="440" y="148"/>
                    <a:pt x="440" y="148"/>
                    <a:pt x="440" y="148"/>
                  </a:cubicBezTo>
                  <a:cubicBezTo>
                    <a:pt x="444" y="145"/>
                    <a:pt x="444" y="145"/>
                    <a:pt x="444" y="145"/>
                  </a:cubicBezTo>
                  <a:cubicBezTo>
                    <a:pt x="446" y="148"/>
                    <a:pt x="446" y="148"/>
                    <a:pt x="446" y="148"/>
                  </a:cubicBezTo>
                  <a:cubicBezTo>
                    <a:pt x="446" y="146"/>
                    <a:pt x="445" y="143"/>
                    <a:pt x="445" y="141"/>
                  </a:cubicBezTo>
                  <a:moveTo>
                    <a:pt x="139" y="134"/>
                  </a:moveTo>
                  <a:cubicBezTo>
                    <a:pt x="136" y="135"/>
                    <a:pt x="129" y="137"/>
                    <a:pt x="119" y="140"/>
                  </a:cubicBezTo>
                  <a:cubicBezTo>
                    <a:pt x="97" y="174"/>
                    <a:pt x="97" y="174"/>
                    <a:pt x="97" y="174"/>
                  </a:cubicBezTo>
                  <a:cubicBezTo>
                    <a:pt x="103" y="174"/>
                    <a:pt x="109" y="174"/>
                    <a:pt x="115" y="173"/>
                  </a:cubicBezTo>
                  <a:cubicBezTo>
                    <a:pt x="139" y="134"/>
                    <a:pt x="139" y="134"/>
                    <a:pt x="139" y="134"/>
                  </a:cubicBezTo>
                  <a:moveTo>
                    <a:pt x="178" y="115"/>
                  </a:moveTo>
                  <a:cubicBezTo>
                    <a:pt x="155" y="126"/>
                    <a:pt x="155" y="126"/>
                    <a:pt x="155" y="126"/>
                  </a:cubicBezTo>
                  <a:cubicBezTo>
                    <a:pt x="126" y="172"/>
                    <a:pt x="126" y="172"/>
                    <a:pt x="126" y="172"/>
                  </a:cubicBezTo>
                  <a:cubicBezTo>
                    <a:pt x="132" y="172"/>
                    <a:pt x="138" y="171"/>
                    <a:pt x="143" y="171"/>
                  </a:cubicBezTo>
                  <a:cubicBezTo>
                    <a:pt x="178" y="115"/>
                    <a:pt x="178" y="115"/>
                    <a:pt x="178" y="115"/>
                  </a:cubicBezTo>
                  <a:moveTo>
                    <a:pt x="435" y="113"/>
                  </a:moveTo>
                  <a:cubicBezTo>
                    <a:pt x="381" y="200"/>
                    <a:pt x="381" y="200"/>
                    <a:pt x="381" y="200"/>
                  </a:cubicBezTo>
                  <a:cubicBezTo>
                    <a:pt x="417" y="169"/>
                    <a:pt x="417" y="169"/>
                    <a:pt x="417" y="169"/>
                  </a:cubicBezTo>
                  <a:cubicBezTo>
                    <a:pt x="441" y="130"/>
                    <a:pt x="441" y="130"/>
                    <a:pt x="441" y="130"/>
                  </a:cubicBezTo>
                  <a:cubicBezTo>
                    <a:pt x="439" y="124"/>
                    <a:pt x="437" y="119"/>
                    <a:pt x="435" y="113"/>
                  </a:cubicBezTo>
                  <a:moveTo>
                    <a:pt x="423" y="89"/>
                  </a:moveTo>
                  <a:cubicBezTo>
                    <a:pt x="314" y="264"/>
                    <a:pt x="314" y="264"/>
                    <a:pt x="314" y="264"/>
                  </a:cubicBezTo>
                  <a:cubicBezTo>
                    <a:pt x="318" y="266"/>
                    <a:pt x="322" y="268"/>
                    <a:pt x="326" y="269"/>
                  </a:cubicBezTo>
                  <a:cubicBezTo>
                    <a:pt x="342" y="244"/>
                    <a:pt x="342" y="244"/>
                    <a:pt x="342" y="244"/>
                  </a:cubicBezTo>
                  <a:cubicBezTo>
                    <a:pt x="338" y="247"/>
                    <a:pt x="338" y="247"/>
                    <a:pt x="338" y="247"/>
                  </a:cubicBezTo>
                  <a:cubicBezTo>
                    <a:pt x="333" y="241"/>
                    <a:pt x="333" y="241"/>
                    <a:pt x="333" y="241"/>
                  </a:cubicBezTo>
                  <a:cubicBezTo>
                    <a:pt x="357" y="220"/>
                    <a:pt x="357" y="220"/>
                    <a:pt x="357" y="220"/>
                  </a:cubicBezTo>
                  <a:cubicBezTo>
                    <a:pt x="431" y="103"/>
                    <a:pt x="431" y="103"/>
                    <a:pt x="431" y="103"/>
                  </a:cubicBezTo>
                  <a:cubicBezTo>
                    <a:pt x="428" y="98"/>
                    <a:pt x="426" y="93"/>
                    <a:pt x="423" y="89"/>
                  </a:cubicBezTo>
                  <a:moveTo>
                    <a:pt x="410" y="66"/>
                  </a:moveTo>
                  <a:cubicBezTo>
                    <a:pt x="292" y="254"/>
                    <a:pt x="292" y="254"/>
                    <a:pt x="292" y="254"/>
                  </a:cubicBezTo>
                  <a:cubicBezTo>
                    <a:pt x="297" y="256"/>
                    <a:pt x="301" y="258"/>
                    <a:pt x="305" y="260"/>
                  </a:cubicBezTo>
                  <a:cubicBezTo>
                    <a:pt x="418" y="79"/>
                    <a:pt x="418" y="79"/>
                    <a:pt x="418" y="79"/>
                  </a:cubicBezTo>
                  <a:cubicBezTo>
                    <a:pt x="416" y="75"/>
                    <a:pt x="413" y="70"/>
                    <a:pt x="410" y="66"/>
                  </a:cubicBezTo>
                  <a:moveTo>
                    <a:pt x="287" y="28"/>
                  </a:moveTo>
                  <a:cubicBezTo>
                    <a:pt x="256" y="49"/>
                    <a:pt x="222" y="78"/>
                    <a:pt x="201" y="96"/>
                  </a:cubicBezTo>
                  <a:cubicBezTo>
                    <a:pt x="155" y="169"/>
                    <a:pt x="155" y="169"/>
                    <a:pt x="155" y="169"/>
                  </a:cubicBezTo>
                  <a:cubicBezTo>
                    <a:pt x="161" y="169"/>
                    <a:pt x="167" y="168"/>
                    <a:pt x="172" y="168"/>
                  </a:cubicBezTo>
                  <a:cubicBezTo>
                    <a:pt x="201" y="122"/>
                    <a:pt x="201" y="122"/>
                    <a:pt x="201" y="122"/>
                  </a:cubicBezTo>
                  <a:cubicBezTo>
                    <a:pt x="209" y="127"/>
                    <a:pt x="209" y="127"/>
                    <a:pt x="209" y="127"/>
                  </a:cubicBezTo>
                  <a:cubicBezTo>
                    <a:pt x="184" y="167"/>
                    <a:pt x="184" y="167"/>
                    <a:pt x="184" y="167"/>
                  </a:cubicBezTo>
                  <a:cubicBezTo>
                    <a:pt x="188" y="166"/>
                    <a:pt x="191" y="166"/>
                    <a:pt x="191" y="166"/>
                  </a:cubicBezTo>
                  <a:cubicBezTo>
                    <a:pt x="191" y="166"/>
                    <a:pt x="191" y="166"/>
                    <a:pt x="191" y="166"/>
                  </a:cubicBezTo>
                  <a:cubicBezTo>
                    <a:pt x="191" y="166"/>
                    <a:pt x="191" y="166"/>
                    <a:pt x="191" y="166"/>
                  </a:cubicBezTo>
                  <a:cubicBezTo>
                    <a:pt x="191" y="166"/>
                    <a:pt x="188" y="171"/>
                    <a:pt x="191" y="182"/>
                  </a:cubicBezTo>
                  <a:cubicBezTo>
                    <a:pt x="287" y="28"/>
                    <a:pt x="287" y="28"/>
                    <a:pt x="287" y="28"/>
                  </a:cubicBezTo>
                  <a:moveTo>
                    <a:pt x="381" y="25"/>
                  </a:moveTo>
                  <a:cubicBezTo>
                    <a:pt x="250" y="234"/>
                    <a:pt x="250" y="234"/>
                    <a:pt x="250" y="234"/>
                  </a:cubicBezTo>
                  <a:cubicBezTo>
                    <a:pt x="255" y="236"/>
                    <a:pt x="259" y="238"/>
                    <a:pt x="263" y="240"/>
                  </a:cubicBezTo>
                  <a:cubicBezTo>
                    <a:pt x="340" y="117"/>
                    <a:pt x="340" y="117"/>
                    <a:pt x="340" y="117"/>
                  </a:cubicBezTo>
                  <a:cubicBezTo>
                    <a:pt x="348" y="122"/>
                    <a:pt x="348" y="122"/>
                    <a:pt x="348" y="122"/>
                  </a:cubicBezTo>
                  <a:cubicBezTo>
                    <a:pt x="271" y="244"/>
                    <a:pt x="271" y="244"/>
                    <a:pt x="271" y="244"/>
                  </a:cubicBezTo>
                  <a:cubicBezTo>
                    <a:pt x="275" y="246"/>
                    <a:pt x="280" y="248"/>
                    <a:pt x="284" y="250"/>
                  </a:cubicBezTo>
                  <a:cubicBezTo>
                    <a:pt x="405" y="57"/>
                    <a:pt x="405" y="57"/>
                    <a:pt x="405" y="57"/>
                  </a:cubicBezTo>
                  <a:cubicBezTo>
                    <a:pt x="397" y="45"/>
                    <a:pt x="389" y="34"/>
                    <a:pt x="381" y="25"/>
                  </a:cubicBezTo>
                  <a:moveTo>
                    <a:pt x="365" y="9"/>
                  </a:moveTo>
                  <a:cubicBezTo>
                    <a:pt x="230" y="223"/>
                    <a:pt x="230" y="223"/>
                    <a:pt x="230" y="223"/>
                  </a:cubicBezTo>
                  <a:cubicBezTo>
                    <a:pt x="234" y="225"/>
                    <a:pt x="238" y="228"/>
                    <a:pt x="242" y="230"/>
                  </a:cubicBezTo>
                  <a:cubicBezTo>
                    <a:pt x="375" y="18"/>
                    <a:pt x="375" y="18"/>
                    <a:pt x="375" y="18"/>
                  </a:cubicBezTo>
                  <a:cubicBezTo>
                    <a:pt x="371" y="15"/>
                    <a:pt x="368" y="12"/>
                    <a:pt x="365" y="9"/>
                  </a:cubicBezTo>
                  <a:moveTo>
                    <a:pt x="330" y="4"/>
                  </a:moveTo>
                  <a:cubicBezTo>
                    <a:pt x="323" y="7"/>
                    <a:pt x="314" y="11"/>
                    <a:pt x="305" y="16"/>
                  </a:cubicBezTo>
                  <a:cubicBezTo>
                    <a:pt x="195" y="192"/>
                    <a:pt x="195" y="192"/>
                    <a:pt x="195" y="192"/>
                  </a:cubicBezTo>
                  <a:cubicBezTo>
                    <a:pt x="197" y="195"/>
                    <a:pt x="199" y="199"/>
                    <a:pt x="202" y="202"/>
                  </a:cubicBezTo>
                  <a:cubicBezTo>
                    <a:pt x="202" y="203"/>
                    <a:pt x="203" y="204"/>
                    <a:pt x="204" y="205"/>
                  </a:cubicBezTo>
                  <a:cubicBezTo>
                    <a:pt x="330" y="4"/>
                    <a:pt x="330" y="4"/>
                    <a:pt x="330" y="4"/>
                  </a:cubicBezTo>
                  <a:moveTo>
                    <a:pt x="345" y="0"/>
                  </a:moveTo>
                  <a:cubicBezTo>
                    <a:pt x="344" y="0"/>
                    <a:pt x="344" y="0"/>
                    <a:pt x="343" y="0"/>
                  </a:cubicBezTo>
                  <a:cubicBezTo>
                    <a:pt x="211" y="211"/>
                    <a:pt x="211" y="211"/>
                    <a:pt x="211" y="211"/>
                  </a:cubicBezTo>
                  <a:cubicBezTo>
                    <a:pt x="214" y="213"/>
                    <a:pt x="218" y="216"/>
                    <a:pt x="222" y="218"/>
                  </a:cubicBezTo>
                  <a:cubicBezTo>
                    <a:pt x="357" y="4"/>
                    <a:pt x="357" y="4"/>
                    <a:pt x="357" y="4"/>
                  </a:cubicBezTo>
                  <a:cubicBezTo>
                    <a:pt x="353" y="2"/>
                    <a:pt x="350" y="0"/>
                    <a:pt x="347" y="0"/>
                  </a:cubicBezTo>
                  <a:cubicBezTo>
                    <a:pt x="346" y="0"/>
                    <a:pt x="346" y="0"/>
                    <a:pt x="345" y="0"/>
                  </a:cubicBezTo>
                </a:path>
              </a:pathLst>
            </a:custGeom>
            <a:solidFill>
              <a:srgbClr val="DEE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44">
              <a:extLst>
                <a:ext uri="{FF2B5EF4-FFF2-40B4-BE49-F238E27FC236}">
                  <a16:creationId xmlns:a16="http://schemas.microsoft.com/office/drawing/2014/main" id="{44E57559-29AA-478F-9381-AE6445D2B751}"/>
                </a:ext>
              </a:extLst>
            </p:cNvPr>
            <p:cNvSpPr>
              <a:spLocks/>
            </p:cNvSpPr>
            <p:nvPr/>
          </p:nvSpPr>
          <p:spPr bwMode="auto">
            <a:xfrm>
              <a:off x="10003894" y="4307402"/>
              <a:ext cx="17492" cy="16763"/>
            </a:xfrm>
            <a:custGeom>
              <a:avLst/>
              <a:gdLst>
                <a:gd name="T0" fmla="*/ 28 w 28"/>
                <a:gd name="T1" fmla="*/ 0 h 27"/>
                <a:gd name="T2" fmla="*/ 14 w 28"/>
                <a:gd name="T3" fmla="*/ 4 h 27"/>
                <a:gd name="T4" fmla="*/ 0 w 28"/>
                <a:gd name="T5" fmla="*/ 27 h 27"/>
                <a:gd name="T6" fmla="*/ 12 w 28"/>
                <a:gd name="T7" fmla="*/ 26 h 27"/>
                <a:gd name="T8" fmla="*/ 28 w 28"/>
                <a:gd name="T9" fmla="*/ 0 h 27"/>
              </a:gdLst>
              <a:ahLst/>
              <a:cxnLst>
                <a:cxn ang="0">
                  <a:pos x="T0" y="T1"/>
                </a:cxn>
                <a:cxn ang="0">
                  <a:pos x="T2" y="T3"/>
                </a:cxn>
                <a:cxn ang="0">
                  <a:pos x="T4" y="T5"/>
                </a:cxn>
                <a:cxn ang="0">
                  <a:pos x="T6" y="T7"/>
                </a:cxn>
                <a:cxn ang="0">
                  <a:pos x="T8" y="T9"/>
                </a:cxn>
              </a:cxnLst>
              <a:rect l="0" t="0" r="r" b="b"/>
              <a:pathLst>
                <a:path w="28" h="27">
                  <a:moveTo>
                    <a:pt x="28" y="0"/>
                  </a:moveTo>
                  <a:cubicBezTo>
                    <a:pt x="23" y="1"/>
                    <a:pt x="19" y="3"/>
                    <a:pt x="14" y="4"/>
                  </a:cubicBezTo>
                  <a:cubicBezTo>
                    <a:pt x="0" y="27"/>
                    <a:pt x="0" y="27"/>
                    <a:pt x="0" y="27"/>
                  </a:cubicBezTo>
                  <a:cubicBezTo>
                    <a:pt x="4" y="26"/>
                    <a:pt x="8" y="26"/>
                    <a:pt x="12" y="26"/>
                  </a:cubicBezTo>
                  <a:cubicBezTo>
                    <a:pt x="28" y="0"/>
                    <a:pt x="28" y="0"/>
                    <a:pt x="2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45">
              <a:extLst>
                <a:ext uri="{FF2B5EF4-FFF2-40B4-BE49-F238E27FC236}">
                  <a16:creationId xmlns:a16="http://schemas.microsoft.com/office/drawing/2014/main" id="{5C22E59B-78E3-4151-99A2-8B79AF1269F3}"/>
                </a:ext>
              </a:extLst>
            </p:cNvPr>
            <p:cNvSpPr>
              <a:spLocks/>
            </p:cNvSpPr>
            <p:nvPr/>
          </p:nvSpPr>
          <p:spPr bwMode="auto">
            <a:xfrm>
              <a:off x="10022115" y="4300478"/>
              <a:ext cx="20408" cy="21865"/>
            </a:xfrm>
            <a:custGeom>
              <a:avLst/>
              <a:gdLst>
                <a:gd name="T0" fmla="*/ 33 w 33"/>
                <a:gd name="T1" fmla="*/ 0 h 35"/>
                <a:gd name="T2" fmla="*/ 19 w 33"/>
                <a:gd name="T3" fmla="*/ 4 h 35"/>
                <a:gd name="T4" fmla="*/ 0 w 33"/>
                <a:gd name="T5" fmla="*/ 35 h 35"/>
                <a:gd name="T6" fmla="*/ 11 w 33"/>
                <a:gd name="T7" fmla="*/ 34 h 35"/>
                <a:gd name="T8" fmla="*/ 33 w 33"/>
                <a:gd name="T9" fmla="*/ 0 h 35"/>
              </a:gdLst>
              <a:ahLst/>
              <a:cxnLst>
                <a:cxn ang="0">
                  <a:pos x="T0" y="T1"/>
                </a:cxn>
                <a:cxn ang="0">
                  <a:pos x="T2" y="T3"/>
                </a:cxn>
                <a:cxn ang="0">
                  <a:pos x="T4" y="T5"/>
                </a:cxn>
                <a:cxn ang="0">
                  <a:pos x="T6" y="T7"/>
                </a:cxn>
                <a:cxn ang="0">
                  <a:pos x="T8" y="T9"/>
                </a:cxn>
              </a:cxnLst>
              <a:rect l="0" t="0" r="r" b="b"/>
              <a:pathLst>
                <a:path w="33" h="35">
                  <a:moveTo>
                    <a:pt x="33" y="0"/>
                  </a:moveTo>
                  <a:cubicBezTo>
                    <a:pt x="29" y="1"/>
                    <a:pt x="24" y="3"/>
                    <a:pt x="19" y="4"/>
                  </a:cubicBezTo>
                  <a:cubicBezTo>
                    <a:pt x="0" y="35"/>
                    <a:pt x="0" y="35"/>
                    <a:pt x="0" y="35"/>
                  </a:cubicBezTo>
                  <a:cubicBezTo>
                    <a:pt x="4" y="35"/>
                    <a:pt x="8" y="35"/>
                    <a:pt x="11" y="34"/>
                  </a:cubicBezTo>
                  <a:cubicBezTo>
                    <a:pt x="33" y="0"/>
                    <a:pt x="33" y="0"/>
                    <a:pt x="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46">
              <a:extLst>
                <a:ext uri="{FF2B5EF4-FFF2-40B4-BE49-F238E27FC236}">
                  <a16:creationId xmlns:a16="http://schemas.microsoft.com/office/drawing/2014/main" id="{C10EEACE-48E9-43C7-89A4-F2C8B9202CCD}"/>
                </a:ext>
              </a:extLst>
            </p:cNvPr>
            <p:cNvSpPr>
              <a:spLocks/>
            </p:cNvSpPr>
            <p:nvPr/>
          </p:nvSpPr>
          <p:spPr bwMode="auto">
            <a:xfrm>
              <a:off x="10039972" y="4291731"/>
              <a:ext cx="25145" cy="29154"/>
            </a:xfrm>
            <a:custGeom>
              <a:avLst/>
              <a:gdLst>
                <a:gd name="T0" fmla="*/ 40 w 40"/>
                <a:gd name="T1" fmla="*/ 0 h 47"/>
                <a:gd name="T2" fmla="*/ 26 w 40"/>
                <a:gd name="T3" fmla="*/ 7 h 47"/>
                <a:gd name="T4" fmla="*/ 24 w 40"/>
                <a:gd name="T5" fmla="*/ 8 h 47"/>
                <a:gd name="T6" fmla="*/ 0 w 40"/>
                <a:gd name="T7" fmla="*/ 47 h 47"/>
                <a:gd name="T8" fmla="*/ 11 w 40"/>
                <a:gd name="T9" fmla="*/ 46 h 47"/>
                <a:gd name="T10" fmla="*/ 40 w 40"/>
                <a:gd name="T11" fmla="*/ 0 h 47"/>
              </a:gdLst>
              <a:ahLst/>
              <a:cxnLst>
                <a:cxn ang="0">
                  <a:pos x="T0" y="T1"/>
                </a:cxn>
                <a:cxn ang="0">
                  <a:pos x="T2" y="T3"/>
                </a:cxn>
                <a:cxn ang="0">
                  <a:pos x="T4" y="T5"/>
                </a:cxn>
                <a:cxn ang="0">
                  <a:pos x="T6" y="T7"/>
                </a:cxn>
                <a:cxn ang="0">
                  <a:pos x="T8" y="T9"/>
                </a:cxn>
                <a:cxn ang="0">
                  <a:pos x="T10" y="T11"/>
                </a:cxn>
              </a:cxnLst>
              <a:rect l="0" t="0" r="r" b="b"/>
              <a:pathLst>
                <a:path w="40" h="47">
                  <a:moveTo>
                    <a:pt x="40" y="0"/>
                  </a:moveTo>
                  <a:cubicBezTo>
                    <a:pt x="26" y="7"/>
                    <a:pt x="26" y="7"/>
                    <a:pt x="26" y="7"/>
                  </a:cubicBezTo>
                  <a:cubicBezTo>
                    <a:pt x="26" y="7"/>
                    <a:pt x="25" y="7"/>
                    <a:pt x="24" y="8"/>
                  </a:cubicBezTo>
                  <a:cubicBezTo>
                    <a:pt x="0" y="47"/>
                    <a:pt x="0" y="47"/>
                    <a:pt x="0" y="47"/>
                  </a:cubicBezTo>
                  <a:cubicBezTo>
                    <a:pt x="4" y="47"/>
                    <a:pt x="7" y="46"/>
                    <a:pt x="11" y="46"/>
                  </a:cubicBezTo>
                  <a:cubicBezTo>
                    <a:pt x="40" y="0"/>
                    <a:pt x="40" y="0"/>
                    <a:pt x="40"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47">
              <a:extLst>
                <a:ext uri="{FF2B5EF4-FFF2-40B4-BE49-F238E27FC236}">
                  <a16:creationId xmlns:a16="http://schemas.microsoft.com/office/drawing/2014/main" id="{5AC61056-375D-4A26-A34B-5FFA9A6B590B}"/>
                </a:ext>
              </a:extLst>
            </p:cNvPr>
            <p:cNvSpPr>
              <a:spLocks/>
            </p:cNvSpPr>
            <p:nvPr/>
          </p:nvSpPr>
          <p:spPr bwMode="auto">
            <a:xfrm>
              <a:off x="10057464" y="4273146"/>
              <a:ext cx="36078" cy="46646"/>
            </a:xfrm>
            <a:custGeom>
              <a:avLst/>
              <a:gdLst>
                <a:gd name="T0" fmla="*/ 58 w 58"/>
                <a:gd name="T1" fmla="*/ 0 h 75"/>
                <a:gd name="T2" fmla="*/ 38 w 58"/>
                <a:gd name="T3" fmla="*/ 17 h 75"/>
                <a:gd name="T4" fmla="*/ 35 w 58"/>
                <a:gd name="T5" fmla="*/ 19 h 75"/>
                <a:gd name="T6" fmla="*/ 0 w 58"/>
                <a:gd name="T7" fmla="*/ 75 h 75"/>
                <a:gd name="T8" fmla="*/ 12 w 58"/>
                <a:gd name="T9" fmla="*/ 73 h 75"/>
                <a:gd name="T10" fmla="*/ 58 w 58"/>
                <a:gd name="T11" fmla="*/ 0 h 75"/>
              </a:gdLst>
              <a:ahLst/>
              <a:cxnLst>
                <a:cxn ang="0">
                  <a:pos x="T0" y="T1"/>
                </a:cxn>
                <a:cxn ang="0">
                  <a:pos x="T2" y="T3"/>
                </a:cxn>
                <a:cxn ang="0">
                  <a:pos x="T4" y="T5"/>
                </a:cxn>
                <a:cxn ang="0">
                  <a:pos x="T6" y="T7"/>
                </a:cxn>
                <a:cxn ang="0">
                  <a:pos x="T8" y="T9"/>
                </a:cxn>
                <a:cxn ang="0">
                  <a:pos x="T10" y="T11"/>
                </a:cxn>
              </a:cxnLst>
              <a:rect l="0" t="0" r="r" b="b"/>
              <a:pathLst>
                <a:path w="58" h="75">
                  <a:moveTo>
                    <a:pt x="58" y="0"/>
                  </a:moveTo>
                  <a:cubicBezTo>
                    <a:pt x="46" y="11"/>
                    <a:pt x="38" y="17"/>
                    <a:pt x="38" y="17"/>
                  </a:cubicBezTo>
                  <a:cubicBezTo>
                    <a:pt x="35" y="19"/>
                    <a:pt x="35" y="19"/>
                    <a:pt x="35" y="19"/>
                  </a:cubicBezTo>
                  <a:cubicBezTo>
                    <a:pt x="0" y="75"/>
                    <a:pt x="0" y="75"/>
                    <a:pt x="0" y="75"/>
                  </a:cubicBezTo>
                  <a:cubicBezTo>
                    <a:pt x="4" y="74"/>
                    <a:pt x="8" y="74"/>
                    <a:pt x="12" y="73"/>
                  </a:cubicBezTo>
                  <a:cubicBezTo>
                    <a:pt x="58" y="0"/>
                    <a:pt x="58" y="0"/>
                    <a:pt x="5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48">
              <a:extLst>
                <a:ext uri="{FF2B5EF4-FFF2-40B4-BE49-F238E27FC236}">
                  <a16:creationId xmlns:a16="http://schemas.microsoft.com/office/drawing/2014/main" id="{4FFB770E-C999-401D-AEED-3AA8769B70B4}"/>
                </a:ext>
              </a:extLst>
            </p:cNvPr>
            <p:cNvSpPr>
              <a:spLocks/>
            </p:cNvSpPr>
            <p:nvPr/>
          </p:nvSpPr>
          <p:spPr bwMode="auto">
            <a:xfrm>
              <a:off x="10075685" y="4289544"/>
              <a:ext cx="22959" cy="28425"/>
            </a:xfrm>
            <a:custGeom>
              <a:avLst/>
              <a:gdLst>
                <a:gd name="T0" fmla="*/ 29 w 37"/>
                <a:gd name="T1" fmla="*/ 0 h 46"/>
                <a:gd name="T2" fmla="*/ 0 w 37"/>
                <a:gd name="T3" fmla="*/ 46 h 46"/>
                <a:gd name="T4" fmla="*/ 12 w 37"/>
                <a:gd name="T5" fmla="*/ 45 h 46"/>
                <a:gd name="T6" fmla="*/ 37 w 37"/>
                <a:gd name="T7" fmla="*/ 5 h 46"/>
                <a:gd name="T8" fmla="*/ 29 w 37"/>
                <a:gd name="T9" fmla="*/ 0 h 46"/>
              </a:gdLst>
              <a:ahLst/>
              <a:cxnLst>
                <a:cxn ang="0">
                  <a:pos x="T0" y="T1"/>
                </a:cxn>
                <a:cxn ang="0">
                  <a:pos x="T2" y="T3"/>
                </a:cxn>
                <a:cxn ang="0">
                  <a:pos x="T4" y="T5"/>
                </a:cxn>
                <a:cxn ang="0">
                  <a:pos x="T6" y="T7"/>
                </a:cxn>
                <a:cxn ang="0">
                  <a:pos x="T8" y="T9"/>
                </a:cxn>
              </a:cxnLst>
              <a:rect l="0" t="0" r="r" b="b"/>
              <a:pathLst>
                <a:path w="37" h="46">
                  <a:moveTo>
                    <a:pt x="29" y="0"/>
                  </a:moveTo>
                  <a:cubicBezTo>
                    <a:pt x="0" y="46"/>
                    <a:pt x="0" y="46"/>
                    <a:pt x="0" y="46"/>
                  </a:cubicBezTo>
                  <a:cubicBezTo>
                    <a:pt x="5" y="45"/>
                    <a:pt x="9" y="45"/>
                    <a:pt x="12" y="45"/>
                  </a:cubicBezTo>
                  <a:cubicBezTo>
                    <a:pt x="37" y="5"/>
                    <a:pt x="37" y="5"/>
                    <a:pt x="37" y="5"/>
                  </a:cubicBezTo>
                  <a:cubicBezTo>
                    <a:pt x="29" y="0"/>
                    <a:pt x="29" y="0"/>
                    <a:pt x="2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349">
              <a:extLst>
                <a:ext uri="{FF2B5EF4-FFF2-40B4-BE49-F238E27FC236}">
                  <a16:creationId xmlns:a16="http://schemas.microsoft.com/office/drawing/2014/main" id="{0E98B5C2-7882-486E-896A-0F792B88C500}"/>
                </a:ext>
              </a:extLst>
            </p:cNvPr>
            <p:cNvSpPr>
              <a:spLocks/>
            </p:cNvSpPr>
            <p:nvPr/>
          </p:nvSpPr>
          <p:spPr bwMode="auto">
            <a:xfrm>
              <a:off x="10087347" y="4223585"/>
              <a:ext cx="71062" cy="109327"/>
            </a:xfrm>
            <a:custGeom>
              <a:avLst/>
              <a:gdLst>
                <a:gd name="T0" fmla="*/ 114 w 114"/>
                <a:gd name="T1" fmla="*/ 0 h 176"/>
                <a:gd name="T2" fmla="*/ 96 w 114"/>
                <a:gd name="T3" fmla="*/ 12 h 176"/>
                <a:gd name="T4" fmla="*/ 0 w 114"/>
                <a:gd name="T5" fmla="*/ 166 h 176"/>
                <a:gd name="T6" fmla="*/ 4 w 114"/>
                <a:gd name="T7" fmla="*/ 176 h 176"/>
                <a:gd name="T8" fmla="*/ 114 w 114"/>
                <a:gd name="T9" fmla="*/ 0 h 176"/>
              </a:gdLst>
              <a:ahLst/>
              <a:cxnLst>
                <a:cxn ang="0">
                  <a:pos x="T0" y="T1"/>
                </a:cxn>
                <a:cxn ang="0">
                  <a:pos x="T2" y="T3"/>
                </a:cxn>
                <a:cxn ang="0">
                  <a:pos x="T4" y="T5"/>
                </a:cxn>
                <a:cxn ang="0">
                  <a:pos x="T6" y="T7"/>
                </a:cxn>
                <a:cxn ang="0">
                  <a:pos x="T8" y="T9"/>
                </a:cxn>
              </a:cxnLst>
              <a:rect l="0" t="0" r="r" b="b"/>
              <a:pathLst>
                <a:path w="114" h="176">
                  <a:moveTo>
                    <a:pt x="114" y="0"/>
                  </a:moveTo>
                  <a:cubicBezTo>
                    <a:pt x="109" y="4"/>
                    <a:pt x="102" y="8"/>
                    <a:pt x="96" y="12"/>
                  </a:cubicBezTo>
                  <a:cubicBezTo>
                    <a:pt x="0" y="166"/>
                    <a:pt x="0" y="166"/>
                    <a:pt x="0" y="166"/>
                  </a:cubicBezTo>
                  <a:cubicBezTo>
                    <a:pt x="1" y="169"/>
                    <a:pt x="2" y="172"/>
                    <a:pt x="4" y="176"/>
                  </a:cubicBezTo>
                  <a:cubicBezTo>
                    <a:pt x="114" y="0"/>
                    <a:pt x="114" y="0"/>
                    <a:pt x="114"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50">
              <a:extLst>
                <a:ext uri="{FF2B5EF4-FFF2-40B4-BE49-F238E27FC236}">
                  <a16:creationId xmlns:a16="http://schemas.microsoft.com/office/drawing/2014/main" id="{8AC94A13-AD0F-496C-B83B-9FB0936CD4A0}"/>
                </a:ext>
              </a:extLst>
            </p:cNvPr>
            <p:cNvSpPr>
              <a:spLocks/>
            </p:cNvSpPr>
            <p:nvPr/>
          </p:nvSpPr>
          <p:spPr bwMode="auto">
            <a:xfrm>
              <a:off x="10095364" y="4213745"/>
              <a:ext cx="86732" cy="130828"/>
            </a:xfrm>
            <a:custGeom>
              <a:avLst/>
              <a:gdLst>
                <a:gd name="T0" fmla="*/ 139 w 139"/>
                <a:gd name="T1" fmla="*/ 0 h 211"/>
                <a:gd name="T2" fmla="*/ 126 w 139"/>
                <a:gd name="T3" fmla="*/ 4 h 211"/>
                <a:gd name="T4" fmla="*/ 0 w 139"/>
                <a:gd name="T5" fmla="*/ 205 h 211"/>
                <a:gd name="T6" fmla="*/ 7 w 139"/>
                <a:gd name="T7" fmla="*/ 211 h 211"/>
                <a:gd name="T8" fmla="*/ 139 w 139"/>
                <a:gd name="T9" fmla="*/ 0 h 211"/>
              </a:gdLst>
              <a:ahLst/>
              <a:cxnLst>
                <a:cxn ang="0">
                  <a:pos x="T0" y="T1"/>
                </a:cxn>
                <a:cxn ang="0">
                  <a:pos x="T2" y="T3"/>
                </a:cxn>
                <a:cxn ang="0">
                  <a:pos x="T4" y="T5"/>
                </a:cxn>
                <a:cxn ang="0">
                  <a:pos x="T6" y="T7"/>
                </a:cxn>
                <a:cxn ang="0">
                  <a:pos x="T8" y="T9"/>
                </a:cxn>
              </a:cxnLst>
              <a:rect l="0" t="0" r="r" b="b"/>
              <a:pathLst>
                <a:path w="139" h="211">
                  <a:moveTo>
                    <a:pt x="139" y="0"/>
                  </a:moveTo>
                  <a:cubicBezTo>
                    <a:pt x="135" y="0"/>
                    <a:pt x="131" y="2"/>
                    <a:pt x="126" y="4"/>
                  </a:cubicBezTo>
                  <a:cubicBezTo>
                    <a:pt x="0" y="205"/>
                    <a:pt x="0" y="205"/>
                    <a:pt x="0" y="205"/>
                  </a:cubicBezTo>
                  <a:cubicBezTo>
                    <a:pt x="1" y="207"/>
                    <a:pt x="4" y="209"/>
                    <a:pt x="7" y="211"/>
                  </a:cubicBezTo>
                  <a:cubicBezTo>
                    <a:pt x="139" y="0"/>
                    <a:pt x="139" y="0"/>
                    <a:pt x="13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351">
              <a:extLst>
                <a:ext uri="{FF2B5EF4-FFF2-40B4-BE49-F238E27FC236}">
                  <a16:creationId xmlns:a16="http://schemas.microsoft.com/office/drawing/2014/main" id="{B37F987B-1DF0-43BF-AD5B-B6B8CD1ED82F}"/>
                </a:ext>
              </a:extLst>
            </p:cNvPr>
            <p:cNvSpPr>
              <a:spLocks/>
            </p:cNvSpPr>
            <p:nvPr/>
          </p:nvSpPr>
          <p:spPr bwMode="auto">
            <a:xfrm>
              <a:off x="10106661" y="4216295"/>
              <a:ext cx="89283" cy="135929"/>
            </a:xfrm>
            <a:custGeom>
              <a:avLst/>
              <a:gdLst>
                <a:gd name="T0" fmla="*/ 135 w 143"/>
                <a:gd name="T1" fmla="*/ 0 h 219"/>
                <a:gd name="T2" fmla="*/ 0 w 143"/>
                <a:gd name="T3" fmla="*/ 214 h 219"/>
                <a:gd name="T4" fmla="*/ 8 w 143"/>
                <a:gd name="T5" fmla="*/ 219 h 219"/>
                <a:gd name="T6" fmla="*/ 143 w 143"/>
                <a:gd name="T7" fmla="*/ 5 h 219"/>
                <a:gd name="T8" fmla="*/ 135 w 143"/>
                <a:gd name="T9" fmla="*/ 0 h 219"/>
              </a:gdLst>
              <a:ahLst/>
              <a:cxnLst>
                <a:cxn ang="0">
                  <a:pos x="T0" y="T1"/>
                </a:cxn>
                <a:cxn ang="0">
                  <a:pos x="T2" y="T3"/>
                </a:cxn>
                <a:cxn ang="0">
                  <a:pos x="T4" y="T5"/>
                </a:cxn>
                <a:cxn ang="0">
                  <a:pos x="T6" y="T7"/>
                </a:cxn>
                <a:cxn ang="0">
                  <a:pos x="T8" y="T9"/>
                </a:cxn>
              </a:cxnLst>
              <a:rect l="0" t="0" r="r" b="b"/>
              <a:pathLst>
                <a:path w="143" h="219">
                  <a:moveTo>
                    <a:pt x="135" y="0"/>
                  </a:moveTo>
                  <a:cubicBezTo>
                    <a:pt x="0" y="214"/>
                    <a:pt x="0" y="214"/>
                    <a:pt x="0" y="214"/>
                  </a:cubicBezTo>
                  <a:cubicBezTo>
                    <a:pt x="3" y="216"/>
                    <a:pt x="5" y="218"/>
                    <a:pt x="8" y="219"/>
                  </a:cubicBezTo>
                  <a:cubicBezTo>
                    <a:pt x="143" y="5"/>
                    <a:pt x="143" y="5"/>
                    <a:pt x="143" y="5"/>
                  </a:cubicBezTo>
                  <a:cubicBezTo>
                    <a:pt x="140" y="3"/>
                    <a:pt x="137" y="1"/>
                    <a:pt x="13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352">
              <a:extLst>
                <a:ext uri="{FF2B5EF4-FFF2-40B4-BE49-F238E27FC236}">
                  <a16:creationId xmlns:a16="http://schemas.microsoft.com/office/drawing/2014/main" id="{752186C4-ACE8-4A88-8181-A3DD78703EA4}"/>
                </a:ext>
              </a:extLst>
            </p:cNvPr>
            <p:cNvSpPr>
              <a:spLocks/>
            </p:cNvSpPr>
            <p:nvPr/>
          </p:nvSpPr>
          <p:spPr bwMode="auto">
            <a:xfrm>
              <a:off x="10119051" y="4224677"/>
              <a:ext cx="86732" cy="134107"/>
            </a:xfrm>
            <a:custGeom>
              <a:avLst/>
              <a:gdLst>
                <a:gd name="T0" fmla="*/ 133 w 139"/>
                <a:gd name="T1" fmla="*/ 0 h 216"/>
                <a:gd name="T2" fmla="*/ 0 w 139"/>
                <a:gd name="T3" fmla="*/ 212 h 216"/>
                <a:gd name="T4" fmla="*/ 8 w 139"/>
                <a:gd name="T5" fmla="*/ 216 h 216"/>
                <a:gd name="T6" fmla="*/ 139 w 139"/>
                <a:gd name="T7" fmla="*/ 7 h 216"/>
                <a:gd name="T8" fmla="*/ 133 w 139"/>
                <a:gd name="T9" fmla="*/ 0 h 216"/>
              </a:gdLst>
              <a:ahLst/>
              <a:cxnLst>
                <a:cxn ang="0">
                  <a:pos x="T0" y="T1"/>
                </a:cxn>
                <a:cxn ang="0">
                  <a:pos x="T2" y="T3"/>
                </a:cxn>
                <a:cxn ang="0">
                  <a:pos x="T4" y="T5"/>
                </a:cxn>
                <a:cxn ang="0">
                  <a:pos x="T6" y="T7"/>
                </a:cxn>
                <a:cxn ang="0">
                  <a:pos x="T8" y="T9"/>
                </a:cxn>
              </a:cxnLst>
              <a:rect l="0" t="0" r="r" b="b"/>
              <a:pathLst>
                <a:path w="139" h="216">
                  <a:moveTo>
                    <a:pt x="133" y="0"/>
                  </a:moveTo>
                  <a:cubicBezTo>
                    <a:pt x="0" y="212"/>
                    <a:pt x="0" y="212"/>
                    <a:pt x="0" y="212"/>
                  </a:cubicBezTo>
                  <a:cubicBezTo>
                    <a:pt x="3" y="213"/>
                    <a:pt x="6" y="215"/>
                    <a:pt x="8" y="216"/>
                  </a:cubicBezTo>
                  <a:cubicBezTo>
                    <a:pt x="139" y="7"/>
                    <a:pt x="139" y="7"/>
                    <a:pt x="139" y="7"/>
                  </a:cubicBezTo>
                  <a:cubicBezTo>
                    <a:pt x="137" y="5"/>
                    <a:pt x="135" y="3"/>
                    <a:pt x="1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353">
              <a:extLst>
                <a:ext uri="{FF2B5EF4-FFF2-40B4-BE49-F238E27FC236}">
                  <a16:creationId xmlns:a16="http://schemas.microsoft.com/office/drawing/2014/main" id="{A35FB375-AFEA-47A4-9B43-A60BEA6B6211}"/>
                </a:ext>
              </a:extLst>
            </p:cNvPr>
            <p:cNvSpPr>
              <a:spLocks/>
            </p:cNvSpPr>
            <p:nvPr/>
          </p:nvSpPr>
          <p:spPr bwMode="auto">
            <a:xfrm>
              <a:off x="10132171" y="4286265"/>
              <a:ext cx="53206" cy="78715"/>
            </a:xfrm>
            <a:custGeom>
              <a:avLst/>
              <a:gdLst>
                <a:gd name="T0" fmla="*/ 77 w 85"/>
                <a:gd name="T1" fmla="*/ 0 h 127"/>
                <a:gd name="T2" fmla="*/ 0 w 85"/>
                <a:gd name="T3" fmla="*/ 123 h 127"/>
                <a:gd name="T4" fmla="*/ 8 w 85"/>
                <a:gd name="T5" fmla="*/ 127 h 127"/>
                <a:gd name="T6" fmla="*/ 85 w 85"/>
                <a:gd name="T7" fmla="*/ 5 h 127"/>
                <a:gd name="T8" fmla="*/ 77 w 85"/>
                <a:gd name="T9" fmla="*/ 0 h 127"/>
              </a:gdLst>
              <a:ahLst/>
              <a:cxnLst>
                <a:cxn ang="0">
                  <a:pos x="T0" y="T1"/>
                </a:cxn>
                <a:cxn ang="0">
                  <a:pos x="T2" y="T3"/>
                </a:cxn>
                <a:cxn ang="0">
                  <a:pos x="T4" y="T5"/>
                </a:cxn>
                <a:cxn ang="0">
                  <a:pos x="T6" y="T7"/>
                </a:cxn>
                <a:cxn ang="0">
                  <a:pos x="T8" y="T9"/>
                </a:cxn>
              </a:cxnLst>
              <a:rect l="0" t="0" r="r" b="b"/>
              <a:pathLst>
                <a:path w="85" h="127">
                  <a:moveTo>
                    <a:pt x="77" y="0"/>
                  </a:moveTo>
                  <a:cubicBezTo>
                    <a:pt x="0" y="123"/>
                    <a:pt x="0" y="123"/>
                    <a:pt x="0" y="123"/>
                  </a:cubicBezTo>
                  <a:cubicBezTo>
                    <a:pt x="3" y="125"/>
                    <a:pt x="5" y="126"/>
                    <a:pt x="8" y="127"/>
                  </a:cubicBezTo>
                  <a:cubicBezTo>
                    <a:pt x="85" y="5"/>
                    <a:pt x="85" y="5"/>
                    <a:pt x="85" y="5"/>
                  </a:cubicBezTo>
                  <a:cubicBezTo>
                    <a:pt x="77" y="0"/>
                    <a:pt x="77" y="0"/>
                    <a:pt x="7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54">
              <a:extLst>
                <a:ext uri="{FF2B5EF4-FFF2-40B4-BE49-F238E27FC236}">
                  <a16:creationId xmlns:a16="http://schemas.microsoft.com/office/drawing/2014/main" id="{785FB1C6-BBDE-4009-B22C-3F03B9160CC2}"/>
                </a:ext>
              </a:extLst>
            </p:cNvPr>
            <p:cNvSpPr>
              <a:spLocks/>
            </p:cNvSpPr>
            <p:nvPr/>
          </p:nvSpPr>
          <p:spPr bwMode="auto">
            <a:xfrm>
              <a:off x="10145289" y="4249094"/>
              <a:ext cx="78715" cy="122081"/>
            </a:xfrm>
            <a:custGeom>
              <a:avLst/>
              <a:gdLst>
                <a:gd name="T0" fmla="*/ 121 w 126"/>
                <a:gd name="T1" fmla="*/ 0 h 197"/>
                <a:gd name="T2" fmla="*/ 0 w 126"/>
                <a:gd name="T3" fmla="*/ 193 h 197"/>
                <a:gd name="T4" fmla="*/ 8 w 126"/>
                <a:gd name="T5" fmla="*/ 197 h 197"/>
                <a:gd name="T6" fmla="*/ 126 w 126"/>
                <a:gd name="T7" fmla="*/ 9 h 197"/>
                <a:gd name="T8" fmla="*/ 121 w 126"/>
                <a:gd name="T9" fmla="*/ 0 h 197"/>
              </a:gdLst>
              <a:ahLst/>
              <a:cxnLst>
                <a:cxn ang="0">
                  <a:pos x="T0" y="T1"/>
                </a:cxn>
                <a:cxn ang="0">
                  <a:pos x="T2" y="T3"/>
                </a:cxn>
                <a:cxn ang="0">
                  <a:pos x="T4" y="T5"/>
                </a:cxn>
                <a:cxn ang="0">
                  <a:pos x="T6" y="T7"/>
                </a:cxn>
                <a:cxn ang="0">
                  <a:pos x="T8" y="T9"/>
                </a:cxn>
              </a:cxnLst>
              <a:rect l="0" t="0" r="r" b="b"/>
              <a:pathLst>
                <a:path w="126" h="197">
                  <a:moveTo>
                    <a:pt x="121" y="0"/>
                  </a:moveTo>
                  <a:cubicBezTo>
                    <a:pt x="0" y="193"/>
                    <a:pt x="0" y="193"/>
                    <a:pt x="0" y="193"/>
                  </a:cubicBezTo>
                  <a:cubicBezTo>
                    <a:pt x="3" y="195"/>
                    <a:pt x="6" y="196"/>
                    <a:pt x="8" y="197"/>
                  </a:cubicBezTo>
                  <a:cubicBezTo>
                    <a:pt x="126" y="9"/>
                    <a:pt x="126" y="9"/>
                    <a:pt x="126" y="9"/>
                  </a:cubicBezTo>
                  <a:cubicBezTo>
                    <a:pt x="125" y="6"/>
                    <a:pt x="123" y="3"/>
                    <a:pt x="121"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355">
              <a:extLst>
                <a:ext uri="{FF2B5EF4-FFF2-40B4-BE49-F238E27FC236}">
                  <a16:creationId xmlns:a16="http://schemas.microsoft.com/office/drawing/2014/main" id="{EE283AF2-1301-46F8-A51F-CF38CFE0632E}"/>
                </a:ext>
              </a:extLst>
            </p:cNvPr>
            <p:cNvSpPr>
              <a:spLocks/>
            </p:cNvSpPr>
            <p:nvPr/>
          </p:nvSpPr>
          <p:spPr bwMode="auto">
            <a:xfrm>
              <a:off x="10158409" y="4262578"/>
              <a:ext cx="73613" cy="114793"/>
            </a:xfrm>
            <a:custGeom>
              <a:avLst/>
              <a:gdLst>
                <a:gd name="T0" fmla="*/ 113 w 118"/>
                <a:gd name="T1" fmla="*/ 0 h 185"/>
                <a:gd name="T2" fmla="*/ 0 w 118"/>
                <a:gd name="T3" fmla="*/ 181 h 185"/>
                <a:gd name="T4" fmla="*/ 9 w 118"/>
                <a:gd name="T5" fmla="*/ 185 h 185"/>
                <a:gd name="T6" fmla="*/ 118 w 118"/>
                <a:gd name="T7" fmla="*/ 10 h 185"/>
                <a:gd name="T8" fmla="*/ 113 w 118"/>
                <a:gd name="T9" fmla="*/ 0 h 185"/>
              </a:gdLst>
              <a:ahLst/>
              <a:cxnLst>
                <a:cxn ang="0">
                  <a:pos x="T0" y="T1"/>
                </a:cxn>
                <a:cxn ang="0">
                  <a:pos x="T2" y="T3"/>
                </a:cxn>
                <a:cxn ang="0">
                  <a:pos x="T4" y="T5"/>
                </a:cxn>
                <a:cxn ang="0">
                  <a:pos x="T6" y="T7"/>
                </a:cxn>
                <a:cxn ang="0">
                  <a:pos x="T8" y="T9"/>
                </a:cxn>
              </a:cxnLst>
              <a:rect l="0" t="0" r="r" b="b"/>
              <a:pathLst>
                <a:path w="118" h="185">
                  <a:moveTo>
                    <a:pt x="113" y="0"/>
                  </a:moveTo>
                  <a:cubicBezTo>
                    <a:pt x="0" y="181"/>
                    <a:pt x="0" y="181"/>
                    <a:pt x="0" y="181"/>
                  </a:cubicBezTo>
                  <a:cubicBezTo>
                    <a:pt x="3" y="182"/>
                    <a:pt x="6" y="183"/>
                    <a:pt x="9" y="185"/>
                  </a:cubicBezTo>
                  <a:cubicBezTo>
                    <a:pt x="118" y="10"/>
                    <a:pt x="118" y="10"/>
                    <a:pt x="118" y="10"/>
                  </a:cubicBezTo>
                  <a:cubicBezTo>
                    <a:pt x="117" y="6"/>
                    <a:pt x="115" y="3"/>
                    <a:pt x="11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356">
              <a:extLst>
                <a:ext uri="{FF2B5EF4-FFF2-40B4-BE49-F238E27FC236}">
                  <a16:creationId xmlns:a16="http://schemas.microsoft.com/office/drawing/2014/main" id="{8CB4A2AB-CB2F-4F3E-A95C-FF0111EBDC7D}"/>
                </a:ext>
              </a:extLst>
            </p:cNvPr>
            <p:cNvSpPr>
              <a:spLocks noEditPoints="1"/>
            </p:cNvSpPr>
            <p:nvPr/>
          </p:nvSpPr>
          <p:spPr bwMode="auto">
            <a:xfrm>
              <a:off x="10171528" y="4277518"/>
              <a:ext cx="68147" cy="105682"/>
            </a:xfrm>
            <a:custGeom>
              <a:avLst/>
              <a:gdLst>
                <a:gd name="T0" fmla="*/ 40 w 109"/>
                <a:gd name="T1" fmla="*/ 120 h 170"/>
                <a:gd name="T2" fmla="*/ 16 w 109"/>
                <a:gd name="T3" fmla="*/ 141 h 170"/>
                <a:gd name="T4" fmla="*/ 0 w 109"/>
                <a:gd name="T5" fmla="*/ 166 h 170"/>
                <a:gd name="T6" fmla="*/ 9 w 109"/>
                <a:gd name="T7" fmla="*/ 170 h 170"/>
                <a:gd name="T8" fmla="*/ 40 w 109"/>
                <a:gd name="T9" fmla="*/ 120 h 170"/>
                <a:gd name="T10" fmla="*/ 105 w 109"/>
                <a:gd name="T11" fmla="*/ 0 h 170"/>
                <a:gd name="T12" fmla="*/ 31 w 109"/>
                <a:gd name="T13" fmla="*/ 117 h 170"/>
                <a:gd name="T14" fmla="*/ 55 w 109"/>
                <a:gd name="T15" fmla="*/ 97 h 170"/>
                <a:gd name="T16" fmla="*/ 109 w 109"/>
                <a:gd name="T17" fmla="*/ 10 h 170"/>
                <a:gd name="T18" fmla="*/ 105 w 10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70">
                  <a:moveTo>
                    <a:pt x="40" y="120"/>
                  </a:moveTo>
                  <a:cubicBezTo>
                    <a:pt x="16" y="141"/>
                    <a:pt x="16" y="141"/>
                    <a:pt x="16" y="141"/>
                  </a:cubicBezTo>
                  <a:cubicBezTo>
                    <a:pt x="0" y="166"/>
                    <a:pt x="0" y="166"/>
                    <a:pt x="0" y="166"/>
                  </a:cubicBezTo>
                  <a:cubicBezTo>
                    <a:pt x="3" y="168"/>
                    <a:pt x="6" y="169"/>
                    <a:pt x="9" y="170"/>
                  </a:cubicBezTo>
                  <a:cubicBezTo>
                    <a:pt x="40" y="120"/>
                    <a:pt x="40" y="120"/>
                    <a:pt x="40" y="120"/>
                  </a:cubicBezTo>
                  <a:moveTo>
                    <a:pt x="105" y="0"/>
                  </a:moveTo>
                  <a:cubicBezTo>
                    <a:pt x="31" y="117"/>
                    <a:pt x="31" y="117"/>
                    <a:pt x="31" y="117"/>
                  </a:cubicBezTo>
                  <a:cubicBezTo>
                    <a:pt x="55" y="97"/>
                    <a:pt x="55" y="97"/>
                    <a:pt x="55" y="97"/>
                  </a:cubicBezTo>
                  <a:cubicBezTo>
                    <a:pt x="109" y="10"/>
                    <a:pt x="109" y="10"/>
                    <a:pt x="109" y="10"/>
                  </a:cubicBezTo>
                  <a:cubicBezTo>
                    <a:pt x="108" y="7"/>
                    <a:pt x="106" y="4"/>
                    <a:pt x="10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357">
              <a:extLst>
                <a:ext uri="{FF2B5EF4-FFF2-40B4-BE49-F238E27FC236}">
                  <a16:creationId xmlns:a16="http://schemas.microsoft.com/office/drawing/2014/main" id="{8F3C5EAE-0514-4E4B-B677-69D0DEAB347C}"/>
                </a:ext>
              </a:extLst>
            </p:cNvPr>
            <p:cNvSpPr>
              <a:spLocks noEditPoints="1"/>
            </p:cNvSpPr>
            <p:nvPr/>
          </p:nvSpPr>
          <p:spPr bwMode="auto">
            <a:xfrm>
              <a:off x="10185377" y="4294282"/>
              <a:ext cx="60493" cy="94385"/>
            </a:xfrm>
            <a:custGeom>
              <a:avLst/>
              <a:gdLst>
                <a:gd name="T0" fmla="*/ 77 w 97"/>
                <a:gd name="T1" fmla="*/ 42 h 152"/>
                <a:gd name="T2" fmla="*/ 54 w 97"/>
                <a:gd name="T3" fmla="*/ 62 h 152"/>
                <a:gd name="T4" fmla="*/ 0 w 97"/>
                <a:gd name="T5" fmla="*/ 148 h 152"/>
                <a:gd name="T6" fmla="*/ 8 w 97"/>
                <a:gd name="T7" fmla="*/ 152 h 152"/>
                <a:gd name="T8" fmla="*/ 77 w 97"/>
                <a:gd name="T9" fmla="*/ 42 h 152"/>
                <a:gd name="T10" fmla="*/ 93 w 97"/>
                <a:gd name="T11" fmla="*/ 0 h 152"/>
                <a:gd name="T12" fmla="*/ 69 w 97"/>
                <a:gd name="T13" fmla="*/ 39 h 152"/>
                <a:gd name="T14" fmla="*/ 92 w 97"/>
                <a:gd name="T15" fmla="*/ 18 h 152"/>
                <a:gd name="T16" fmla="*/ 97 w 97"/>
                <a:gd name="T17" fmla="*/ 11 h 152"/>
                <a:gd name="T18" fmla="*/ 93 w 97"/>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2">
                  <a:moveTo>
                    <a:pt x="77" y="42"/>
                  </a:moveTo>
                  <a:cubicBezTo>
                    <a:pt x="54" y="62"/>
                    <a:pt x="54" y="62"/>
                    <a:pt x="54" y="62"/>
                  </a:cubicBezTo>
                  <a:cubicBezTo>
                    <a:pt x="0" y="148"/>
                    <a:pt x="0" y="148"/>
                    <a:pt x="0" y="148"/>
                  </a:cubicBezTo>
                  <a:cubicBezTo>
                    <a:pt x="3" y="150"/>
                    <a:pt x="6" y="151"/>
                    <a:pt x="8" y="152"/>
                  </a:cubicBezTo>
                  <a:cubicBezTo>
                    <a:pt x="77" y="42"/>
                    <a:pt x="77" y="42"/>
                    <a:pt x="77" y="42"/>
                  </a:cubicBezTo>
                  <a:moveTo>
                    <a:pt x="93" y="0"/>
                  </a:moveTo>
                  <a:cubicBezTo>
                    <a:pt x="69" y="39"/>
                    <a:pt x="69" y="39"/>
                    <a:pt x="69" y="39"/>
                  </a:cubicBezTo>
                  <a:cubicBezTo>
                    <a:pt x="92" y="18"/>
                    <a:pt x="92" y="18"/>
                    <a:pt x="92" y="18"/>
                  </a:cubicBezTo>
                  <a:cubicBezTo>
                    <a:pt x="97" y="11"/>
                    <a:pt x="97" y="11"/>
                    <a:pt x="97" y="11"/>
                  </a:cubicBezTo>
                  <a:cubicBezTo>
                    <a:pt x="96" y="7"/>
                    <a:pt x="95" y="4"/>
                    <a:pt x="9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358">
              <a:extLst>
                <a:ext uri="{FF2B5EF4-FFF2-40B4-BE49-F238E27FC236}">
                  <a16:creationId xmlns:a16="http://schemas.microsoft.com/office/drawing/2014/main" id="{4F548BD8-69F8-49AA-BD4A-C996F5A3B5BE}"/>
                </a:ext>
              </a:extLst>
            </p:cNvPr>
            <p:cNvSpPr>
              <a:spLocks/>
            </p:cNvSpPr>
            <p:nvPr/>
          </p:nvSpPr>
          <p:spPr bwMode="auto">
            <a:xfrm>
              <a:off x="10211979" y="4314325"/>
              <a:ext cx="36442" cy="56485"/>
            </a:xfrm>
            <a:custGeom>
              <a:avLst/>
              <a:gdLst>
                <a:gd name="T0" fmla="*/ 57 w 58"/>
                <a:gd name="T1" fmla="*/ 0 h 91"/>
                <a:gd name="T2" fmla="*/ 0 w 58"/>
                <a:gd name="T3" fmla="*/ 91 h 91"/>
                <a:gd name="T4" fmla="*/ 54 w 58"/>
                <a:gd name="T5" fmla="*/ 20 h 91"/>
                <a:gd name="T6" fmla="*/ 57 w 58"/>
                <a:gd name="T7" fmla="*/ 0 h 91"/>
              </a:gdLst>
              <a:ahLst/>
              <a:cxnLst>
                <a:cxn ang="0">
                  <a:pos x="T0" y="T1"/>
                </a:cxn>
                <a:cxn ang="0">
                  <a:pos x="T2" y="T3"/>
                </a:cxn>
                <a:cxn ang="0">
                  <a:pos x="T4" y="T5"/>
                </a:cxn>
                <a:cxn ang="0">
                  <a:pos x="T6" y="T7"/>
                </a:cxn>
              </a:cxnLst>
              <a:rect l="0" t="0" r="r" b="b"/>
              <a:pathLst>
                <a:path w="58" h="91">
                  <a:moveTo>
                    <a:pt x="57" y="0"/>
                  </a:moveTo>
                  <a:cubicBezTo>
                    <a:pt x="0" y="91"/>
                    <a:pt x="0" y="91"/>
                    <a:pt x="0" y="91"/>
                  </a:cubicBezTo>
                  <a:cubicBezTo>
                    <a:pt x="19" y="69"/>
                    <a:pt x="42" y="40"/>
                    <a:pt x="54" y="20"/>
                  </a:cubicBezTo>
                  <a:cubicBezTo>
                    <a:pt x="57" y="15"/>
                    <a:pt x="58" y="8"/>
                    <a:pt x="5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359">
              <a:extLst>
                <a:ext uri="{FF2B5EF4-FFF2-40B4-BE49-F238E27FC236}">
                  <a16:creationId xmlns:a16="http://schemas.microsoft.com/office/drawing/2014/main" id="{9E9E4EE7-8473-4453-AEE1-10A742BF4A36}"/>
                </a:ext>
              </a:extLst>
            </p:cNvPr>
            <p:cNvSpPr>
              <a:spLocks/>
            </p:cNvSpPr>
            <p:nvPr/>
          </p:nvSpPr>
          <p:spPr bwMode="auto">
            <a:xfrm>
              <a:off x="10175902" y="4303757"/>
              <a:ext cx="71062" cy="63045"/>
            </a:xfrm>
            <a:custGeom>
              <a:avLst/>
              <a:gdLst>
                <a:gd name="T0" fmla="*/ 111 w 114"/>
                <a:gd name="T1" fmla="*/ 0 h 102"/>
                <a:gd name="T2" fmla="*/ 107 w 114"/>
                <a:gd name="T3" fmla="*/ 3 h 102"/>
                <a:gd name="T4" fmla="*/ 84 w 114"/>
                <a:gd name="T5" fmla="*/ 24 h 102"/>
                <a:gd name="T6" fmla="*/ 48 w 114"/>
                <a:gd name="T7" fmla="*/ 55 h 102"/>
                <a:gd name="T8" fmla="*/ 24 w 114"/>
                <a:gd name="T9" fmla="*/ 75 h 102"/>
                <a:gd name="T10" fmla="*/ 0 w 114"/>
                <a:gd name="T11" fmla="*/ 96 h 102"/>
                <a:gd name="T12" fmla="*/ 5 w 114"/>
                <a:gd name="T13" fmla="*/ 102 h 102"/>
                <a:gd name="T14" fmla="*/ 9 w 114"/>
                <a:gd name="T15" fmla="*/ 99 h 102"/>
                <a:gd name="T16" fmla="*/ 33 w 114"/>
                <a:gd name="T17" fmla="*/ 78 h 102"/>
                <a:gd name="T18" fmla="*/ 69 w 114"/>
                <a:gd name="T19" fmla="*/ 47 h 102"/>
                <a:gd name="T20" fmla="*/ 92 w 114"/>
                <a:gd name="T21" fmla="*/ 27 h 102"/>
                <a:gd name="T22" fmla="*/ 114 w 114"/>
                <a:gd name="T23" fmla="*/ 8 h 102"/>
                <a:gd name="T24" fmla="*/ 113 w 114"/>
                <a:gd name="T25" fmla="*/ 3 h 102"/>
                <a:gd name="T26" fmla="*/ 111 w 114"/>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2">
                  <a:moveTo>
                    <a:pt x="111" y="0"/>
                  </a:moveTo>
                  <a:cubicBezTo>
                    <a:pt x="107" y="3"/>
                    <a:pt x="107" y="3"/>
                    <a:pt x="107" y="3"/>
                  </a:cubicBezTo>
                  <a:cubicBezTo>
                    <a:pt x="84" y="24"/>
                    <a:pt x="84" y="24"/>
                    <a:pt x="84" y="24"/>
                  </a:cubicBezTo>
                  <a:cubicBezTo>
                    <a:pt x="48" y="55"/>
                    <a:pt x="48" y="55"/>
                    <a:pt x="48" y="55"/>
                  </a:cubicBezTo>
                  <a:cubicBezTo>
                    <a:pt x="24" y="75"/>
                    <a:pt x="24" y="75"/>
                    <a:pt x="24" y="75"/>
                  </a:cubicBezTo>
                  <a:cubicBezTo>
                    <a:pt x="0" y="96"/>
                    <a:pt x="0" y="96"/>
                    <a:pt x="0" y="96"/>
                  </a:cubicBezTo>
                  <a:cubicBezTo>
                    <a:pt x="5" y="102"/>
                    <a:pt x="5" y="102"/>
                    <a:pt x="5" y="102"/>
                  </a:cubicBezTo>
                  <a:cubicBezTo>
                    <a:pt x="9" y="99"/>
                    <a:pt x="9" y="99"/>
                    <a:pt x="9" y="99"/>
                  </a:cubicBezTo>
                  <a:cubicBezTo>
                    <a:pt x="33" y="78"/>
                    <a:pt x="33" y="78"/>
                    <a:pt x="33" y="78"/>
                  </a:cubicBezTo>
                  <a:cubicBezTo>
                    <a:pt x="69" y="47"/>
                    <a:pt x="69" y="47"/>
                    <a:pt x="69" y="47"/>
                  </a:cubicBezTo>
                  <a:cubicBezTo>
                    <a:pt x="92" y="27"/>
                    <a:pt x="92" y="27"/>
                    <a:pt x="92" y="27"/>
                  </a:cubicBezTo>
                  <a:cubicBezTo>
                    <a:pt x="114" y="8"/>
                    <a:pt x="114" y="8"/>
                    <a:pt x="114" y="8"/>
                  </a:cubicBezTo>
                  <a:cubicBezTo>
                    <a:pt x="114" y="6"/>
                    <a:pt x="114" y="5"/>
                    <a:pt x="113" y="3"/>
                  </a:cubicBezTo>
                  <a:cubicBezTo>
                    <a:pt x="111" y="0"/>
                    <a:pt x="111" y="0"/>
                    <a:pt x="111" y="0"/>
                  </a:cubicBezTo>
                </a:path>
              </a:pathLst>
            </a:custGeom>
            <a:solidFill>
              <a:srgbClr val="6C6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60">
              <a:extLst>
                <a:ext uri="{FF2B5EF4-FFF2-40B4-BE49-F238E27FC236}">
                  <a16:creationId xmlns:a16="http://schemas.microsoft.com/office/drawing/2014/main" id="{E9EE9A71-9E23-415A-93C9-5ECD16622629}"/>
                </a:ext>
              </a:extLst>
            </p:cNvPr>
            <p:cNvSpPr>
              <a:spLocks/>
            </p:cNvSpPr>
            <p:nvPr/>
          </p:nvSpPr>
          <p:spPr bwMode="auto">
            <a:xfrm>
              <a:off x="10093178" y="4213745"/>
              <a:ext cx="143218" cy="101674"/>
            </a:xfrm>
            <a:custGeom>
              <a:avLst/>
              <a:gdLst>
                <a:gd name="T0" fmla="*/ 176 w 230"/>
                <a:gd name="T1" fmla="*/ 0 h 164"/>
                <a:gd name="T2" fmla="*/ 63 w 230"/>
                <a:gd name="T3" fmla="*/ 31 h 164"/>
                <a:gd name="T4" fmla="*/ 33 w 230"/>
                <a:gd name="T5" fmla="*/ 161 h 164"/>
                <a:gd name="T6" fmla="*/ 120 w 230"/>
                <a:gd name="T7" fmla="*/ 81 h 164"/>
                <a:gd name="T8" fmla="*/ 228 w 230"/>
                <a:gd name="T9" fmla="*/ 54 h 164"/>
                <a:gd name="T10" fmla="*/ 176 w 230"/>
                <a:gd name="T11" fmla="*/ 0 h 164"/>
              </a:gdLst>
              <a:ahLst/>
              <a:cxnLst>
                <a:cxn ang="0">
                  <a:pos x="T0" y="T1"/>
                </a:cxn>
                <a:cxn ang="0">
                  <a:pos x="T2" y="T3"/>
                </a:cxn>
                <a:cxn ang="0">
                  <a:pos x="T4" y="T5"/>
                </a:cxn>
                <a:cxn ang="0">
                  <a:pos x="T6" y="T7"/>
                </a:cxn>
                <a:cxn ang="0">
                  <a:pos x="T8" y="T9"/>
                </a:cxn>
                <a:cxn ang="0">
                  <a:pos x="T10" y="T11"/>
                </a:cxn>
              </a:cxnLst>
              <a:rect l="0" t="0" r="r" b="b"/>
              <a:pathLst>
                <a:path w="230" h="164">
                  <a:moveTo>
                    <a:pt x="176" y="0"/>
                  </a:moveTo>
                  <a:cubicBezTo>
                    <a:pt x="172" y="2"/>
                    <a:pt x="63" y="31"/>
                    <a:pt x="63" y="31"/>
                  </a:cubicBezTo>
                  <a:cubicBezTo>
                    <a:pt x="63" y="31"/>
                    <a:pt x="0" y="157"/>
                    <a:pt x="33" y="161"/>
                  </a:cubicBezTo>
                  <a:cubicBezTo>
                    <a:pt x="66" y="164"/>
                    <a:pt x="120" y="81"/>
                    <a:pt x="120" y="81"/>
                  </a:cubicBezTo>
                  <a:cubicBezTo>
                    <a:pt x="120" y="81"/>
                    <a:pt x="230" y="59"/>
                    <a:pt x="228" y="54"/>
                  </a:cubicBezTo>
                  <a:cubicBezTo>
                    <a:pt x="226" y="49"/>
                    <a:pt x="176" y="0"/>
                    <a:pt x="176" y="0"/>
                  </a:cubicBezTo>
                  <a:close/>
                </a:path>
              </a:pathLst>
            </a:custGeom>
            <a:solidFill>
              <a:srgbClr val="F1D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61">
              <a:extLst>
                <a:ext uri="{FF2B5EF4-FFF2-40B4-BE49-F238E27FC236}">
                  <a16:creationId xmlns:a16="http://schemas.microsoft.com/office/drawing/2014/main" id="{5B98301D-1CEC-4EA3-999B-4E6ECAB927C7}"/>
                </a:ext>
              </a:extLst>
            </p:cNvPr>
            <p:cNvSpPr>
              <a:spLocks/>
            </p:cNvSpPr>
            <p:nvPr/>
          </p:nvSpPr>
          <p:spPr bwMode="auto">
            <a:xfrm>
              <a:off x="10046167" y="4185684"/>
              <a:ext cx="377906" cy="259468"/>
            </a:xfrm>
            <a:custGeom>
              <a:avLst/>
              <a:gdLst>
                <a:gd name="T0" fmla="*/ 532 w 606"/>
                <a:gd name="T1" fmla="*/ 214 h 418"/>
                <a:gd name="T2" fmla="*/ 333 w 606"/>
                <a:gd name="T3" fmla="*/ 3 h 418"/>
                <a:gd name="T4" fmla="*/ 115 w 606"/>
                <a:gd name="T5" fmla="*/ 20 h 418"/>
                <a:gd name="T6" fmla="*/ 13 w 606"/>
                <a:gd name="T7" fmla="*/ 133 h 418"/>
                <a:gd name="T8" fmla="*/ 58 w 606"/>
                <a:gd name="T9" fmla="*/ 148 h 418"/>
                <a:gd name="T10" fmla="*/ 173 w 606"/>
                <a:gd name="T11" fmla="*/ 90 h 418"/>
                <a:gd name="T12" fmla="*/ 288 w 606"/>
                <a:gd name="T13" fmla="*/ 168 h 418"/>
                <a:gd name="T14" fmla="*/ 220 w 606"/>
                <a:gd name="T15" fmla="*/ 197 h 418"/>
                <a:gd name="T16" fmla="*/ 228 w 606"/>
                <a:gd name="T17" fmla="*/ 296 h 418"/>
                <a:gd name="T18" fmla="*/ 256 w 606"/>
                <a:gd name="T19" fmla="*/ 316 h 418"/>
                <a:gd name="T20" fmla="*/ 430 w 606"/>
                <a:gd name="T21" fmla="*/ 347 h 418"/>
                <a:gd name="T22" fmla="*/ 562 w 606"/>
                <a:gd name="T23" fmla="*/ 418 h 418"/>
                <a:gd name="T24" fmla="*/ 606 w 606"/>
                <a:gd name="T25" fmla="*/ 242 h 418"/>
                <a:gd name="T26" fmla="*/ 532 w 606"/>
                <a:gd name="T27"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418">
                  <a:moveTo>
                    <a:pt x="532" y="214"/>
                  </a:moveTo>
                  <a:cubicBezTo>
                    <a:pt x="505" y="195"/>
                    <a:pt x="389" y="0"/>
                    <a:pt x="333" y="3"/>
                  </a:cubicBezTo>
                  <a:cubicBezTo>
                    <a:pt x="245" y="7"/>
                    <a:pt x="136" y="8"/>
                    <a:pt x="115" y="20"/>
                  </a:cubicBezTo>
                  <a:cubicBezTo>
                    <a:pt x="94" y="33"/>
                    <a:pt x="27" y="118"/>
                    <a:pt x="13" y="133"/>
                  </a:cubicBezTo>
                  <a:cubicBezTo>
                    <a:pt x="0" y="148"/>
                    <a:pt x="11" y="155"/>
                    <a:pt x="58" y="148"/>
                  </a:cubicBezTo>
                  <a:cubicBezTo>
                    <a:pt x="105" y="141"/>
                    <a:pt x="141" y="83"/>
                    <a:pt x="173" y="90"/>
                  </a:cubicBezTo>
                  <a:cubicBezTo>
                    <a:pt x="204" y="97"/>
                    <a:pt x="294" y="131"/>
                    <a:pt x="288" y="168"/>
                  </a:cubicBezTo>
                  <a:cubicBezTo>
                    <a:pt x="284" y="189"/>
                    <a:pt x="252" y="196"/>
                    <a:pt x="220" y="197"/>
                  </a:cubicBezTo>
                  <a:cubicBezTo>
                    <a:pt x="228" y="296"/>
                    <a:pt x="228" y="296"/>
                    <a:pt x="228" y="296"/>
                  </a:cubicBezTo>
                  <a:cubicBezTo>
                    <a:pt x="239" y="301"/>
                    <a:pt x="249" y="308"/>
                    <a:pt x="256" y="316"/>
                  </a:cubicBezTo>
                  <a:cubicBezTo>
                    <a:pt x="296" y="358"/>
                    <a:pt x="404" y="344"/>
                    <a:pt x="430" y="347"/>
                  </a:cubicBezTo>
                  <a:cubicBezTo>
                    <a:pt x="441" y="348"/>
                    <a:pt x="500" y="381"/>
                    <a:pt x="562" y="418"/>
                  </a:cubicBezTo>
                  <a:cubicBezTo>
                    <a:pt x="584" y="360"/>
                    <a:pt x="598" y="301"/>
                    <a:pt x="606" y="242"/>
                  </a:cubicBezTo>
                  <a:cubicBezTo>
                    <a:pt x="573" y="231"/>
                    <a:pt x="543" y="221"/>
                    <a:pt x="532" y="21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62">
              <a:extLst>
                <a:ext uri="{FF2B5EF4-FFF2-40B4-BE49-F238E27FC236}">
                  <a16:creationId xmlns:a16="http://schemas.microsoft.com/office/drawing/2014/main" id="{2FD8C9DE-0560-471F-A8A9-8258A647A175}"/>
                </a:ext>
              </a:extLst>
            </p:cNvPr>
            <p:cNvSpPr>
              <a:spLocks/>
            </p:cNvSpPr>
            <p:nvPr/>
          </p:nvSpPr>
          <p:spPr bwMode="auto">
            <a:xfrm>
              <a:off x="10299440" y="4227957"/>
              <a:ext cx="12390" cy="10568"/>
            </a:xfrm>
            <a:custGeom>
              <a:avLst/>
              <a:gdLst>
                <a:gd name="T0" fmla="*/ 29 w 34"/>
                <a:gd name="T1" fmla="*/ 3 h 29"/>
                <a:gd name="T2" fmla="*/ 34 w 34"/>
                <a:gd name="T3" fmla="*/ 19 h 29"/>
                <a:gd name="T4" fmla="*/ 31 w 34"/>
                <a:gd name="T5" fmla="*/ 24 h 29"/>
                <a:gd name="T6" fmla="*/ 10 w 34"/>
                <a:gd name="T7" fmla="*/ 29 h 29"/>
                <a:gd name="T8" fmla="*/ 3 w 34"/>
                <a:gd name="T9" fmla="*/ 25 h 29"/>
                <a:gd name="T10" fmla="*/ 0 w 34"/>
                <a:gd name="T11" fmla="*/ 10 h 29"/>
                <a:gd name="T12" fmla="*/ 3 w 34"/>
                <a:gd name="T13" fmla="*/ 5 h 29"/>
                <a:gd name="T14" fmla="*/ 24 w 34"/>
                <a:gd name="T15" fmla="*/ 0 h 29"/>
                <a:gd name="T16" fmla="*/ 29 w 34"/>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9">
                  <a:moveTo>
                    <a:pt x="29" y="3"/>
                  </a:moveTo>
                  <a:lnTo>
                    <a:pt x="34" y="19"/>
                  </a:lnTo>
                  <a:lnTo>
                    <a:pt x="31" y="24"/>
                  </a:lnTo>
                  <a:lnTo>
                    <a:pt x="10" y="29"/>
                  </a:lnTo>
                  <a:lnTo>
                    <a:pt x="3" y="25"/>
                  </a:lnTo>
                  <a:lnTo>
                    <a:pt x="0" y="10"/>
                  </a:lnTo>
                  <a:lnTo>
                    <a:pt x="3" y="5"/>
                  </a:lnTo>
                  <a:lnTo>
                    <a:pt x="24" y="0"/>
                  </a:lnTo>
                  <a:lnTo>
                    <a:pt x="29" y="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63">
              <a:extLst>
                <a:ext uri="{FF2B5EF4-FFF2-40B4-BE49-F238E27FC236}">
                  <a16:creationId xmlns:a16="http://schemas.microsoft.com/office/drawing/2014/main" id="{B7413F5A-0FEC-40D7-B986-DD309E0E3B95}"/>
                </a:ext>
              </a:extLst>
            </p:cNvPr>
            <p:cNvSpPr>
              <a:spLocks/>
            </p:cNvSpPr>
            <p:nvPr/>
          </p:nvSpPr>
          <p:spPr bwMode="auto">
            <a:xfrm>
              <a:off x="9964172" y="4317970"/>
              <a:ext cx="17857" cy="6196"/>
            </a:xfrm>
            <a:custGeom>
              <a:avLst/>
              <a:gdLst>
                <a:gd name="T0" fmla="*/ 15 w 29"/>
                <a:gd name="T1" fmla="*/ 8 h 10"/>
                <a:gd name="T2" fmla="*/ 1 w 29"/>
                <a:gd name="T3" fmla="*/ 9 h 10"/>
                <a:gd name="T4" fmla="*/ 14 w 29"/>
                <a:gd name="T5" fmla="*/ 2 h 10"/>
                <a:gd name="T6" fmla="*/ 28 w 29"/>
                <a:gd name="T7" fmla="*/ 1 h 10"/>
                <a:gd name="T8" fmla="*/ 15 w 29"/>
                <a:gd name="T9" fmla="*/ 8 h 10"/>
              </a:gdLst>
              <a:ahLst/>
              <a:cxnLst>
                <a:cxn ang="0">
                  <a:pos x="T0" y="T1"/>
                </a:cxn>
                <a:cxn ang="0">
                  <a:pos x="T2" y="T3"/>
                </a:cxn>
                <a:cxn ang="0">
                  <a:pos x="T4" y="T5"/>
                </a:cxn>
                <a:cxn ang="0">
                  <a:pos x="T6" y="T7"/>
                </a:cxn>
                <a:cxn ang="0">
                  <a:pos x="T8" y="T9"/>
                </a:cxn>
              </a:cxnLst>
              <a:rect l="0" t="0" r="r" b="b"/>
              <a:pathLst>
                <a:path w="29" h="10">
                  <a:moveTo>
                    <a:pt x="15" y="8"/>
                  </a:moveTo>
                  <a:cubicBezTo>
                    <a:pt x="8" y="10"/>
                    <a:pt x="1" y="10"/>
                    <a:pt x="1" y="9"/>
                  </a:cubicBezTo>
                  <a:cubicBezTo>
                    <a:pt x="0" y="7"/>
                    <a:pt x="6" y="4"/>
                    <a:pt x="14" y="2"/>
                  </a:cubicBezTo>
                  <a:cubicBezTo>
                    <a:pt x="21" y="0"/>
                    <a:pt x="28" y="0"/>
                    <a:pt x="28" y="1"/>
                  </a:cubicBezTo>
                  <a:cubicBezTo>
                    <a:pt x="29" y="3"/>
                    <a:pt x="23" y="6"/>
                    <a:pt x="15" y="8"/>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64">
              <a:extLst>
                <a:ext uri="{FF2B5EF4-FFF2-40B4-BE49-F238E27FC236}">
                  <a16:creationId xmlns:a16="http://schemas.microsoft.com/office/drawing/2014/main" id="{D721D194-7542-440D-AD1A-9D16D72B092A}"/>
                </a:ext>
              </a:extLst>
            </p:cNvPr>
            <p:cNvSpPr>
              <a:spLocks/>
            </p:cNvSpPr>
            <p:nvPr/>
          </p:nvSpPr>
          <p:spPr bwMode="auto">
            <a:xfrm>
              <a:off x="9995149" y="4223585"/>
              <a:ext cx="311216" cy="101674"/>
            </a:xfrm>
            <a:custGeom>
              <a:avLst/>
              <a:gdLst>
                <a:gd name="T0" fmla="*/ 253 w 499"/>
                <a:gd name="T1" fmla="*/ 113 h 164"/>
                <a:gd name="T2" fmla="*/ 9 w 499"/>
                <a:gd name="T3" fmla="*/ 164 h 164"/>
                <a:gd name="T4" fmla="*/ 0 w 499"/>
                <a:gd name="T5" fmla="*/ 129 h 164"/>
                <a:gd name="T6" fmla="*/ 237 w 499"/>
                <a:gd name="T7" fmla="*/ 52 h 164"/>
                <a:gd name="T8" fmla="*/ 485 w 499"/>
                <a:gd name="T9" fmla="*/ 1 h 164"/>
                <a:gd name="T10" fmla="*/ 495 w 499"/>
                <a:gd name="T11" fmla="*/ 16 h 164"/>
                <a:gd name="T12" fmla="*/ 493 w 499"/>
                <a:gd name="T13" fmla="*/ 34 h 164"/>
                <a:gd name="T14" fmla="*/ 253 w 499"/>
                <a:gd name="T15" fmla="*/ 113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64">
                  <a:moveTo>
                    <a:pt x="253" y="113"/>
                  </a:moveTo>
                  <a:cubicBezTo>
                    <a:pt x="153" y="140"/>
                    <a:pt x="63" y="158"/>
                    <a:pt x="9" y="164"/>
                  </a:cubicBezTo>
                  <a:cubicBezTo>
                    <a:pt x="0" y="129"/>
                    <a:pt x="0" y="129"/>
                    <a:pt x="0" y="129"/>
                  </a:cubicBezTo>
                  <a:cubicBezTo>
                    <a:pt x="50" y="107"/>
                    <a:pt x="136" y="79"/>
                    <a:pt x="237" y="52"/>
                  </a:cubicBezTo>
                  <a:cubicBezTo>
                    <a:pt x="339" y="25"/>
                    <a:pt x="431" y="7"/>
                    <a:pt x="485" y="1"/>
                  </a:cubicBezTo>
                  <a:cubicBezTo>
                    <a:pt x="485" y="2"/>
                    <a:pt x="491" y="0"/>
                    <a:pt x="495" y="16"/>
                  </a:cubicBezTo>
                  <a:cubicBezTo>
                    <a:pt x="499" y="32"/>
                    <a:pt x="493" y="34"/>
                    <a:pt x="493" y="34"/>
                  </a:cubicBezTo>
                  <a:cubicBezTo>
                    <a:pt x="444" y="56"/>
                    <a:pt x="355" y="86"/>
                    <a:pt x="253" y="113"/>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65">
              <a:extLst>
                <a:ext uri="{FF2B5EF4-FFF2-40B4-BE49-F238E27FC236}">
                  <a16:creationId xmlns:a16="http://schemas.microsoft.com/office/drawing/2014/main" id="{A00FA3A7-0AEC-45EB-B293-4D46E552C205}"/>
                </a:ext>
              </a:extLst>
            </p:cNvPr>
            <p:cNvSpPr>
              <a:spLocks/>
            </p:cNvSpPr>
            <p:nvPr/>
          </p:nvSpPr>
          <p:spPr bwMode="auto">
            <a:xfrm>
              <a:off x="10142740" y="4213016"/>
              <a:ext cx="155973" cy="40451"/>
            </a:xfrm>
            <a:custGeom>
              <a:avLst/>
              <a:gdLst>
                <a:gd name="T0" fmla="*/ 229 w 250"/>
                <a:gd name="T1" fmla="*/ 20 h 65"/>
                <a:gd name="T2" fmla="*/ 229 w 250"/>
                <a:gd name="T3" fmla="*/ 20 h 65"/>
                <a:gd name="T4" fmla="*/ 225 w 250"/>
                <a:gd name="T5" fmla="*/ 11 h 65"/>
                <a:gd name="T6" fmla="*/ 84 w 250"/>
                <a:gd name="T7" fmla="*/ 41 h 65"/>
                <a:gd name="T8" fmla="*/ 0 w 250"/>
                <a:gd name="T9" fmla="*/ 50 h 65"/>
                <a:gd name="T10" fmla="*/ 230 w 250"/>
                <a:gd name="T11" fmla="*/ 0 h 65"/>
                <a:gd name="T12" fmla="*/ 241 w 250"/>
                <a:gd name="T13" fmla="*/ 19 h 65"/>
                <a:gd name="T14" fmla="*/ 250 w 250"/>
                <a:gd name="T15" fmla="*/ 54 h 65"/>
                <a:gd name="T16" fmla="*/ 239 w 250"/>
                <a:gd name="T17" fmla="*/ 59 h 65"/>
                <a:gd name="T18" fmla="*/ 230 w 250"/>
                <a:gd name="T19" fmla="*/ 25 h 65"/>
                <a:gd name="T20" fmla="*/ 229 w 250"/>
                <a:gd name="T21"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5">
                  <a:moveTo>
                    <a:pt x="229" y="20"/>
                  </a:moveTo>
                  <a:cubicBezTo>
                    <a:pt x="229" y="20"/>
                    <a:pt x="229" y="20"/>
                    <a:pt x="229" y="20"/>
                  </a:cubicBezTo>
                  <a:cubicBezTo>
                    <a:pt x="229" y="17"/>
                    <a:pt x="227" y="13"/>
                    <a:pt x="225" y="11"/>
                  </a:cubicBezTo>
                  <a:cubicBezTo>
                    <a:pt x="222" y="9"/>
                    <a:pt x="109" y="33"/>
                    <a:pt x="84" y="41"/>
                  </a:cubicBezTo>
                  <a:cubicBezTo>
                    <a:pt x="45" y="53"/>
                    <a:pt x="41" y="65"/>
                    <a:pt x="0" y="50"/>
                  </a:cubicBezTo>
                  <a:cubicBezTo>
                    <a:pt x="0" y="50"/>
                    <a:pt x="227" y="0"/>
                    <a:pt x="230" y="0"/>
                  </a:cubicBezTo>
                  <a:cubicBezTo>
                    <a:pt x="238" y="2"/>
                    <a:pt x="240" y="11"/>
                    <a:pt x="241" y="19"/>
                  </a:cubicBezTo>
                  <a:cubicBezTo>
                    <a:pt x="250" y="54"/>
                    <a:pt x="250" y="54"/>
                    <a:pt x="250" y="54"/>
                  </a:cubicBezTo>
                  <a:cubicBezTo>
                    <a:pt x="247" y="55"/>
                    <a:pt x="243" y="57"/>
                    <a:pt x="239" y="59"/>
                  </a:cubicBezTo>
                  <a:cubicBezTo>
                    <a:pt x="230" y="25"/>
                    <a:pt x="230" y="25"/>
                    <a:pt x="230" y="25"/>
                  </a:cubicBezTo>
                  <a:lnTo>
                    <a:pt x="229" y="2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66">
              <a:extLst>
                <a:ext uri="{FF2B5EF4-FFF2-40B4-BE49-F238E27FC236}">
                  <a16:creationId xmlns:a16="http://schemas.microsoft.com/office/drawing/2014/main" id="{B4DB42FD-A359-45A2-9AD0-86306F4C37C2}"/>
                </a:ext>
              </a:extLst>
            </p:cNvPr>
            <p:cNvSpPr>
              <a:spLocks/>
            </p:cNvSpPr>
            <p:nvPr/>
          </p:nvSpPr>
          <p:spPr bwMode="auto">
            <a:xfrm>
              <a:off x="10123060" y="4258934"/>
              <a:ext cx="17492" cy="40451"/>
            </a:xfrm>
            <a:custGeom>
              <a:avLst/>
              <a:gdLst>
                <a:gd name="T0" fmla="*/ 28 w 28"/>
                <a:gd name="T1" fmla="*/ 61 h 65"/>
                <a:gd name="T2" fmla="*/ 16 w 28"/>
                <a:gd name="T3" fmla="*/ 65 h 65"/>
                <a:gd name="T4" fmla="*/ 0 w 28"/>
                <a:gd name="T5" fmla="*/ 4 h 65"/>
                <a:gd name="T6" fmla="*/ 12 w 28"/>
                <a:gd name="T7" fmla="*/ 0 h 65"/>
                <a:gd name="T8" fmla="*/ 28 w 28"/>
                <a:gd name="T9" fmla="*/ 61 h 65"/>
              </a:gdLst>
              <a:ahLst/>
              <a:cxnLst>
                <a:cxn ang="0">
                  <a:pos x="T0" y="T1"/>
                </a:cxn>
                <a:cxn ang="0">
                  <a:pos x="T2" y="T3"/>
                </a:cxn>
                <a:cxn ang="0">
                  <a:pos x="T4" y="T5"/>
                </a:cxn>
                <a:cxn ang="0">
                  <a:pos x="T6" y="T7"/>
                </a:cxn>
                <a:cxn ang="0">
                  <a:pos x="T8" y="T9"/>
                </a:cxn>
              </a:cxnLst>
              <a:rect l="0" t="0" r="r" b="b"/>
              <a:pathLst>
                <a:path w="28" h="65">
                  <a:moveTo>
                    <a:pt x="28" y="61"/>
                  </a:moveTo>
                  <a:cubicBezTo>
                    <a:pt x="24" y="63"/>
                    <a:pt x="20" y="64"/>
                    <a:pt x="16" y="65"/>
                  </a:cubicBezTo>
                  <a:cubicBezTo>
                    <a:pt x="0" y="4"/>
                    <a:pt x="0" y="4"/>
                    <a:pt x="0" y="4"/>
                  </a:cubicBezTo>
                  <a:cubicBezTo>
                    <a:pt x="4" y="3"/>
                    <a:pt x="8" y="2"/>
                    <a:pt x="12" y="0"/>
                  </a:cubicBezTo>
                  <a:lnTo>
                    <a:pt x="28" y="6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67">
              <a:extLst>
                <a:ext uri="{FF2B5EF4-FFF2-40B4-BE49-F238E27FC236}">
                  <a16:creationId xmlns:a16="http://schemas.microsoft.com/office/drawing/2014/main" id="{CA99CCBB-7C1B-4AA4-9024-E79806236123}"/>
                </a:ext>
              </a:extLst>
            </p:cNvPr>
            <p:cNvSpPr>
              <a:spLocks/>
            </p:cNvSpPr>
            <p:nvPr/>
          </p:nvSpPr>
          <p:spPr bwMode="auto">
            <a:xfrm>
              <a:off x="9968909" y="4303757"/>
              <a:ext cx="31705" cy="22959"/>
            </a:xfrm>
            <a:custGeom>
              <a:avLst/>
              <a:gdLst>
                <a:gd name="T0" fmla="*/ 51 w 51"/>
                <a:gd name="T1" fmla="*/ 35 h 37"/>
                <a:gd name="T2" fmla="*/ 3 w 51"/>
                <a:gd name="T3" fmla="*/ 35 h 37"/>
                <a:gd name="T4" fmla="*/ 0 w 51"/>
                <a:gd name="T5" fmla="*/ 24 h 37"/>
                <a:gd name="T6" fmla="*/ 42 w 51"/>
                <a:gd name="T7" fmla="*/ 0 h 37"/>
                <a:gd name="T8" fmla="*/ 51 w 51"/>
                <a:gd name="T9" fmla="*/ 35 h 37"/>
              </a:gdLst>
              <a:ahLst/>
              <a:cxnLst>
                <a:cxn ang="0">
                  <a:pos x="T0" y="T1"/>
                </a:cxn>
                <a:cxn ang="0">
                  <a:pos x="T2" y="T3"/>
                </a:cxn>
                <a:cxn ang="0">
                  <a:pos x="T4" y="T5"/>
                </a:cxn>
                <a:cxn ang="0">
                  <a:pos x="T6" y="T7"/>
                </a:cxn>
                <a:cxn ang="0">
                  <a:pos x="T8" y="T9"/>
                </a:cxn>
              </a:cxnLst>
              <a:rect l="0" t="0" r="r" b="b"/>
              <a:pathLst>
                <a:path w="51" h="37">
                  <a:moveTo>
                    <a:pt x="51" y="35"/>
                  </a:moveTo>
                  <a:cubicBezTo>
                    <a:pt x="28" y="37"/>
                    <a:pt x="11" y="37"/>
                    <a:pt x="3" y="35"/>
                  </a:cubicBezTo>
                  <a:cubicBezTo>
                    <a:pt x="0" y="24"/>
                    <a:pt x="0" y="24"/>
                    <a:pt x="0" y="24"/>
                  </a:cubicBezTo>
                  <a:cubicBezTo>
                    <a:pt x="6" y="18"/>
                    <a:pt x="21" y="10"/>
                    <a:pt x="42" y="0"/>
                  </a:cubicBezTo>
                  <a:lnTo>
                    <a:pt x="51" y="35"/>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68">
              <a:extLst>
                <a:ext uri="{FF2B5EF4-FFF2-40B4-BE49-F238E27FC236}">
                  <a16:creationId xmlns:a16="http://schemas.microsoft.com/office/drawing/2014/main" id="{13B1EB7F-40D7-4B7C-B9AC-7430991890CF}"/>
                </a:ext>
              </a:extLst>
            </p:cNvPr>
            <p:cNvSpPr>
              <a:spLocks/>
            </p:cNvSpPr>
            <p:nvPr/>
          </p:nvSpPr>
          <p:spPr bwMode="auto">
            <a:xfrm>
              <a:off x="10051270" y="4280069"/>
              <a:ext cx="191322" cy="120259"/>
            </a:xfrm>
            <a:custGeom>
              <a:avLst/>
              <a:gdLst>
                <a:gd name="T0" fmla="*/ 157 w 307"/>
                <a:gd name="T1" fmla="*/ 42 h 194"/>
                <a:gd name="T2" fmla="*/ 97 w 307"/>
                <a:gd name="T3" fmla="*/ 12 h 194"/>
                <a:gd name="T4" fmla="*/ 35 w 307"/>
                <a:gd name="T5" fmla="*/ 48 h 194"/>
                <a:gd name="T6" fmla="*/ 99 w 307"/>
                <a:gd name="T7" fmla="*/ 107 h 194"/>
                <a:gd name="T8" fmla="*/ 288 w 307"/>
                <a:gd name="T9" fmla="*/ 186 h 194"/>
                <a:gd name="T10" fmla="*/ 213 w 307"/>
                <a:gd name="T11" fmla="*/ 46 h 194"/>
                <a:gd name="T12" fmla="*/ 157 w 307"/>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07" h="194">
                  <a:moveTo>
                    <a:pt x="157" y="42"/>
                  </a:moveTo>
                  <a:cubicBezTo>
                    <a:pt x="138" y="38"/>
                    <a:pt x="137" y="23"/>
                    <a:pt x="97" y="12"/>
                  </a:cubicBezTo>
                  <a:cubicBezTo>
                    <a:pt x="57" y="0"/>
                    <a:pt x="0" y="35"/>
                    <a:pt x="35" y="48"/>
                  </a:cubicBezTo>
                  <a:cubicBezTo>
                    <a:pt x="67" y="74"/>
                    <a:pt x="80" y="98"/>
                    <a:pt x="99" y="107"/>
                  </a:cubicBezTo>
                  <a:cubicBezTo>
                    <a:pt x="157" y="137"/>
                    <a:pt x="273" y="194"/>
                    <a:pt x="288" y="186"/>
                  </a:cubicBezTo>
                  <a:cubicBezTo>
                    <a:pt x="307" y="177"/>
                    <a:pt x="216" y="95"/>
                    <a:pt x="213" y="46"/>
                  </a:cubicBezTo>
                  <a:cubicBezTo>
                    <a:pt x="189" y="47"/>
                    <a:pt x="165" y="44"/>
                    <a:pt x="157" y="42"/>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69">
              <a:extLst>
                <a:ext uri="{FF2B5EF4-FFF2-40B4-BE49-F238E27FC236}">
                  <a16:creationId xmlns:a16="http://schemas.microsoft.com/office/drawing/2014/main" id="{C0AAC5C2-CE60-428A-B5A2-DCD41E26B2DD}"/>
                </a:ext>
              </a:extLst>
            </p:cNvPr>
            <p:cNvSpPr>
              <a:spLocks/>
            </p:cNvSpPr>
            <p:nvPr/>
          </p:nvSpPr>
          <p:spPr bwMode="auto">
            <a:xfrm>
              <a:off x="10291787" y="4303028"/>
              <a:ext cx="132285" cy="155244"/>
            </a:xfrm>
            <a:custGeom>
              <a:avLst/>
              <a:gdLst>
                <a:gd name="T0" fmla="*/ 212 w 212"/>
                <a:gd name="T1" fmla="*/ 53 h 250"/>
                <a:gd name="T2" fmla="*/ 116 w 212"/>
                <a:gd name="T3" fmla="*/ 0 h 250"/>
                <a:gd name="T4" fmla="*/ 0 w 212"/>
                <a:gd name="T5" fmla="*/ 191 h 250"/>
                <a:gd name="T6" fmla="*/ 127 w 212"/>
                <a:gd name="T7" fmla="*/ 250 h 250"/>
                <a:gd name="T8" fmla="*/ 212 w 212"/>
                <a:gd name="T9" fmla="*/ 53 h 250"/>
              </a:gdLst>
              <a:ahLst/>
              <a:cxnLst>
                <a:cxn ang="0">
                  <a:pos x="T0" y="T1"/>
                </a:cxn>
                <a:cxn ang="0">
                  <a:pos x="T2" y="T3"/>
                </a:cxn>
                <a:cxn ang="0">
                  <a:pos x="T4" y="T5"/>
                </a:cxn>
                <a:cxn ang="0">
                  <a:pos x="T6" y="T7"/>
                </a:cxn>
                <a:cxn ang="0">
                  <a:pos x="T8" y="T9"/>
                </a:cxn>
              </a:cxnLst>
              <a:rect l="0" t="0" r="r" b="b"/>
              <a:pathLst>
                <a:path w="212" h="250">
                  <a:moveTo>
                    <a:pt x="212" y="53"/>
                  </a:moveTo>
                  <a:cubicBezTo>
                    <a:pt x="200" y="49"/>
                    <a:pt x="116" y="0"/>
                    <a:pt x="116" y="0"/>
                  </a:cubicBezTo>
                  <a:cubicBezTo>
                    <a:pt x="0" y="191"/>
                    <a:pt x="0" y="191"/>
                    <a:pt x="0" y="191"/>
                  </a:cubicBezTo>
                  <a:cubicBezTo>
                    <a:pt x="127" y="250"/>
                    <a:pt x="127" y="250"/>
                    <a:pt x="127" y="250"/>
                  </a:cubicBezTo>
                  <a:lnTo>
                    <a:pt x="21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70">
              <a:extLst>
                <a:ext uri="{FF2B5EF4-FFF2-40B4-BE49-F238E27FC236}">
                  <a16:creationId xmlns:a16="http://schemas.microsoft.com/office/drawing/2014/main" id="{3C7FFB54-584B-47A3-A86E-27EEC8587AB6}"/>
                </a:ext>
              </a:extLst>
            </p:cNvPr>
            <p:cNvSpPr>
              <a:spLocks/>
            </p:cNvSpPr>
            <p:nvPr/>
          </p:nvSpPr>
          <p:spPr bwMode="auto">
            <a:xfrm>
              <a:off x="9769570" y="4760377"/>
              <a:ext cx="84182" cy="144311"/>
            </a:xfrm>
            <a:custGeom>
              <a:avLst/>
              <a:gdLst>
                <a:gd name="T0" fmla="*/ 0 w 135"/>
                <a:gd name="T1" fmla="*/ 191 h 232"/>
                <a:gd name="T2" fmla="*/ 10 w 135"/>
                <a:gd name="T3" fmla="*/ 80 h 232"/>
                <a:gd name="T4" fmla="*/ 127 w 135"/>
                <a:gd name="T5" fmla="*/ 30 h 232"/>
                <a:gd name="T6" fmla="*/ 66 w 135"/>
                <a:gd name="T7" fmla="*/ 125 h 232"/>
                <a:gd name="T8" fmla="*/ 58 w 135"/>
                <a:gd name="T9" fmla="*/ 231 h 232"/>
                <a:gd name="T10" fmla="*/ 0 w 135"/>
                <a:gd name="T11" fmla="*/ 191 h 232"/>
              </a:gdLst>
              <a:ahLst/>
              <a:cxnLst>
                <a:cxn ang="0">
                  <a:pos x="T0" y="T1"/>
                </a:cxn>
                <a:cxn ang="0">
                  <a:pos x="T2" y="T3"/>
                </a:cxn>
                <a:cxn ang="0">
                  <a:pos x="T4" y="T5"/>
                </a:cxn>
                <a:cxn ang="0">
                  <a:pos x="T6" y="T7"/>
                </a:cxn>
                <a:cxn ang="0">
                  <a:pos x="T8" y="T9"/>
                </a:cxn>
                <a:cxn ang="0">
                  <a:pos x="T10" y="T11"/>
                </a:cxn>
              </a:cxnLst>
              <a:rect l="0" t="0" r="r" b="b"/>
              <a:pathLst>
                <a:path w="135" h="232">
                  <a:moveTo>
                    <a:pt x="0" y="191"/>
                  </a:moveTo>
                  <a:cubicBezTo>
                    <a:pt x="1" y="186"/>
                    <a:pt x="10" y="80"/>
                    <a:pt x="10" y="80"/>
                  </a:cubicBezTo>
                  <a:cubicBezTo>
                    <a:pt x="10" y="80"/>
                    <a:pt x="119" y="0"/>
                    <a:pt x="127" y="30"/>
                  </a:cubicBezTo>
                  <a:cubicBezTo>
                    <a:pt x="135" y="61"/>
                    <a:pt x="66" y="125"/>
                    <a:pt x="66" y="125"/>
                  </a:cubicBezTo>
                  <a:cubicBezTo>
                    <a:pt x="66" y="125"/>
                    <a:pt x="63" y="232"/>
                    <a:pt x="58" y="231"/>
                  </a:cubicBezTo>
                  <a:cubicBezTo>
                    <a:pt x="53" y="229"/>
                    <a:pt x="0" y="191"/>
                    <a:pt x="0" y="191"/>
                  </a:cubicBezTo>
                  <a:close/>
                </a:path>
              </a:pathLst>
            </a:custGeom>
            <a:solidFill>
              <a:srgbClr val="E5BC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71">
              <a:extLst>
                <a:ext uri="{FF2B5EF4-FFF2-40B4-BE49-F238E27FC236}">
                  <a16:creationId xmlns:a16="http://schemas.microsoft.com/office/drawing/2014/main" id="{0D4F30FC-2B37-4896-B1E1-D51C15E0FA1A}"/>
                </a:ext>
              </a:extLst>
            </p:cNvPr>
            <p:cNvSpPr>
              <a:spLocks/>
            </p:cNvSpPr>
            <p:nvPr/>
          </p:nvSpPr>
          <p:spPr bwMode="auto">
            <a:xfrm>
              <a:off x="9733858" y="4730859"/>
              <a:ext cx="237603" cy="457350"/>
            </a:xfrm>
            <a:custGeom>
              <a:avLst/>
              <a:gdLst>
                <a:gd name="T0" fmla="*/ 136 w 381"/>
                <a:gd name="T1" fmla="*/ 457 h 737"/>
                <a:gd name="T2" fmla="*/ 11 w 381"/>
                <a:gd name="T3" fmla="*/ 253 h 737"/>
                <a:gd name="T4" fmla="*/ 59 w 381"/>
                <a:gd name="T5" fmla="*/ 76 h 737"/>
                <a:gd name="T6" fmla="*/ 168 w 381"/>
                <a:gd name="T7" fmla="*/ 9 h 737"/>
                <a:gd name="T8" fmla="*/ 188 w 381"/>
                <a:gd name="T9" fmla="*/ 46 h 737"/>
                <a:gd name="T10" fmla="*/ 108 w 381"/>
                <a:gd name="T11" fmla="*/ 134 h 737"/>
                <a:gd name="T12" fmla="*/ 154 w 381"/>
                <a:gd name="T13" fmla="*/ 241 h 737"/>
                <a:gd name="T14" fmla="*/ 184 w 381"/>
                <a:gd name="T15" fmla="*/ 213 h 737"/>
                <a:gd name="T16" fmla="*/ 235 w 381"/>
                <a:gd name="T17" fmla="*/ 229 h 737"/>
                <a:gd name="T18" fmla="*/ 249 w 381"/>
                <a:gd name="T19" fmla="*/ 256 h 737"/>
                <a:gd name="T20" fmla="*/ 290 w 381"/>
                <a:gd name="T21" fmla="*/ 381 h 737"/>
                <a:gd name="T22" fmla="*/ 381 w 381"/>
                <a:gd name="T23" fmla="*/ 644 h 737"/>
                <a:gd name="T24" fmla="*/ 207 w 381"/>
                <a:gd name="T25" fmla="*/ 737 h 737"/>
                <a:gd name="T26" fmla="*/ 136 w 381"/>
                <a:gd name="T27" fmla="*/ 45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1" h="737">
                  <a:moveTo>
                    <a:pt x="136" y="457"/>
                  </a:moveTo>
                  <a:cubicBezTo>
                    <a:pt x="125" y="431"/>
                    <a:pt x="0" y="298"/>
                    <a:pt x="11" y="253"/>
                  </a:cubicBezTo>
                  <a:cubicBezTo>
                    <a:pt x="28" y="181"/>
                    <a:pt x="46" y="91"/>
                    <a:pt x="59" y="76"/>
                  </a:cubicBezTo>
                  <a:cubicBezTo>
                    <a:pt x="73" y="61"/>
                    <a:pt x="154" y="18"/>
                    <a:pt x="168" y="9"/>
                  </a:cubicBezTo>
                  <a:cubicBezTo>
                    <a:pt x="183" y="0"/>
                    <a:pt x="201" y="8"/>
                    <a:pt x="188" y="46"/>
                  </a:cubicBezTo>
                  <a:cubicBezTo>
                    <a:pt x="175" y="83"/>
                    <a:pt x="107" y="107"/>
                    <a:pt x="108" y="134"/>
                  </a:cubicBezTo>
                  <a:cubicBezTo>
                    <a:pt x="109" y="161"/>
                    <a:pt x="123" y="241"/>
                    <a:pt x="154" y="241"/>
                  </a:cubicBezTo>
                  <a:cubicBezTo>
                    <a:pt x="172" y="242"/>
                    <a:pt x="163" y="248"/>
                    <a:pt x="184" y="213"/>
                  </a:cubicBezTo>
                  <a:cubicBezTo>
                    <a:pt x="235" y="229"/>
                    <a:pt x="235" y="229"/>
                    <a:pt x="235" y="229"/>
                  </a:cubicBezTo>
                  <a:cubicBezTo>
                    <a:pt x="238" y="238"/>
                    <a:pt x="244" y="248"/>
                    <a:pt x="249" y="256"/>
                  </a:cubicBezTo>
                  <a:cubicBezTo>
                    <a:pt x="278" y="295"/>
                    <a:pt x="292" y="359"/>
                    <a:pt x="290" y="381"/>
                  </a:cubicBezTo>
                  <a:cubicBezTo>
                    <a:pt x="289" y="394"/>
                    <a:pt x="315" y="491"/>
                    <a:pt x="381" y="644"/>
                  </a:cubicBezTo>
                  <a:cubicBezTo>
                    <a:pt x="207" y="737"/>
                    <a:pt x="207" y="737"/>
                    <a:pt x="207" y="737"/>
                  </a:cubicBezTo>
                  <a:cubicBezTo>
                    <a:pt x="161" y="549"/>
                    <a:pt x="141" y="468"/>
                    <a:pt x="136" y="457"/>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372">
              <a:extLst>
                <a:ext uri="{FF2B5EF4-FFF2-40B4-BE49-F238E27FC236}">
                  <a16:creationId xmlns:a16="http://schemas.microsoft.com/office/drawing/2014/main" id="{956A2EDC-23EE-463B-8A03-E50A79AAB0DD}"/>
                </a:ext>
              </a:extLst>
            </p:cNvPr>
            <p:cNvSpPr>
              <a:spLocks/>
            </p:cNvSpPr>
            <p:nvPr/>
          </p:nvSpPr>
          <p:spPr bwMode="auto">
            <a:xfrm>
              <a:off x="9652227" y="4338377"/>
              <a:ext cx="587813" cy="621340"/>
            </a:xfrm>
            <a:custGeom>
              <a:avLst/>
              <a:gdLst>
                <a:gd name="T0" fmla="*/ 638 w 1613"/>
                <a:gd name="T1" fmla="*/ 1705 h 1705"/>
                <a:gd name="T2" fmla="*/ 1613 w 1613"/>
                <a:gd name="T3" fmla="*/ 1184 h 1705"/>
                <a:gd name="T4" fmla="*/ 975 w 1613"/>
                <a:gd name="T5" fmla="*/ 0 h 1705"/>
                <a:gd name="T6" fmla="*/ 0 w 1613"/>
                <a:gd name="T7" fmla="*/ 521 h 1705"/>
                <a:gd name="T8" fmla="*/ 638 w 1613"/>
                <a:gd name="T9" fmla="*/ 1705 h 1705"/>
              </a:gdLst>
              <a:ahLst/>
              <a:cxnLst>
                <a:cxn ang="0">
                  <a:pos x="T0" y="T1"/>
                </a:cxn>
                <a:cxn ang="0">
                  <a:pos x="T2" y="T3"/>
                </a:cxn>
                <a:cxn ang="0">
                  <a:pos x="T4" y="T5"/>
                </a:cxn>
                <a:cxn ang="0">
                  <a:pos x="T6" y="T7"/>
                </a:cxn>
                <a:cxn ang="0">
                  <a:pos x="T8" y="T9"/>
                </a:cxn>
              </a:cxnLst>
              <a:rect l="0" t="0" r="r" b="b"/>
              <a:pathLst>
                <a:path w="1613" h="1705">
                  <a:moveTo>
                    <a:pt x="638" y="1705"/>
                  </a:moveTo>
                  <a:lnTo>
                    <a:pt x="1613" y="1184"/>
                  </a:lnTo>
                  <a:lnTo>
                    <a:pt x="975" y="0"/>
                  </a:lnTo>
                  <a:lnTo>
                    <a:pt x="0" y="521"/>
                  </a:lnTo>
                  <a:lnTo>
                    <a:pt x="638" y="1705"/>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373">
              <a:extLst>
                <a:ext uri="{FF2B5EF4-FFF2-40B4-BE49-F238E27FC236}">
                  <a16:creationId xmlns:a16="http://schemas.microsoft.com/office/drawing/2014/main" id="{54A2922F-4D08-4618-8B5A-02814EC20DCA}"/>
                </a:ext>
              </a:extLst>
            </p:cNvPr>
            <p:cNvSpPr>
              <a:spLocks/>
            </p:cNvSpPr>
            <p:nvPr/>
          </p:nvSpPr>
          <p:spPr bwMode="auto">
            <a:xfrm>
              <a:off x="9730214" y="4482323"/>
              <a:ext cx="432205" cy="333446"/>
            </a:xfrm>
            <a:custGeom>
              <a:avLst/>
              <a:gdLst>
                <a:gd name="T0" fmla="*/ 973 w 1186"/>
                <a:gd name="T1" fmla="*/ 0 h 915"/>
                <a:gd name="T2" fmla="*/ 1186 w 1186"/>
                <a:gd name="T3" fmla="*/ 394 h 915"/>
                <a:gd name="T4" fmla="*/ 212 w 1186"/>
                <a:gd name="T5" fmla="*/ 915 h 915"/>
                <a:gd name="T6" fmla="*/ 0 w 1186"/>
                <a:gd name="T7" fmla="*/ 522 h 915"/>
                <a:gd name="T8" fmla="*/ 973 w 1186"/>
                <a:gd name="T9" fmla="*/ 0 h 915"/>
              </a:gdLst>
              <a:ahLst/>
              <a:cxnLst>
                <a:cxn ang="0">
                  <a:pos x="T0" y="T1"/>
                </a:cxn>
                <a:cxn ang="0">
                  <a:pos x="T2" y="T3"/>
                </a:cxn>
                <a:cxn ang="0">
                  <a:pos x="T4" y="T5"/>
                </a:cxn>
                <a:cxn ang="0">
                  <a:pos x="T6" y="T7"/>
                </a:cxn>
                <a:cxn ang="0">
                  <a:pos x="T8" y="T9"/>
                </a:cxn>
              </a:cxnLst>
              <a:rect l="0" t="0" r="r" b="b"/>
              <a:pathLst>
                <a:path w="1186" h="915">
                  <a:moveTo>
                    <a:pt x="973" y="0"/>
                  </a:moveTo>
                  <a:lnTo>
                    <a:pt x="1186" y="394"/>
                  </a:lnTo>
                  <a:lnTo>
                    <a:pt x="212" y="915"/>
                  </a:lnTo>
                  <a:lnTo>
                    <a:pt x="0" y="522"/>
                  </a:lnTo>
                  <a:lnTo>
                    <a:pt x="973" y="0"/>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374">
              <a:extLst>
                <a:ext uri="{FF2B5EF4-FFF2-40B4-BE49-F238E27FC236}">
                  <a16:creationId xmlns:a16="http://schemas.microsoft.com/office/drawing/2014/main" id="{44737D86-459C-4B35-9E8A-2D9CBBCE463F}"/>
                </a:ext>
              </a:extLst>
            </p:cNvPr>
            <p:cNvSpPr>
              <a:spLocks/>
            </p:cNvSpPr>
            <p:nvPr/>
          </p:nvSpPr>
          <p:spPr bwMode="auto">
            <a:xfrm>
              <a:off x="9652227" y="4338377"/>
              <a:ext cx="432569" cy="334175"/>
            </a:xfrm>
            <a:custGeom>
              <a:avLst/>
              <a:gdLst>
                <a:gd name="T0" fmla="*/ 214 w 1187"/>
                <a:gd name="T1" fmla="*/ 917 h 917"/>
                <a:gd name="T2" fmla="*/ 1187 w 1187"/>
                <a:gd name="T3" fmla="*/ 395 h 917"/>
                <a:gd name="T4" fmla="*/ 975 w 1187"/>
                <a:gd name="T5" fmla="*/ 0 h 917"/>
                <a:gd name="T6" fmla="*/ 0 w 1187"/>
                <a:gd name="T7" fmla="*/ 521 h 917"/>
                <a:gd name="T8" fmla="*/ 214 w 1187"/>
                <a:gd name="T9" fmla="*/ 917 h 917"/>
              </a:gdLst>
              <a:ahLst/>
              <a:cxnLst>
                <a:cxn ang="0">
                  <a:pos x="T0" y="T1"/>
                </a:cxn>
                <a:cxn ang="0">
                  <a:pos x="T2" y="T3"/>
                </a:cxn>
                <a:cxn ang="0">
                  <a:pos x="T4" y="T5"/>
                </a:cxn>
                <a:cxn ang="0">
                  <a:pos x="T6" y="T7"/>
                </a:cxn>
                <a:cxn ang="0">
                  <a:pos x="T8" y="T9"/>
                </a:cxn>
              </a:cxnLst>
              <a:rect l="0" t="0" r="r" b="b"/>
              <a:pathLst>
                <a:path w="1187" h="917">
                  <a:moveTo>
                    <a:pt x="214" y="917"/>
                  </a:moveTo>
                  <a:lnTo>
                    <a:pt x="1187" y="395"/>
                  </a:lnTo>
                  <a:lnTo>
                    <a:pt x="975" y="0"/>
                  </a:lnTo>
                  <a:lnTo>
                    <a:pt x="0" y="521"/>
                  </a:lnTo>
                  <a:lnTo>
                    <a:pt x="214" y="91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375">
              <a:extLst>
                <a:ext uri="{FF2B5EF4-FFF2-40B4-BE49-F238E27FC236}">
                  <a16:creationId xmlns:a16="http://schemas.microsoft.com/office/drawing/2014/main" id="{46060E54-C03D-43D9-A4A1-210EAD124C0F}"/>
                </a:ext>
              </a:extLst>
            </p:cNvPr>
            <p:cNvSpPr>
              <a:spLocks/>
            </p:cNvSpPr>
            <p:nvPr/>
          </p:nvSpPr>
          <p:spPr bwMode="auto">
            <a:xfrm>
              <a:off x="9773944" y="4430941"/>
              <a:ext cx="157066" cy="87461"/>
            </a:xfrm>
            <a:custGeom>
              <a:avLst/>
              <a:gdLst>
                <a:gd name="T0" fmla="*/ 7 w 431"/>
                <a:gd name="T1" fmla="*/ 240 h 240"/>
                <a:gd name="T2" fmla="*/ 431 w 431"/>
                <a:gd name="T3" fmla="*/ 14 h 240"/>
                <a:gd name="T4" fmla="*/ 422 w 431"/>
                <a:gd name="T5" fmla="*/ 0 h 240"/>
                <a:gd name="T6" fmla="*/ 0 w 431"/>
                <a:gd name="T7" fmla="*/ 226 h 240"/>
                <a:gd name="T8" fmla="*/ 7 w 431"/>
                <a:gd name="T9" fmla="*/ 240 h 240"/>
              </a:gdLst>
              <a:ahLst/>
              <a:cxnLst>
                <a:cxn ang="0">
                  <a:pos x="T0" y="T1"/>
                </a:cxn>
                <a:cxn ang="0">
                  <a:pos x="T2" y="T3"/>
                </a:cxn>
                <a:cxn ang="0">
                  <a:pos x="T4" y="T5"/>
                </a:cxn>
                <a:cxn ang="0">
                  <a:pos x="T6" y="T7"/>
                </a:cxn>
                <a:cxn ang="0">
                  <a:pos x="T8" y="T9"/>
                </a:cxn>
              </a:cxnLst>
              <a:rect l="0" t="0" r="r" b="b"/>
              <a:pathLst>
                <a:path w="431" h="240">
                  <a:moveTo>
                    <a:pt x="7" y="240"/>
                  </a:moveTo>
                  <a:lnTo>
                    <a:pt x="431" y="14"/>
                  </a:lnTo>
                  <a:lnTo>
                    <a:pt x="422" y="0"/>
                  </a:lnTo>
                  <a:lnTo>
                    <a:pt x="0" y="226"/>
                  </a:lnTo>
                  <a:lnTo>
                    <a:pt x="7" y="24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376">
              <a:extLst>
                <a:ext uri="{FF2B5EF4-FFF2-40B4-BE49-F238E27FC236}">
                  <a16:creationId xmlns:a16="http://schemas.microsoft.com/office/drawing/2014/main" id="{DCAB96ED-4C60-483F-BDFB-018642AC4CEC}"/>
                </a:ext>
              </a:extLst>
            </p:cNvPr>
            <p:cNvSpPr>
              <a:spLocks/>
            </p:cNvSpPr>
            <p:nvPr/>
          </p:nvSpPr>
          <p:spPr bwMode="auto">
            <a:xfrm>
              <a:off x="9789614" y="4448433"/>
              <a:ext cx="138845" cy="77986"/>
            </a:xfrm>
            <a:custGeom>
              <a:avLst/>
              <a:gdLst>
                <a:gd name="T0" fmla="*/ 8 w 381"/>
                <a:gd name="T1" fmla="*/ 214 h 214"/>
                <a:gd name="T2" fmla="*/ 381 w 381"/>
                <a:gd name="T3" fmla="*/ 13 h 214"/>
                <a:gd name="T4" fmla="*/ 372 w 381"/>
                <a:gd name="T5" fmla="*/ 0 h 214"/>
                <a:gd name="T6" fmla="*/ 0 w 381"/>
                <a:gd name="T7" fmla="*/ 199 h 214"/>
                <a:gd name="T8" fmla="*/ 8 w 381"/>
                <a:gd name="T9" fmla="*/ 214 h 214"/>
              </a:gdLst>
              <a:ahLst/>
              <a:cxnLst>
                <a:cxn ang="0">
                  <a:pos x="T0" y="T1"/>
                </a:cxn>
                <a:cxn ang="0">
                  <a:pos x="T2" y="T3"/>
                </a:cxn>
                <a:cxn ang="0">
                  <a:pos x="T4" y="T5"/>
                </a:cxn>
                <a:cxn ang="0">
                  <a:pos x="T6" y="T7"/>
                </a:cxn>
                <a:cxn ang="0">
                  <a:pos x="T8" y="T9"/>
                </a:cxn>
              </a:cxnLst>
              <a:rect l="0" t="0" r="r" b="b"/>
              <a:pathLst>
                <a:path w="381" h="214">
                  <a:moveTo>
                    <a:pt x="8" y="214"/>
                  </a:moveTo>
                  <a:lnTo>
                    <a:pt x="381" y="13"/>
                  </a:lnTo>
                  <a:lnTo>
                    <a:pt x="372" y="0"/>
                  </a:lnTo>
                  <a:lnTo>
                    <a:pt x="0" y="199"/>
                  </a:lnTo>
                  <a:lnTo>
                    <a:pt x="8" y="21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377">
              <a:extLst>
                <a:ext uri="{FF2B5EF4-FFF2-40B4-BE49-F238E27FC236}">
                  <a16:creationId xmlns:a16="http://schemas.microsoft.com/office/drawing/2014/main" id="{B9C56E5F-AA33-447C-B10E-2AFC4282B5D0}"/>
                </a:ext>
              </a:extLst>
            </p:cNvPr>
            <p:cNvSpPr>
              <a:spLocks/>
            </p:cNvSpPr>
            <p:nvPr/>
          </p:nvSpPr>
          <p:spPr bwMode="auto">
            <a:xfrm>
              <a:off x="9804919" y="4466290"/>
              <a:ext cx="122446" cy="68876"/>
            </a:xfrm>
            <a:custGeom>
              <a:avLst/>
              <a:gdLst>
                <a:gd name="T0" fmla="*/ 9 w 336"/>
                <a:gd name="T1" fmla="*/ 189 h 189"/>
                <a:gd name="T2" fmla="*/ 336 w 336"/>
                <a:gd name="T3" fmla="*/ 14 h 189"/>
                <a:gd name="T4" fmla="*/ 327 w 336"/>
                <a:gd name="T5" fmla="*/ 0 h 189"/>
                <a:gd name="T6" fmla="*/ 0 w 336"/>
                <a:gd name="T7" fmla="*/ 174 h 189"/>
                <a:gd name="T8" fmla="*/ 9 w 336"/>
                <a:gd name="T9" fmla="*/ 189 h 189"/>
              </a:gdLst>
              <a:ahLst/>
              <a:cxnLst>
                <a:cxn ang="0">
                  <a:pos x="T0" y="T1"/>
                </a:cxn>
                <a:cxn ang="0">
                  <a:pos x="T2" y="T3"/>
                </a:cxn>
                <a:cxn ang="0">
                  <a:pos x="T4" y="T5"/>
                </a:cxn>
                <a:cxn ang="0">
                  <a:pos x="T6" y="T7"/>
                </a:cxn>
                <a:cxn ang="0">
                  <a:pos x="T8" y="T9"/>
                </a:cxn>
              </a:cxnLst>
              <a:rect l="0" t="0" r="r" b="b"/>
              <a:pathLst>
                <a:path w="336" h="189">
                  <a:moveTo>
                    <a:pt x="9" y="189"/>
                  </a:moveTo>
                  <a:lnTo>
                    <a:pt x="336" y="14"/>
                  </a:lnTo>
                  <a:lnTo>
                    <a:pt x="327" y="0"/>
                  </a:lnTo>
                  <a:lnTo>
                    <a:pt x="0" y="174"/>
                  </a:lnTo>
                  <a:lnTo>
                    <a:pt x="9" y="1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378">
              <a:extLst>
                <a:ext uri="{FF2B5EF4-FFF2-40B4-BE49-F238E27FC236}">
                  <a16:creationId xmlns:a16="http://schemas.microsoft.com/office/drawing/2014/main" id="{5D3C7C69-FF38-4744-80C9-24D4B790B080}"/>
                </a:ext>
              </a:extLst>
            </p:cNvPr>
            <p:cNvSpPr>
              <a:spLocks/>
            </p:cNvSpPr>
            <p:nvPr/>
          </p:nvSpPr>
          <p:spPr bwMode="auto">
            <a:xfrm>
              <a:off x="9703974" y="4513300"/>
              <a:ext cx="60493" cy="60858"/>
            </a:xfrm>
            <a:custGeom>
              <a:avLst/>
              <a:gdLst>
                <a:gd name="T0" fmla="*/ 69 w 97"/>
                <a:gd name="T1" fmla="*/ 86 h 98"/>
                <a:gd name="T2" fmla="*/ 86 w 97"/>
                <a:gd name="T3" fmla="*/ 29 h 98"/>
                <a:gd name="T4" fmla="*/ 29 w 97"/>
                <a:gd name="T5" fmla="*/ 11 h 98"/>
                <a:gd name="T6" fmla="*/ 11 w 97"/>
                <a:gd name="T7" fmla="*/ 69 h 98"/>
                <a:gd name="T8" fmla="*/ 69 w 97"/>
                <a:gd name="T9" fmla="*/ 86 h 98"/>
              </a:gdLst>
              <a:ahLst/>
              <a:cxnLst>
                <a:cxn ang="0">
                  <a:pos x="T0" y="T1"/>
                </a:cxn>
                <a:cxn ang="0">
                  <a:pos x="T2" y="T3"/>
                </a:cxn>
                <a:cxn ang="0">
                  <a:pos x="T4" y="T5"/>
                </a:cxn>
                <a:cxn ang="0">
                  <a:pos x="T6" y="T7"/>
                </a:cxn>
                <a:cxn ang="0">
                  <a:pos x="T8" y="T9"/>
                </a:cxn>
              </a:cxnLst>
              <a:rect l="0" t="0" r="r" b="b"/>
              <a:pathLst>
                <a:path w="97" h="98">
                  <a:moveTo>
                    <a:pt x="69" y="86"/>
                  </a:moveTo>
                  <a:cubicBezTo>
                    <a:pt x="90" y="75"/>
                    <a:pt x="97" y="49"/>
                    <a:pt x="86" y="29"/>
                  </a:cubicBezTo>
                  <a:cubicBezTo>
                    <a:pt x="75" y="8"/>
                    <a:pt x="49" y="0"/>
                    <a:pt x="29" y="11"/>
                  </a:cubicBezTo>
                  <a:cubicBezTo>
                    <a:pt x="8" y="22"/>
                    <a:pt x="0" y="48"/>
                    <a:pt x="11" y="69"/>
                  </a:cubicBezTo>
                  <a:cubicBezTo>
                    <a:pt x="22" y="90"/>
                    <a:pt x="48" y="98"/>
                    <a:pt x="69" y="86"/>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379">
              <a:extLst>
                <a:ext uri="{FF2B5EF4-FFF2-40B4-BE49-F238E27FC236}">
                  <a16:creationId xmlns:a16="http://schemas.microsoft.com/office/drawing/2014/main" id="{C586968B-157C-4652-ACA6-D62F6BC00287}"/>
                </a:ext>
              </a:extLst>
            </p:cNvPr>
            <p:cNvSpPr>
              <a:spLocks/>
            </p:cNvSpPr>
            <p:nvPr/>
          </p:nvSpPr>
          <p:spPr bwMode="auto">
            <a:xfrm>
              <a:off x="9763376" y="4586184"/>
              <a:ext cx="88555" cy="50655"/>
            </a:xfrm>
            <a:custGeom>
              <a:avLst/>
              <a:gdLst>
                <a:gd name="T0" fmla="*/ 8 w 243"/>
                <a:gd name="T1" fmla="*/ 139 h 139"/>
                <a:gd name="T2" fmla="*/ 243 w 243"/>
                <a:gd name="T3" fmla="*/ 13 h 139"/>
                <a:gd name="T4" fmla="*/ 234 w 243"/>
                <a:gd name="T5" fmla="*/ 0 h 139"/>
                <a:gd name="T6" fmla="*/ 0 w 243"/>
                <a:gd name="T7" fmla="*/ 124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4"/>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380">
              <a:extLst>
                <a:ext uri="{FF2B5EF4-FFF2-40B4-BE49-F238E27FC236}">
                  <a16:creationId xmlns:a16="http://schemas.microsoft.com/office/drawing/2014/main" id="{C8B5136B-27A1-4C23-AD9E-3A53884681D8}"/>
                </a:ext>
              </a:extLst>
            </p:cNvPr>
            <p:cNvSpPr>
              <a:spLocks/>
            </p:cNvSpPr>
            <p:nvPr/>
          </p:nvSpPr>
          <p:spPr bwMode="auto">
            <a:xfrm>
              <a:off x="9771393" y="4601125"/>
              <a:ext cx="88555" cy="50655"/>
            </a:xfrm>
            <a:custGeom>
              <a:avLst/>
              <a:gdLst>
                <a:gd name="T0" fmla="*/ 8 w 243"/>
                <a:gd name="T1" fmla="*/ 139 h 139"/>
                <a:gd name="T2" fmla="*/ 243 w 243"/>
                <a:gd name="T3" fmla="*/ 13 h 139"/>
                <a:gd name="T4" fmla="*/ 234 w 243"/>
                <a:gd name="T5" fmla="*/ 0 h 139"/>
                <a:gd name="T6" fmla="*/ 0 w 243"/>
                <a:gd name="T7" fmla="*/ 126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6"/>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381">
              <a:extLst>
                <a:ext uri="{FF2B5EF4-FFF2-40B4-BE49-F238E27FC236}">
                  <a16:creationId xmlns:a16="http://schemas.microsoft.com/office/drawing/2014/main" id="{E2CBEA90-C54B-4082-974B-AC2CA99C6EEA}"/>
                </a:ext>
              </a:extLst>
            </p:cNvPr>
            <p:cNvSpPr>
              <a:spLocks/>
            </p:cNvSpPr>
            <p:nvPr/>
          </p:nvSpPr>
          <p:spPr bwMode="auto">
            <a:xfrm>
              <a:off x="9779410" y="4616067"/>
              <a:ext cx="88555" cy="50655"/>
            </a:xfrm>
            <a:custGeom>
              <a:avLst/>
              <a:gdLst>
                <a:gd name="T0" fmla="*/ 9 w 243"/>
                <a:gd name="T1" fmla="*/ 139 h 139"/>
                <a:gd name="T2" fmla="*/ 243 w 243"/>
                <a:gd name="T3" fmla="*/ 15 h 139"/>
                <a:gd name="T4" fmla="*/ 235 w 243"/>
                <a:gd name="T5" fmla="*/ 0 h 139"/>
                <a:gd name="T6" fmla="*/ 0 w 243"/>
                <a:gd name="T7" fmla="*/ 126 h 139"/>
                <a:gd name="T8" fmla="*/ 9 w 243"/>
                <a:gd name="T9" fmla="*/ 139 h 139"/>
              </a:gdLst>
              <a:ahLst/>
              <a:cxnLst>
                <a:cxn ang="0">
                  <a:pos x="T0" y="T1"/>
                </a:cxn>
                <a:cxn ang="0">
                  <a:pos x="T2" y="T3"/>
                </a:cxn>
                <a:cxn ang="0">
                  <a:pos x="T4" y="T5"/>
                </a:cxn>
                <a:cxn ang="0">
                  <a:pos x="T6" y="T7"/>
                </a:cxn>
                <a:cxn ang="0">
                  <a:pos x="T8" y="T9"/>
                </a:cxn>
              </a:cxnLst>
              <a:rect l="0" t="0" r="r" b="b"/>
              <a:pathLst>
                <a:path w="243" h="139">
                  <a:moveTo>
                    <a:pt x="9" y="139"/>
                  </a:moveTo>
                  <a:lnTo>
                    <a:pt x="243" y="15"/>
                  </a:lnTo>
                  <a:lnTo>
                    <a:pt x="235" y="0"/>
                  </a:lnTo>
                  <a:lnTo>
                    <a:pt x="0" y="126"/>
                  </a:lnTo>
                  <a:lnTo>
                    <a:pt x="9"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82">
              <a:extLst>
                <a:ext uri="{FF2B5EF4-FFF2-40B4-BE49-F238E27FC236}">
                  <a16:creationId xmlns:a16="http://schemas.microsoft.com/office/drawing/2014/main" id="{7AC44509-45D8-48B1-822C-4C76ED07CE99}"/>
                </a:ext>
              </a:extLst>
            </p:cNvPr>
            <p:cNvSpPr>
              <a:spLocks/>
            </p:cNvSpPr>
            <p:nvPr/>
          </p:nvSpPr>
          <p:spPr bwMode="auto">
            <a:xfrm>
              <a:off x="9795810" y="4543911"/>
              <a:ext cx="279876" cy="153422"/>
            </a:xfrm>
            <a:custGeom>
              <a:avLst/>
              <a:gdLst>
                <a:gd name="T0" fmla="*/ 8 w 768"/>
                <a:gd name="T1" fmla="*/ 421 h 421"/>
                <a:gd name="T2" fmla="*/ 768 w 768"/>
                <a:gd name="T3" fmla="*/ 14 h 421"/>
                <a:gd name="T4" fmla="*/ 761 w 768"/>
                <a:gd name="T5" fmla="*/ 0 h 421"/>
                <a:gd name="T6" fmla="*/ 0 w 768"/>
                <a:gd name="T7" fmla="*/ 405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5"/>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83">
              <a:extLst>
                <a:ext uri="{FF2B5EF4-FFF2-40B4-BE49-F238E27FC236}">
                  <a16:creationId xmlns:a16="http://schemas.microsoft.com/office/drawing/2014/main" id="{6276E8AA-9B60-4A0B-B8E8-4815CC289A2B}"/>
                </a:ext>
              </a:extLst>
            </p:cNvPr>
            <p:cNvSpPr>
              <a:spLocks/>
            </p:cNvSpPr>
            <p:nvPr/>
          </p:nvSpPr>
          <p:spPr bwMode="auto">
            <a:xfrm>
              <a:off x="9803826" y="4558853"/>
              <a:ext cx="279876" cy="153422"/>
            </a:xfrm>
            <a:custGeom>
              <a:avLst/>
              <a:gdLst>
                <a:gd name="T0" fmla="*/ 8 w 768"/>
                <a:gd name="T1" fmla="*/ 421 h 421"/>
                <a:gd name="T2" fmla="*/ 768 w 768"/>
                <a:gd name="T3" fmla="*/ 13 h 421"/>
                <a:gd name="T4" fmla="*/ 761 w 768"/>
                <a:gd name="T5" fmla="*/ 0 h 421"/>
                <a:gd name="T6" fmla="*/ 0 w 768"/>
                <a:gd name="T7" fmla="*/ 407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3"/>
                  </a:lnTo>
                  <a:lnTo>
                    <a:pt x="761" y="0"/>
                  </a:lnTo>
                  <a:lnTo>
                    <a:pt x="0" y="407"/>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84">
              <a:extLst>
                <a:ext uri="{FF2B5EF4-FFF2-40B4-BE49-F238E27FC236}">
                  <a16:creationId xmlns:a16="http://schemas.microsoft.com/office/drawing/2014/main" id="{A3C3318B-C4E9-4F79-B824-7AD385EB1CF6}"/>
                </a:ext>
              </a:extLst>
            </p:cNvPr>
            <p:cNvSpPr>
              <a:spLocks/>
            </p:cNvSpPr>
            <p:nvPr/>
          </p:nvSpPr>
          <p:spPr bwMode="auto">
            <a:xfrm>
              <a:off x="9811843" y="4573793"/>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85">
              <a:extLst>
                <a:ext uri="{FF2B5EF4-FFF2-40B4-BE49-F238E27FC236}">
                  <a16:creationId xmlns:a16="http://schemas.microsoft.com/office/drawing/2014/main" id="{22DD892A-3983-4B10-A431-580E91E0CB3B}"/>
                </a:ext>
              </a:extLst>
            </p:cNvPr>
            <p:cNvSpPr>
              <a:spLocks/>
            </p:cNvSpPr>
            <p:nvPr/>
          </p:nvSpPr>
          <p:spPr bwMode="auto">
            <a:xfrm>
              <a:off x="9819862" y="4670001"/>
              <a:ext cx="128641" cy="71791"/>
            </a:xfrm>
            <a:custGeom>
              <a:avLst/>
              <a:gdLst>
                <a:gd name="T0" fmla="*/ 9 w 353"/>
                <a:gd name="T1" fmla="*/ 197 h 197"/>
                <a:gd name="T2" fmla="*/ 353 w 353"/>
                <a:gd name="T3" fmla="*/ 13 h 197"/>
                <a:gd name="T4" fmla="*/ 346 w 353"/>
                <a:gd name="T5" fmla="*/ 0 h 197"/>
                <a:gd name="T6" fmla="*/ 0 w 353"/>
                <a:gd name="T7" fmla="*/ 184 h 197"/>
                <a:gd name="T8" fmla="*/ 9 w 353"/>
                <a:gd name="T9" fmla="*/ 197 h 197"/>
              </a:gdLst>
              <a:ahLst/>
              <a:cxnLst>
                <a:cxn ang="0">
                  <a:pos x="T0" y="T1"/>
                </a:cxn>
                <a:cxn ang="0">
                  <a:pos x="T2" y="T3"/>
                </a:cxn>
                <a:cxn ang="0">
                  <a:pos x="T4" y="T5"/>
                </a:cxn>
                <a:cxn ang="0">
                  <a:pos x="T6" y="T7"/>
                </a:cxn>
                <a:cxn ang="0">
                  <a:pos x="T8" y="T9"/>
                </a:cxn>
              </a:cxnLst>
              <a:rect l="0" t="0" r="r" b="b"/>
              <a:pathLst>
                <a:path w="353" h="197">
                  <a:moveTo>
                    <a:pt x="9" y="197"/>
                  </a:moveTo>
                  <a:lnTo>
                    <a:pt x="353" y="13"/>
                  </a:lnTo>
                  <a:lnTo>
                    <a:pt x="346" y="0"/>
                  </a:lnTo>
                  <a:lnTo>
                    <a:pt x="0" y="184"/>
                  </a:lnTo>
                  <a:lnTo>
                    <a:pt x="9" y="19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86">
              <a:extLst>
                <a:ext uri="{FF2B5EF4-FFF2-40B4-BE49-F238E27FC236}">
                  <a16:creationId xmlns:a16="http://schemas.microsoft.com/office/drawing/2014/main" id="{CAECE705-DF3E-4522-98AA-7A972AB087AB}"/>
                </a:ext>
              </a:extLst>
            </p:cNvPr>
            <p:cNvSpPr>
              <a:spLocks/>
            </p:cNvSpPr>
            <p:nvPr/>
          </p:nvSpPr>
          <p:spPr bwMode="auto">
            <a:xfrm>
              <a:off x="9828243" y="460404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87">
              <a:extLst>
                <a:ext uri="{FF2B5EF4-FFF2-40B4-BE49-F238E27FC236}">
                  <a16:creationId xmlns:a16="http://schemas.microsoft.com/office/drawing/2014/main" id="{8D7627B8-1142-4E24-9480-FA8A9DCA9F30}"/>
                </a:ext>
              </a:extLst>
            </p:cNvPr>
            <p:cNvSpPr>
              <a:spLocks/>
            </p:cNvSpPr>
            <p:nvPr/>
          </p:nvSpPr>
          <p:spPr bwMode="auto">
            <a:xfrm>
              <a:off x="9836260" y="4678748"/>
              <a:ext cx="168727" cy="93656"/>
            </a:xfrm>
            <a:custGeom>
              <a:avLst/>
              <a:gdLst>
                <a:gd name="T0" fmla="*/ 8 w 463"/>
                <a:gd name="T1" fmla="*/ 257 h 257"/>
                <a:gd name="T2" fmla="*/ 463 w 463"/>
                <a:gd name="T3" fmla="*/ 13 h 257"/>
                <a:gd name="T4" fmla="*/ 455 w 463"/>
                <a:gd name="T5" fmla="*/ 0 h 257"/>
                <a:gd name="T6" fmla="*/ 0 w 463"/>
                <a:gd name="T7" fmla="*/ 243 h 257"/>
                <a:gd name="T8" fmla="*/ 8 w 463"/>
                <a:gd name="T9" fmla="*/ 257 h 257"/>
              </a:gdLst>
              <a:ahLst/>
              <a:cxnLst>
                <a:cxn ang="0">
                  <a:pos x="T0" y="T1"/>
                </a:cxn>
                <a:cxn ang="0">
                  <a:pos x="T2" y="T3"/>
                </a:cxn>
                <a:cxn ang="0">
                  <a:pos x="T4" y="T5"/>
                </a:cxn>
                <a:cxn ang="0">
                  <a:pos x="T6" y="T7"/>
                </a:cxn>
                <a:cxn ang="0">
                  <a:pos x="T8" y="T9"/>
                </a:cxn>
              </a:cxnLst>
              <a:rect l="0" t="0" r="r" b="b"/>
              <a:pathLst>
                <a:path w="463" h="257">
                  <a:moveTo>
                    <a:pt x="8" y="257"/>
                  </a:moveTo>
                  <a:lnTo>
                    <a:pt x="463" y="13"/>
                  </a:lnTo>
                  <a:lnTo>
                    <a:pt x="455" y="0"/>
                  </a:lnTo>
                  <a:lnTo>
                    <a:pt x="0" y="243"/>
                  </a:lnTo>
                  <a:lnTo>
                    <a:pt x="8" y="25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88">
              <a:extLst>
                <a:ext uri="{FF2B5EF4-FFF2-40B4-BE49-F238E27FC236}">
                  <a16:creationId xmlns:a16="http://schemas.microsoft.com/office/drawing/2014/main" id="{81F9B3D9-69A9-4A61-8486-3A88FCD0C780}"/>
                </a:ext>
              </a:extLst>
            </p:cNvPr>
            <p:cNvSpPr>
              <a:spLocks/>
            </p:cNvSpPr>
            <p:nvPr/>
          </p:nvSpPr>
          <p:spPr bwMode="auto">
            <a:xfrm>
              <a:off x="9844277" y="4633924"/>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89">
              <a:extLst>
                <a:ext uri="{FF2B5EF4-FFF2-40B4-BE49-F238E27FC236}">
                  <a16:creationId xmlns:a16="http://schemas.microsoft.com/office/drawing/2014/main" id="{88E8C05E-12EB-4612-8C5F-D3B94E056917}"/>
                </a:ext>
              </a:extLst>
            </p:cNvPr>
            <p:cNvSpPr>
              <a:spLocks/>
            </p:cNvSpPr>
            <p:nvPr/>
          </p:nvSpPr>
          <p:spPr bwMode="auto">
            <a:xfrm>
              <a:off x="9860677" y="466417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90">
              <a:extLst>
                <a:ext uri="{FF2B5EF4-FFF2-40B4-BE49-F238E27FC236}">
                  <a16:creationId xmlns:a16="http://schemas.microsoft.com/office/drawing/2014/main" id="{B5A0B119-B1C1-4068-87A2-E4E8E73DAF82}"/>
                </a:ext>
              </a:extLst>
            </p:cNvPr>
            <p:cNvSpPr>
              <a:spLocks/>
            </p:cNvSpPr>
            <p:nvPr/>
          </p:nvSpPr>
          <p:spPr bwMode="auto">
            <a:xfrm>
              <a:off x="9868693" y="4679112"/>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91">
              <a:extLst>
                <a:ext uri="{FF2B5EF4-FFF2-40B4-BE49-F238E27FC236}">
                  <a16:creationId xmlns:a16="http://schemas.microsoft.com/office/drawing/2014/main" id="{D1239B42-729A-44CD-BE57-521AA57B3041}"/>
                </a:ext>
              </a:extLst>
            </p:cNvPr>
            <p:cNvSpPr>
              <a:spLocks/>
            </p:cNvSpPr>
            <p:nvPr/>
          </p:nvSpPr>
          <p:spPr bwMode="auto">
            <a:xfrm>
              <a:off x="9876711" y="4694054"/>
              <a:ext cx="279876" cy="153422"/>
            </a:xfrm>
            <a:custGeom>
              <a:avLst/>
              <a:gdLst>
                <a:gd name="T0" fmla="*/ 9 w 768"/>
                <a:gd name="T1" fmla="*/ 421 h 421"/>
                <a:gd name="T2" fmla="*/ 768 w 768"/>
                <a:gd name="T3" fmla="*/ 14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4"/>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392">
              <a:extLst>
                <a:ext uri="{FF2B5EF4-FFF2-40B4-BE49-F238E27FC236}">
                  <a16:creationId xmlns:a16="http://schemas.microsoft.com/office/drawing/2014/main" id="{C9BD94A3-16B9-46ED-8B9C-429A7D19144B}"/>
                </a:ext>
              </a:extLst>
            </p:cNvPr>
            <p:cNvSpPr>
              <a:spLocks/>
            </p:cNvSpPr>
            <p:nvPr/>
          </p:nvSpPr>
          <p:spPr bwMode="auto">
            <a:xfrm>
              <a:off x="9884729" y="4778598"/>
              <a:ext cx="150506" cy="83817"/>
            </a:xfrm>
            <a:custGeom>
              <a:avLst/>
              <a:gdLst>
                <a:gd name="T0" fmla="*/ 9 w 413"/>
                <a:gd name="T1" fmla="*/ 230 h 230"/>
                <a:gd name="T2" fmla="*/ 413 w 413"/>
                <a:gd name="T3" fmla="*/ 15 h 230"/>
                <a:gd name="T4" fmla="*/ 404 w 413"/>
                <a:gd name="T5" fmla="*/ 0 h 230"/>
                <a:gd name="T6" fmla="*/ 0 w 413"/>
                <a:gd name="T7" fmla="*/ 216 h 230"/>
                <a:gd name="T8" fmla="*/ 9 w 413"/>
                <a:gd name="T9" fmla="*/ 230 h 230"/>
              </a:gdLst>
              <a:ahLst/>
              <a:cxnLst>
                <a:cxn ang="0">
                  <a:pos x="T0" y="T1"/>
                </a:cxn>
                <a:cxn ang="0">
                  <a:pos x="T2" y="T3"/>
                </a:cxn>
                <a:cxn ang="0">
                  <a:pos x="T4" y="T5"/>
                </a:cxn>
                <a:cxn ang="0">
                  <a:pos x="T6" y="T7"/>
                </a:cxn>
                <a:cxn ang="0">
                  <a:pos x="T8" y="T9"/>
                </a:cxn>
              </a:cxnLst>
              <a:rect l="0" t="0" r="r" b="b"/>
              <a:pathLst>
                <a:path w="413" h="230">
                  <a:moveTo>
                    <a:pt x="9" y="230"/>
                  </a:moveTo>
                  <a:lnTo>
                    <a:pt x="413" y="15"/>
                  </a:lnTo>
                  <a:lnTo>
                    <a:pt x="404" y="0"/>
                  </a:lnTo>
                  <a:lnTo>
                    <a:pt x="0" y="216"/>
                  </a:lnTo>
                  <a:lnTo>
                    <a:pt x="9" y="23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393">
              <a:extLst>
                <a:ext uri="{FF2B5EF4-FFF2-40B4-BE49-F238E27FC236}">
                  <a16:creationId xmlns:a16="http://schemas.microsoft.com/office/drawing/2014/main" id="{37B5F3D4-43F7-4352-9D9B-5B0681FBC4CD}"/>
                </a:ext>
              </a:extLst>
            </p:cNvPr>
            <p:cNvSpPr>
              <a:spLocks/>
            </p:cNvSpPr>
            <p:nvPr/>
          </p:nvSpPr>
          <p:spPr bwMode="auto">
            <a:xfrm>
              <a:off x="9815124" y="4761107"/>
              <a:ext cx="100216" cy="219382"/>
            </a:xfrm>
            <a:custGeom>
              <a:avLst/>
              <a:gdLst>
                <a:gd name="T0" fmla="*/ 115 w 161"/>
                <a:gd name="T1" fmla="*/ 75 h 353"/>
                <a:gd name="T2" fmla="*/ 139 w 161"/>
                <a:gd name="T3" fmla="*/ 236 h 353"/>
                <a:gd name="T4" fmla="*/ 160 w 161"/>
                <a:gd name="T5" fmla="*/ 332 h 353"/>
                <a:gd name="T6" fmla="*/ 0 w 161"/>
                <a:gd name="T7" fmla="*/ 328 h 353"/>
                <a:gd name="T8" fmla="*/ 54 w 161"/>
                <a:gd name="T9" fmla="*/ 111 h 353"/>
                <a:gd name="T10" fmla="*/ 115 w 161"/>
                <a:gd name="T11" fmla="*/ 75 h 353"/>
              </a:gdLst>
              <a:ahLst/>
              <a:cxnLst>
                <a:cxn ang="0">
                  <a:pos x="T0" y="T1"/>
                </a:cxn>
                <a:cxn ang="0">
                  <a:pos x="T2" y="T3"/>
                </a:cxn>
                <a:cxn ang="0">
                  <a:pos x="T4" y="T5"/>
                </a:cxn>
                <a:cxn ang="0">
                  <a:pos x="T6" y="T7"/>
                </a:cxn>
                <a:cxn ang="0">
                  <a:pos x="T8" y="T9"/>
                </a:cxn>
                <a:cxn ang="0">
                  <a:pos x="T10" y="T11"/>
                </a:cxn>
              </a:cxnLst>
              <a:rect l="0" t="0" r="r" b="b"/>
              <a:pathLst>
                <a:path w="161" h="353">
                  <a:moveTo>
                    <a:pt x="115" y="75"/>
                  </a:moveTo>
                  <a:cubicBezTo>
                    <a:pt x="123" y="87"/>
                    <a:pt x="136" y="177"/>
                    <a:pt x="139" y="236"/>
                  </a:cubicBezTo>
                  <a:cubicBezTo>
                    <a:pt x="141" y="261"/>
                    <a:pt x="161" y="331"/>
                    <a:pt x="160" y="332"/>
                  </a:cubicBezTo>
                  <a:cubicBezTo>
                    <a:pt x="153" y="345"/>
                    <a:pt x="19" y="353"/>
                    <a:pt x="0" y="328"/>
                  </a:cubicBezTo>
                  <a:cubicBezTo>
                    <a:pt x="3" y="319"/>
                    <a:pt x="62" y="142"/>
                    <a:pt x="54" y="111"/>
                  </a:cubicBezTo>
                  <a:cubicBezTo>
                    <a:pt x="40" y="56"/>
                    <a:pt x="93" y="0"/>
                    <a:pt x="115" y="75"/>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94">
              <a:extLst>
                <a:ext uri="{FF2B5EF4-FFF2-40B4-BE49-F238E27FC236}">
                  <a16:creationId xmlns:a16="http://schemas.microsoft.com/office/drawing/2014/main" id="{9F75D633-EC4A-400E-9F7A-47453B204C7D}"/>
                </a:ext>
              </a:extLst>
            </p:cNvPr>
            <p:cNvSpPr>
              <a:spLocks/>
            </p:cNvSpPr>
            <p:nvPr/>
          </p:nvSpPr>
          <p:spPr bwMode="auto">
            <a:xfrm>
              <a:off x="9792529" y="4307402"/>
              <a:ext cx="1221178" cy="1303173"/>
            </a:xfrm>
            <a:custGeom>
              <a:avLst/>
              <a:gdLst>
                <a:gd name="T0" fmla="*/ 955 w 1959"/>
                <a:gd name="T1" fmla="*/ 0 h 2099"/>
                <a:gd name="T2" fmla="*/ 838 w 1959"/>
                <a:gd name="T3" fmla="*/ 223 h 2099"/>
                <a:gd name="T4" fmla="*/ 1358 w 1959"/>
                <a:gd name="T5" fmla="*/ 537 h 2099"/>
                <a:gd name="T6" fmla="*/ 1514 w 1959"/>
                <a:gd name="T7" fmla="*/ 780 h 2099"/>
                <a:gd name="T8" fmla="*/ 1355 w 1959"/>
                <a:gd name="T9" fmla="*/ 973 h 2099"/>
                <a:gd name="T10" fmla="*/ 1107 w 1959"/>
                <a:gd name="T11" fmla="*/ 1234 h 2099"/>
                <a:gd name="T12" fmla="*/ 901 w 1959"/>
                <a:gd name="T13" fmla="*/ 1528 h 2099"/>
                <a:gd name="T14" fmla="*/ 851 w 1959"/>
                <a:gd name="T15" fmla="*/ 1638 h 2099"/>
                <a:gd name="T16" fmla="*/ 527 w 1959"/>
                <a:gd name="T17" fmla="*/ 1708 h 2099"/>
                <a:gd name="T18" fmla="*/ 228 w 1959"/>
                <a:gd name="T19" fmla="*/ 1089 h 2099"/>
                <a:gd name="T20" fmla="*/ 0 w 1959"/>
                <a:gd name="T21" fmla="*/ 1181 h 2099"/>
                <a:gd name="T22" fmla="*/ 350 w 1959"/>
                <a:gd name="T23" fmla="*/ 1998 h 2099"/>
                <a:gd name="T24" fmla="*/ 1082 w 1959"/>
                <a:gd name="T25" fmla="*/ 2095 h 2099"/>
                <a:gd name="T26" fmla="*/ 1105 w 1959"/>
                <a:gd name="T27" fmla="*/ 2099 h 2099"/>
                <a:gd name="T28" fmla="*/ 1530 w 1959"/>
                <a:gd name="T29" fmla="*/ 1678 h 2099"/>
                <a:gd name="T30" fmla="*/ 1532 w 1959"/>
                <a:gd name="T31" fmla="*/ 1680 h 2099"/>
                <a:gd name="T32" fmla="*/ 1582 w 1959"/>
                <a:gd name="T33" fmla="*/ 1617 h 2099"/>
                <a:gd name="T34" fmla="*/ 1634 w 1959"/>
                <a:gd name="T35" fmla="*/ 1554 h 2099"/>
                <a:gd name="T36" fmla="*/ 1632 w 1959"/>
                <a:gd name="T37" fmla="*/ 1553 h 2099"/>
                <a:gd name="T38" fmla="*/ 1959 w 1959"/>
                <a:gd name="T39" fmla="*/ 1054 h 2099"/>
                <a:gd name="T40" fmla="*/ 1951 w 1959"/>
                <a:gd name="T41" fmla="*/ 1031 h 2099"/>
                <a:gd name="T42" fmla="*/ 1547 w 1959"/>
                <a:gd name="T43" fmla="*/ 311 h 2099"/>
                <a:gd name="T44" fmla="*/ 955 w 1959"/>
                <a:gd name="T45"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59" h="2099">
                  <a:moveTo>
                    <a:pt x="955" y="0"/>
                  </a:moveTo>
                  <a:cubicBezTo>
                    <a:pt x="838" y="223"/>
                    <a:pt x="838" y="223"/>
                    <a:pt x="838" y="223"/>
                  </a:cubicBezTo>
                  <a:cubicBezTo>
                    <a:pt x="838" y="223"/>
                    <a:pt x="1174" y="380"/>
                    <a:pt x="1358" y="537"/>
                  </a:cubicBezTo>
                  <a:cubicBezTo>
                    <a:pt x="1358" y="537"/>
                    <a:pt x="1447" y="652"/>
                    <a:pt x="1514" y="780"/>
                  </a:cubicBezTo>
                  <a:cubicBezTo>
                    <a:pt x="1514" y="866"/>
                    <a:pt x="1431" y="916"/>
                    <a:pt x="1355" y="973"/>
                  </a:cubicBezTo>
                  <a:cubicBezTo>
                    <a:pt x="1262" y="1042"/>
                    <a:pt x="1182" y="1140"/>
                    <a:pt x="1107" y="1234"/>
                  </a:cubicBezTo>
                  <a:cubicBezTo>
                    <a:pt x="1030" y="1326"/>
                    <a:pt x="950" y="1424"/>
                    <a:pt x="901" y="1528"/>
                  </a:cubicBezTo>
                  <a:cubicBezTo>
                    <a:pt x="860" y="1615"/>
                    <a:pt x="873" y="1618"/>
                    <a:pt x="851" y="1638"/>
                  </a:cubicBezTo>
                  <a:cubicBezTo>
                    <a:pt x="806" y="1633"/>
                    <a:pt x="573" y="1722"/>
                    <a:pt x="527" y="1708"/>
                  </a:cubicBezTo>
                  <a:cubicBezTo>
                    <a:pt x="228" y="1089"/>
                    <a:pt x="228" y="1089"/>
                    <a:pt x="228" y="1089"/>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85" name="Freeform 395">
              <a:extLst>
                <a:ext uri="{FF2B5EF4-FFF2-40B4-BE49-F238E27FC236}">
                  <a16:creationId xmlns:a16="http://schemas.microsoft.com/office/drawing/2014/main" id="{1D3F5236-3743-4366-B8BE-F83C6AD3B4A8}"/>
                </a:ext>
              </a:extLst>
            </p:cNvPr>
            <p:cNvSpPr>
              <a:spLocks/>
            </p:cNvSpPr>
            <p:nvPr/>
          </p:nvSpPr>
          <p:spPr bwMode="auto">
            <a:xfrm>
              <a:off x="9792529" y="4307402"/>
              <a:ext cx="1221178" cy="1303173"/>
            </a:xfrm>
            <a:custGeom>
              <a:avLst/>
              <a:gdLst>
                <a:gd name="T0" fmla="*/ 955 w 1959"/>
                <a:gd name="T1" fmla="*/ 0 h 2099"/>
                <a:gd name="T2" fmla="*/ 942 w 1959"/>
                <a:gd name="T3" fmla="*/ 25 h 2099"/>
                <a:gd name="T4" fmla="*/ 1494 w 1959"/>
                <a:gd name="T5" fmla="*/ 326 h 2099"/>
                <a:gd name="T6" fmla="*/ 1815 w 1959"/>
                <a:gd name="T7" fmla="*/ 828 h 2099"/>
                <a:gd name="T8" fmla="*/ 1716 w 1959"/>
                <a:gd name="T9" fmla="*/ 1224 h 2099"/>
                <a:gd name="T10" fmla="*/ 1123 w 1959"/>
                <a:gd name="T11" fmla="*/ 1923 h 2099"/>
                <a:gd name="T12" fmla="*/ 624 w 1959"/>
                <a:gd name="T13" fmla="*/ 1993 h 2099"/>
                <a:gd name="T14" fmla="*/ 373 w 1959"/>
                <a:gd name="T15" fmla="*/ 1908 h 2099"/>
                <a:gd name="T16" fmla="*/ 51 w 1959"/>
                <a:gd name="T17" fmla="*/ 1160 h 2099"/>
                <a:gd name="T18" fmla="*/ 0 w 1959"/>
                <a:gd name="T19" fmla="*/ 1181 h 2099"/>
                <a:gd name="T20" fmla="*/ 350 w 1959"/>
                <a:gd name="T21" fmla="*/ 1998 h 2099"/>
                <a:gd name="T22" fmla="*/ 1082 w 1959"/>
                <a:gd name="T23" fmla="*/ 2095 h 2099"/>
                <a:gd name="T24" fmla="*/ 1105 w 1959"/>
                <a:gd name="T25" fmla="*/ 2099 h 2099"/>
                <a:gd name="T26" fmla="*/ 1530 w 1959"/>
                <a:gd name="T27" fmla="*/ 1678 h 2099"/>
                <a:gd name="T28" fmla="*/ 1532 w 1959"/>
                <a:gd name="T29" fmla="*/ 1680 h 2099"/>
                <a:gd name="T30" fmla="*/ 1582 w 1959"/>
                <a:gd name="T31" fmla="*/ 1617 h 2099"/>
                <a:gd name="T32" fmla="*/ 1634 w 1959"/>
                <a:gd name="T33" fmla="*/ 1554 h 2099"/>
                <a:gd name="T34" fmla="*/ 1632 w 1959"/>
                <a:gd name="T35" fmla="*/ 1553 h 2099"/>
                <a:gd name="T36" fmla="*/ 1959 w 1959"/>
                <a:gd name="T37" fmla="*/ 1054 h 2099"/>
                <a:gd name="T38" fmla="*/ 1951 w 1959"/>
                <a:gd name="T39" fmla="*/ 1031 h 2099"/>
                <a:gd name="T40" fmla="*/ 1547 w 1959"/>
                <a:gd name="T41" fmla="*/ 311 h 2099"/>
                <a:gd name="T42" fmla="*/ 955 w 1959"/>
                <a:gd name="T43"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9" h="2099">
                  <a:moveTo>
                    <a:pt x="955" y="0"/>
                  </a:moveTo>
                  <a:cubicBezTo>
                    <a:pt x="942" y="25"/>
                    <a:pt x="942" y="25"/>
                    <a:pt x="942" y="25"/>
                  </a:cubicBezTo>
                  <a:cubicBezTo>
                    <a:pt x="1065" y="78"/>
                    <a:pt x="1410" y="232"/>
                    <a:pt x="1494" y="326"/>
                  </a:cubicBezTo>
                  <a:cubicBezTo>
                    <a:pt x="1595" y="441"/>
                    <a:pt x="1794" y="756"/>
                    <a:pt x="1815" y="828"/>
                  </a:cubicBezTo>
                  <a:cubicBezTo>
                    <a:pt x="1835" y="901"/>
                    <a:pt x="1799" y="1035"/>
                    <a:pt x="1716" y="1224"/>
                  </a:cubicBezTo>
                  <a:cubicBezTo>
                    <a:pt x="1632" y="1413"/>
                    <a:pt x="1217" y="1879"/>
                    <a:pt x="1123" y="1923"/>
                  </a:cubicBezTo>
                  <a:cubicBezTo>
                    <a:pt x="1030" y="1967"/>
                    <a:pt x="696" y="1996"/>
                    <a:pt x="624" y="1993"/>
                  </a:cubicBezTo>
                  <a:cubicBezTo>
                    <a:pt x="551" y="1991"/>
                    <a:pt x="414" y="1970"/>
                    <a:pt x="373" y="1908"/>
                  </a:cubicBezTo>
                  <a:cubicBezTo>
                    <a:pt x="336" y="1852"/>
                    <a:pt x="100" y="1279"/>
                    <a:pt x="51" y="1160"/>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396">
              <a:extLst>
                <a:ext uri="{FF2B5EF4-FFF2-40B4-BE49-F238E27FC236}">
                  <a16:creationId xmlns:a16="http://schemas.microsoft.com/office/drawing/2014/main" id="{F7597638-8E7C-4740-95DA-2DEC13307B2C}"/>
                </a:ext>
              </a:extLst>
            </p:cNvPr>
            <p:cNvSpPr>
              <a:spLocks/>
            </p:cNvSpPr>
            <p:nvPr/>
          </p:nvSpPr>
          <p:spPr bwMode="auto">
            <a:xfrm>
              <a:off x="10588791" y="4736326"/>
              <a:ext cx="260926" cy="279512"/>
            </a:xfrm>
            <a:custGeom>
              <a:avLst/>
              <a:gdLst>
                <a:gd name="T0" fmla="*/ 419 w 419"/>
                <a:gd name="T1" fmla="*/ 205 h 450"/>
                <a:gd name="T2" fmla="*/ 114 w 419"/>
                <a:gd name="T3" fmla="*/ 26 h 450"/>
                <a:gd name="T4" fmla="*/ 0 w 419"/>
                <a:gd name="T5" fmla="*/ 101 h 450"/>
                <a:gd name="T6" fmla="*/ 86 w 419"/>
                <a:gd name="T7" fmla="*/ 304 h 450"/>
                <a:gd name="T8" fmla="*/ 228 w 419"/>
                <a:gd name="T9" fmla="*/ 450 h 450"/>
                <a:gd name="T10" fmla="*/ 419 w 419"/>
                <a:gd name="T11" fmla="*/ 205 h 450"/>
              </a:gdLst>
              <a:ahLst/>
              <a:cxnLst>
                <a:cxn ang="0">
                  <a:pos x="T0" y="T1"/>
                </a:cxn>
                <a:cxn ang="0">
                  <a:pos x="T2" y="T3"/>
                </a:cxn>
                <a:cxn ang="0">
                  <a:pos x="T4" y="T5"/>
                </a:cxn>
                <a:cxn ang="0">
                  <a:pos x="T6" y="T7"/>
                </a:cxn>
                <a:cxn ang="0">
                  <a:pos x="T8" y="T9"/>
                </a:cxn>
                <a:cxn ang="0">
                  <a:pos x="T10" y="T11"/>
                </a:cxn>
              </a:cxnLst>
              <a:rect l="0" t="0" r="r" b="b"/>
              <a:pathLst>
                <a:path w="419" h="450">
                  <a:moveTo>
                    <a:pt x="419" y="205"/>
                  </a:moveTo>
                  <a:cubicBezTo>
                    <a:pt x="180" y="202"/>
                    <a:pt x="156" y="0"/>
                    <a:pt x="114" y="26"/>
                  </a:cubicBezTo>
                  <a:cubicBezTo>
                    <a:pt x="73" y="52"/>
                    <a:pt x="0" y="101"/>
                    <a:pt x="0" y="101"/>
                  </a:cubicBezTo>
                  <a:cubicBezTo>
                    <a:pt x="86" y="304"/>
                    <a:pt x="86" y="304"/>
                    <a:pt x="86" y="304"/>
                  </a:cubicBezTo>
                  <a:cubicBezTo>
                    <a:pt x="228" y="450"/>
                    <a:pt x="228" y="450"/>
                    <a:pt x="228" y="450"/>
                  </a:cubicBezTo>
                  <a:lnTo>
                    <a:pt x="419" y="20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397">
              <a:extLst>
                <a:ext uri="{FF2B5EF4-FFF2-40B4-BE49-F238E27FC236}">
                  <a16:creationId xmlns:a16="http://schemas.microsoft.com/office/drawing/2014/main" id="{2877CEA2-D841-4E19-B832-56953B1DB838}"/>
                </a:ext>
              </a:extLst>
            </p:cNvPr>
            <p:cNvSpPr>
              <a:spLocks/>
            </p:cNvSpPr>
            <p:nvPr/>
          </p:nvSpPr>
          <p:spPr bwMode="auto">
            <a:xfrm>
              <a:off x="10175902" y="5167072"/>
              <a:ext cx="272588" cy="221204"/>
            </a:xfrm>
            <a:custGeom>
              <a:avLst/>
              <a:gdLst>
                <a:gd name="T0" fmla="*/ 437 w 437"/>
                <a:gd name="T1" fmla="*/ 192 h 356"/>
                <a:gd name="T2" fmla="*/ 132 w 437"/>
                <a:gd name="T3" fmla="*/ 6 h 356"/>
                <a:gd name="T4" fmla="*/ 46 w 437"/>
                <a:gd name="T5" fmla="*/ 261 h 356"/>
                <a:gd name="T6" fmla="*/ 153 w 437"/>
                <a:gd name="T7" fmla="*/ 330 h 356"/>
                <a:gd name="T8" fmla="*/ 233 w 437"/>
                <a:gd name="T9" fmla="*/ 356 h 356"/>
                <a:gd name="T10" fmla="*/ 437 w 437"/>
                <a:gd name="T11" fmla="*/ 192 h 356"/>
              </a:gdLst>
              <a:ahLst/>
              <a:cxnLst>
                <a:cxn ang="0">
                  <a:pos x="T0" y="T1"/>
                </a:cxn>
                <a:cxn ang="0">
                  <a:pos x="T2" y="T3"/>
                </a:cxn>
                <a:cxn ang="0">
                  <a:pos x="T4" y="T5"/>
                </a:cxn>
                <a:cxn ang="0">
                  <a:pos x="T6" y="T7"/>
                </a:cxn>
                <a:cxn ang="0">
                  <a:pos x="T8" y="T9"/>
                </a:cxn>
                <a:cxn ang="0">
                  <a:pos x="T10" y="T11"/>
                </a:cxn>
              </a:cxnLst>
              <a:rect l="0" t="0" r="r" b="b"/>
              <a:pathLst>
                <a:path w="437" h="356">
                  <a:moveTo>
                    <a:pt x="437" y="192"/>
                  </a:moveTo>
                  <a:cubicBezTo>
                    <a:pt x="417" y="163"/>
                    <a:pt x="145" y="0"/>
                    <a:pt x="132" y="6"/>
                  </a:cubicBezTo>
                  <a:cubicBezTo>
                    <a:pt x="119" y="11"/>
                    <a:pt x="0" y="227"/>
                    <a:pt x="46" y="261"/>
                  </a:cubicBezTo>
                  <a:cubicBezTo>
                    <a:pt x="93" y="294"/>
                    <a:pt x="153" y="330"/>
                    <a:pt x="153" y="330"/>
                  </a:cubicBezTo>
                  <a:cubicBezTo>
                    <a:pt x="233" y="356"/>
                    <a:pt x="233" y="356"/>
                    <a:pt x="233" y="356"/>
                  </a:cubicBezTo>
                  <a:lnTo>
                    <a:pt x="437" y="19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398">
              <a:extLst>
                <a:ext uri="{FF2B5EF4-FFF2-40B4-BE49-F238E27FC236}">
                  <a16:creationId xmlns:a16="http://schemas.microsoft.com/office/drawing/2014/main" id="{B12AB6E9-64B5-4258-BF3E-7697D8365677}"/>
                </a:ext>
              </a:extLst>
            </p:cNvPr>
            <p:cNvSpPr>
              <a:spLocks/>
            </p:cNvSpPr>
            <p:nvPr/>
          </p:nvSpPr>
          <p:spPr bwMode="auto">
            <a:xfrm>
              <a:off x="10375970" y="4827067"/>
              <a:ext cx="753988" cy="902673"/>
            </a:xfrm>
            <a:custGeom>
              <a:avLst/>
              <a:gdLst>
                <a:gd name="T0" fmla="*/ 36 w 1209"/>
                <a:gd name="T1" fmla="*/ 1369 h 1454"/>
                <a:gd name="T2" fmla="*/ 27 w 1209"/>
                <a:gd name="T3" fmla="*/ 1260 h 1454"/>
                <a:gd name="T4" fmla="*/ 635 w 1209"/>
                <a:gd name="T5" fmla="*/ 749 h 1454"/>
                <a:gd name="T6" fmla="*/ 973 w 1209"/>
                <a:gd name="T7" fmla="*/ 45 h 1454"/>
                <a:gd name="T8" fmla="*/ 1081 w 1209"/>
                <a:gd name="T9" fmla="*/ 25 h 1454"/>
                <a:gd name="T10" fmla="*/ 812 w 1209"/>
                <a:gd name="T11" fmla="*/ 882 h 1454"/>
                <a:gd name="T12" fmla="*/ 36 w 1209"/>
                <a:gd name="T13" fmla="*/ 1369 h 1454"/>
              </a:gdLst>
              <a:ahLst/>
              <a:cxnLst>
                <a:cxn ang="0">
                  <a:pos x="T0" y="T1"/>
                </a:cxn>
                <a:cxn ang="0">
                  <a:pos x="T2" y="T3"/>
                </a:cxn>
                <a:cxn ang="0">
                  <a:pos x="T4" y="T5"/>
                </a:cxn>
                <a:cxn ang="0">
                  <a:pos x="T6" y="T7"/>
                </a:cxn>
                <a:cxn ang="0">
                  <a:pos x="T8" y="T9"/>
                </a:cxn>
                <a:cxn ang="0">
                  <a:pos x="T10" y="T11"/>
                </a:cxn>
                <a:cxn ang="0">
                  <a:pos x="T12" y="T13"/>
                </a:cxn>
              </a:cxnLst>
              <a:rect l="0" t="0" r="r" b="b"/>
              <a:pathLst>
                <a:path w="1209" h="1454">
                  <a:moveTo>
                    <a:pt x="36" y="1369"/>
                  </a:moveTo>
                  <a:cubicBezTo>
                    <a:pt x="3" y="1344"/>
                    <a:pt x="0" y="1296"/>
                    <a:pt x="27" y="1260"/>
                  </a:cubicBezTo>
                  <a:cubicBezTo>
                    <a:pt x="27" y="1260"/>
                    <a:pt x="347" y="1119"/>
                    <a:pt x="635" y="749"/>
                  </a:cubicBezTo>
                  <a:cubicBezTo>
                    <a:pt x="923" y="380"/>
                    <a:pt x="973" y="45"/>
                    <a:pt x="973" y="45"/>
                  </a:cubicBezTo>
                  <a:cubicBezTo>
                    <a:pt x="1001" y="9"/>
                    <a:pt x="1049" y="0"/>
                    <a:pt x="1081" y="25"/>
                  </a:cubicBezTo>
                  <a:cubicBezTo>
                    <a:pt x="1209" y="123"/>
                    <a:pt x="1004" y="636"/>
                    <a:pt x="812" y="882"/>
                  </a:cubicBezTo>
                  <a:cubicBezTo>
                    <a:pt x="616" y="1133"/>
                    <a:pt x="148" y="1454"/>
                    <a:pt x="36" y="1369"/>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99">
              <a:extLst>
                <a:ext uri="{FF2B5EF4-FFF2-40B4-BE49-F238E27FC236}">
                  <a16:creationId xmlns:a16="http://schemas.microsoft.com/office/drawing/2014/main" id="{A439AD0F-4401-4078-B1CD-4749FA0C777D}"/>
                </a:ext>
              </a:extLst>
            </p:cNvPr>
            <p:cNvSpPr>
              <a:spLocks/>
            </p:cNvSpPr>
            <p:nvPr/>
          </p:nvSpPr>
          <p:spPr bwMode="auto">
            <a:xfrm>
              <a:off x="10767722" y="4985227"/>
              <a:ext cx="94021" cy="73249"/>
            </a:xfrm>
            <a:custGeom>
              <a:avLst/>
              <a:gdLst>
                <a:gd name="T0" fmla="*/ 103 w 151"/>
                <a:gd name="T1" fmla="*/ 117 h 118"/>
                <a:gd name="T2" fmla="*/ 146 w 151"/>
                <a:gd name="T3" fmla="*/ 87 h 118"/>
                <a:gd name="T4" fmla="*/ 62 w 151"/>
                <a:gd name="T5" fmla="*/ 21 h 118"/>
                <a:gd name="T6" fmla="*/ 7 w 151"/>
                <a:gd name="T7" fmla="*/ 20 h 118"/>
                <a:gd name="T8" fmla="*/ 103 w 151"/>
                <a:gd name="T9" fmla="*/ 117 h 118"/>
              </a:gdLst>
              <a:ahLst/>
              <a:cxnLst>
                <a:cxn ang="0">
                  <a:pos x="T0" y="T1"/>
                </a:cxn>
                <a:cxn ang="0">
                  <a:pos x="T2" y="T3"/>
                </a:cxn>
                <a:cxn ang="0">
                  <a:pos x="T4" y="T5"/>
                </a:cxn>
                <a:cxn ang="0">
                  <a:pos x="T6" y="T7"/>
                </a:cxn>
                <a:cxn ang="0">
                  <a:pos x="T8" y="T9"/>
                </a:cxn>
              </a:cxnLst>
              <a:rect l="0" t="0" r="r" b="b"/>
              <a:pathLst>
                <a:path w="151" h="118">
                  <a:moveTo>
                    <a:pt x="103" y="117"/>
                  </a:moveTo>
                  <a:cubicBezTo>
                    <a:pt x="115" y="118"/>
                    <a:pt x="151" y="102"/>
                    <a:pt x="146" y="87"/>
                  </a:cubicBezTo>
                  <a:cubicBezTo>
                    <a:pt x="140" y="71"/>
                    <a:pt x="99" y="35"/>
                    <a:pt x="62" y="21"/>
                  </a:cubicBezTo>
                  <a:cubicBezTo>
                    <a:pt x="24" y="6"/>
                    <a:pt x="0" y="0"/>
                    <a:pt x="7" y="20"/>
                  </a:cubicBezTo>
                  <a:cubicBezTo>
                    <a:pt x="15" y="41"/>
                    <a:pt x="103" y="117"/>
                    <a:pt x="103" y="117"/>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00">
              <a:extLst>
                <a:ext uri="{FF2B5EF4-FFF2-40B4-BE49-F238E27FC236}">
                  <a16:creationId xmlns:a16="http://schemas.microsoft.com/office/drawing/2014/main" id="{45BCD64F-05E2-4B2A-AFBD-3FE2B6BE97A1}"/>
                </a:ext>
              </a:extLst>
            </p:cNvPr>
            <p:cNvSpPr>
              <a:spLocks/>
            </p:cNvSpPr>
            <p:nvPr/>
          </p:nvSpPr>
          <p:spPr bwMode="auto">
            <a:xfrm>
              <a:off x="10431725" y="5296808"/>
              <a:ext cx="73249" cy="93292"/>
            </a:xfrm>
            <a:custGeom>
              <a:avLst/>
              <a:gdLst>
                <a:gd name="T0" fmla="*/ 117 w 118"/>
                <a:gd name="T1" fmla="*/ 102 h 150"/>
                <a:gd name="T2" fmla="*/ 87 w 118"/>
                <a:gd name="T3" fmla="*/ 145 h 150"/>
                <a:gd name="T4" fmla="*/ 21 w 118"/>
                <a:gd name="T5" fmla="*/ 61 h 150"/>
                <a:gd name="T6" fmla="*/ 21 w 118"/>
                <a:gd name="T7" fmla="*/ 7 h 150"/>
                <a:gd name="T8" fmla="*/ 117 w 118"/>
                <a:gd name="T9" fmla="*/ 102 h 150"/>
              </a:gdLst>
              <a:ahLst/>
              <a:cxnLst>
                <a:cxn ang="0">
                  <a:pos x="T0" y="T1"/>
                </a:cxn>
                <a:cxn ang="0">
                  <a:pos x="T2" y="T3"/>
                </a:cxn>
                <a:cxn ang="0">
                  <a:pos x="T4" y="T5"/>
                </a:cxn>
                <a:cxn ang="0">
                  <a:pos x="T6" y="T7"/>
                </a:cxn>
                <a:cxn ang="0">
                  <a:pos x="T8" y="T9"/>
                </a:cxn>
              </a:cxnLst>
              <a:rect l="0" t="0" r="r" b="b"/>
              <a:pathLst>
                <a:path w="118" h="150">
                  <a:moveTo>
                    <a:pt x="117" y="102"/>
                  </a:moveTo>
                  <a:cubicBezTo>
                    <a:pt x="118" y="114"/>
                    <a:pt x="103" y="150"/>
                    <a:pt x="87" y="145"/>
                  </a:cubicBezTo>
                  <a:cubicBezTo>
                    <a:pt x="72" y="140"/>
                    <a:pt x="36" y="99"/>
                    <a:pt x="21" y="61"/>
                  </a:cubicBezTo>
                  <a:cubicBezTo>
                    <a:pt x="7" y="24"/>
                    <a:pt x="0" y="0"/>
                    <a:pt x="21" y="7"/>
                  </a:cubicBezTo>
                  <a:cubicBezTo>
                    <a:pt x="41" y="14"/>
                    <a:pt x="117" y="102"/>
                    <a:pt x="117" y="10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01">
              <a:extLst>
                <a:ext uri="{FF2B5EF4-FFF2-40B4-BE49-F238E27FC236}">
                  <a16:creationId xmlns:a16="http://schemas.microsoft.com/office/drawing/2014/main" id="{BC59888D-15A8-4425-B54B-EFB7F64D5DB6}"/>
                </a:ext>
              </a:extLst>
            </p:cNvPr>
            <p:cNvSpPr>
              <a:spLocks/>
            </p:cNvSpPr>
            <p:nvPr/>
          </p:nvSpPr>
          <p:spPr bwMode="auto">
            <a:xfrm>
              <a:off x="10333696" y="4886104"/>
              <a:ext cx="610407" cy="664706"/>
            </a:xfrm>
            <a:custGeom>
              <a:avLst/>
              <a:gdLst>
                <a:gd name="T0" fmla="*/ 782 w 979"/>
                <a:gd name="T1" fmla="*/ 212 h 1071"/>
                <a:gd name="T2" fmla="*/ 802 w 979"/>
                <a:gd name="T3" fmla="*/ 764 h 1071"/>
                <a:gd name="T4" fmla="*/ 39 w 979"/>
                <a:gd name="T5" fmla="*/ 508 h 1071"/>
                <a:gd name="T6" fmla="*/ 30 w 979"/>
                <a:gd name="T7" fmla="*/ 315 h 1071"/>
                <a:gd name="T8" fmla="*/ 58 w 979"/>
                <a:gd name="T9" fmla="*/ 338 h 1071"/>
                <a:gd name="T10" fmla="*/ 80 w 979"/>
                <a:gd name="T11" fmla="*/ 206 h 1071"/>
                <a:gd name="T12" fmla="*/ 139 w 979"/>
                <a:gd name="T13" fmla="*/ 93 h 1071"/>
                <a:gd name="T14" fmla="*/ 151 w 979"/>
                <a:gd name="T15" fmla="*/ 149 h 1071"/>
                <a:gd name="T16" fmla="*/ 235 w 979"/>
                <a:gd name="T17" fmla="*/ 51 h 1071"/>
                <a:gd name="T18" fmla="*/ 300 w 979"/>
                <a:gd name="T19" fmla="*/ 2 h 1071"/>
                <a:gd name="T20" fmla="*/ 301 w 979"/>
                <a:gd name="T21" fmla="*/ 41 h 1071"/>
                <a:gd name="T22" fmla="*/ 419 w 979"/>
                <a:gd name="T23" fmla="*/ 8 h 1071"/>
                <a:gd name="T24" fmla="*/ 506 w 979"/>
                <a:gd name="T25" fmla="*/ 6 h 1071"/>
                <a:gd name="T26" fmla="*/ 495 w 979"/>
                <a:gd name="T27" fmla="*/ 27 h 1071"/>
                <a:gd name="T28" fmla="*/ 682 w 979"/>
                <a:gd name="T29" fmla="*/ 96 h 1071"/>
                <a:gd name="T30" fmla="*/ 765 w 979"/>
                <a:gd name="T31" fmla="*/ 195 h 1071"/>
                <a:gd name="T32" fmla="*/ 782 w 979"/>
                <a:gd name="T33" fmla="*/ 212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9" h="1071">
                  <a:moveTo>
                    <a:pt x="782" y="212"/>
                  </a:moveTo>
                  <a:cubicBezTo>
                    <a:pt x="979" y="413"/>
                    <a:pt x="934" y="638"/>
                    <a:pt x="802" y="764"/>
                  </a:cubicBezTo>
                  <a:cubicBezTo>
                    <a:pt x="483" y="1071"/>
                    <a:pt x="201" y="817"/>
                    <a:pt x="39" y="508"/>
                  </a:cubicBezTo>
                  <a:cubicBezTo>
                    <a:pt x="0" y="432"/>
                    <a:pt x="24" y="311"/>
                    <a:pt x="30" y="315"/>
                  </a:cubicBezTo>
                  <a:cubicBezTo>
                    <a:pt x="37" y="319"/>
                    <a:pt x="59" y="346"/>
                    <a:pt x="58" y="338"/>
                  </a:cubicBezTo>
                  <a:cubicBezTo>
                    <a:pt x="56" y="330"/>
                    <a:pt x="61" y="270"/>
                    <a:pt x="80" y="206"/>
                  </a:cubicBezTo>
                  <a:cubicBezTo>
                    <a:pt x="98" y="142"/>
                    <a:pt x="138" y="79"/>
                    <a:pt x="139" y="93"/>
                  </a:cubicBezTo>
                  <a:cubicBezTo>
                    <a:pt x="140" y="108"/>
                    <a:pt x="151" y="149"/>
                    <a:pt x="151" y="149"/>
                  </a:cubicBezTo>
                  <a:cubicBezTo>
                    <a:pt x="151" y="149"/>
                    <a:pt x="181" y="90"/>
                    <a:pt x="235" y="51"/>
                  </a:cubicBezTo>
                  <a:cubicBezTo>
                    <a:pt x="289" y="12"/>
                    <a:pt x="300" y="2"/>
                    <a:pt x="300" y="2"/>
                  </a:cubicBezTo>
                  <a:cubicBezTo>
                    <a:pt x="301" y="41"/>
                    <a:pt x="301" y="41"/>
                    <a:pt x="301" y="41"/>
                  </a:cubicBezTo>
                  <a:cubicBezTo>
                    <a:pt x="301" y="41"/>
                    <a:pt x="354" y="16"/>
                    <a:pt x="419" y="8"/>
                  </a:cubicBezTo>
                  <a:cubicBezTo>
                    <a:pt x="483" y="0"/>
                    <a:pt x="506" y="6"/>
                    <a:pt x="506" y="6"/>
                  </a:cubicBezTo>
                  <a:cubicBezTo>
                    <a:pt x="495" y="27"/>
                    <a:pt x="495" y="27"/>
                    <a:pt x="495" y="27"/>
                  </a:cubicBezTo>
                  <a:cubicBezTo>
                    <a:pt x="495" y="27"/>
                    <a:pt x="618" y="22"/>
                    <a:pt x="682" y="96"/>
                  </a:cubicBezTo>
                  <a:cubicBezTo>
                    <a:pt x="746" y="169"/>
                    <a:pt x="739" y="160"/>
                    <a:pt x="765" y="195"/>
                  </a:cubicBezTo>
                  <a:cubicBezTo>
                    <a:pt x="771" y="200"/>
                    <a:pt x="777" y="206"/>
                    <a:pt x="782" y="212"/>
                  </a:cubicBezTo>
                  <a:close/>
                </a:path>
              </a:pathLst>
            </a:custGeom>
            <a:solidFill>
              <a:srgbClr val="274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92" name="Freeform 402">
              <a:extLst>
                <a:ext uri="{FF2B5EF4-FFF2-40B4-BE49-F238E27FC236}">
                  <a16:creationId xmlns:a16="http://schemas.microsoft.com/office/drawing/2014/main" id="{41BBE9AB-673A-4BA8-933D-61078368DBF3}"/>
                </a:ext>
              </a:extLst>
            </p:cNvPr>
            <p:cNvSpPr>
              <a:spLocks/>
            </p:cNvSpPr>
            <p:nvPr/>
          </p:nvSpPr>
          <p:spPr bwMode="auto">
            <a:xfrm>
              <a:off x="10344993" y="5143021"/>
              <a:ext cx="562303" cy="407788"/>
            </a:xfrm>
            <a:custGeom>
              <a:avLst/>
              <a:gdLst>
                <a:gd name="T0" fmla="*/ 897 w 902"/>
                <a:gd name="T1" fmla="*/ 76 h 657"/>
                <a:gd name="T2" fmla="*/ 784 w 902"/>
                <a:gd name="T3" fmla="*/ 350 h 657"/>
                <a:gd name="T4" fmla="*/ 21 w 902"/>
                <a:gd name="T5" fmla="*/ 94 h 657"/>
                <a:gd name="T6" fmla="*/ 0 w 902"/>
                <a:gd name="T7" fmla="*/ 0 h 657"/>
                <a:gd name="T8" fmla="*/ 897 w 902"/>
                <a:gd name="T9" fmla="*/ 76 h 657"/>
              </a:gdLst>
              <a:ahLst/>
              <a:cxnLst>
                <a:cxn ang="0">
                  <a:pos x="T0" y="T1"/>
                </a:cxn>
                <a:cxn ang="0">
                  <a:pos x="T2" y="T3"/>
                </a:cxn>
                <a:cxn ang="0">
                  <a:pos x="T4" y="T5"/>
                </a:cxn>
                <a:cxn ang="0">
                  <a:pos x="T6" y="T7"/>
                </a:cxn>
                <a:cxn ang="0">
                  <a:pos x="T8" y="T9"/>
                </a:cxn>
              </a:cxnLst>
              <a:rect l="0" t="0" r="r" b="b"/>
              <a:pathLst>
                <a:path w="902" h="657">
                  <a:moveTo>
                    <a:pt x="897" y="76"/>
                  </a:moveTo>
                  <a:cubicBezTo>
                    <a:pt x="902" y="184"/>
                    <a:pt x="856" y="281"/>
                    <a:pt x="784" y="350"/>
                  </a:cubicBezTo>
                  <a:cubicBezTo>
                    <a:pt x="465" y="657"/>
                    <a:pt x="183" y="403"/>
                    <a:pt x="21" y="94"/>
                  </a:cubicBezTo>
                  <a:cubicBezTo>
                    <a:pt x="7" y="66"/>
                    <a:pt x="1" y="32"/>
                    <a:pt x="0" y="0"/>
                  </a:cubicBezTo>
                  <a:cubicBezTo>
                    <a:pt x="197" y="238"/>
                    <a:pt x="604" y="462"/>
                    <a:pt x="897" y="76"/>
                  </a:cubicBezTo>
                  <a:close/>
                </a:path>
              </a:pathLst>
            </a:custGeom>
            <a:solidFill>
              <a:srgbClr val="23394D"/>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403">
              <a:extLst>
                <a:ext uri="{FF2B5EF4-FFF2-40B4-BE49-F238E27FC236}">
                  <a16:creationId xmlns:a16="http://schemas.microsoft.com/office/drawing/2014/main" id="{192173C4-2823-4DA3-B682-0B55DE7C9E16}"/>
                </a:ext>
              </a:extLst>
            </p:cNvPr>
            <p:cNvSpPr>
              <a:spLocks/>
            </p:cNvSpPr>
            <p:nvPr/>
          </p:nvSpPr>
          <p:spPr bwMode="auto">
            <a:xfrm>
              <a:off x="9236421" y="2726902"/>
              <a:ext cx="324700" cy="322878"/>
            </a:xfrm>
            <a:custGeom>
              <a:avLst/>
              <a:gdLst>
                <a:gd name="T0" fmla="*/ 446 w 521"/>
                <a:gd name="T1" fmla="*/ 394 h 520"/>
                <a:gd name="T2" fmla="*/ 397 w 521"/>
                <a:gd name="T3" fmla="*/ 74 h 520"/>
                <a:gd name="T4" fmla="*/ 75 w 521"/>
                <a:gd name="T5" fmla="*/ 126 h 520"/>
                <a:gd name="T6" fmla="*/ 124 w 521"/>
                <a:gd name="T7" fmla="*/ 446 h 520"/>
                <a:gd name="T8" fmla="*/ 446 w 521"/>
                <a:gd name="T9" fmla="*/ 394 h 520"/>
              </a:gdLst>
              <a:ahLst/>
              <a:cxnLst>
                <a:cxn ang="0">
                  <a:pos x="T0" y="T1"/>
                </a:cxn>
                <a:cxn ang="0">
                  <a:pos x="T2" y="T3"/>
                </a:cxn>
                <a:cxn ang="0">
                  <a:pos x="T4" y="T5"/>
                </a:cxn>
                <a:cxn ang="0">
                  <a:pos x="T6" y="T7"/>
                </a:cxn>
                <a:cxn ang="0">
                  <a:pos x="T8" y="T9"/>
                </a:cxn>
              </a:cxnLst>
              <a:rect l="0" t="0" r="r" b="b"/>
              <a:pathLst>
                <a:path w="521" h="520">
                  <a:moveTo>
                    <a:pt x="446" y="394"/>
                  </a:moveTo>
                  <a:cubicBezTo>
                    <a:pt x="521" y="291"/>
                    <a:pt x="500" y="148"/>
                    <a:pt x="397" y="74"/>
                  </a:cubicBezTo>
                  <a:cubicBezTo>
                    <a:pt x="295" y="0"/>
                    <a:pt x="151" y="23"/>
                    <a:pt x="75" y="126"/>
                  </a:cubicBezTo>
                  <a:cubicBezTo>
                    <a:pt x="0" y="228"/>
                    <a:pt x="22" y="372"/>
                    <a:pt x="124" y="446"/>
                  </a:cubicBezTo>
                  <a:cubicBezTo>
                    <a:pt x="227" y="520"/>
                    <a:pt x="371" y="496"/>
                    <a:pt x="446" y="39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04">
              <a:extLst>
                <a:ext uri="{FF2B5EF4-FFF2-40B4-BE49-F238E27FC236}">
                  <a16:creationId xmlns:a16="http://schemas.microsoft.com/office/drawing/2014/main" id="{405A5A4C-6862-40DE-A645-776CA62A6847}"/>
                </a:ext>
              </a:extLst>
            </p:cNvPr>
            <p:cNvSpPr>
              <a:spLocks/>
            </p:cNvSpPr>
            <p:nvPr/>
          </p:nvSpPr>
          <p:spPr bwMode="auto">
            <a:xfrm>
              <a:off x="9456532" y="2767718"/>
              <a:ext cx="60493" cy="52841"/>
            </a:xfrm>
            <a:custGeom>
              <a:avLst/>
              <a:gdLst>
                <a:gd name="T0" fmla="*/ 0 w 97"/>
                <a:gd name="T1" fmla="*/ 0 h 85"/>
                <a:gd name="T2" fmla="*/ 29 w 97"/>
                <a:gd name="T3" fmla="*/ 0 h 85"/>
                <a:gd name="T4" fmla="*/ 64 w 97"/>
                <a:gd name="T5" fmla="*/ 36 h 85"/>
                <a:gd name="T6" fmla="*/ 91 w 97"/>
                <a:gd name="T7" fmla="*/ 63 h 85"/>
                <a:gd name="T8" fmla="*/ 71 w 97"/>
                <a:gd name="T9" fmla="*/ 83 h 85"/>
                <a:gd name="T10" fmla="*/ 27 w 97"/>
                <a:gd name="T11" fmla="*/ 73 h 85"/>
                <a:gd name="T12" fmla="*/ 0 w 9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7" h="85">
                  <a:moveTo>
                    <a:pt x="0" y="0"/>
                  </a:moveTo>
                  <a:cubicBezTo>
                    <a:pt x="29" y="0"/>
                    <a:pt x="29" y="0"/>
                    <a:pt x="29" y="0"/>
                  </a:cubicBezTo>
                  <a:cubicBezTo>
                    <a:pt x="29" y="0"/>
                    <a:pt x="61" y="34"/>
                    <a:pt x="64" y="36"/>
                  </a:cubicBezTo>
                  <a:cubicBezTo>
                    <a:pt x="67" y="39"/>
                    <a:pt x="97" y="52"/>
                    <a:pt x="91" y="63"/>
                  </a:cubicBezTo>
                  <a:cubicBezTo>
                    <a:pt x="85" y="74"/>
                    <a:pt x="85" y="80"/>
                    <a:pt x="71" y="83"/>
                  </a:cubicBezTo>
                  <a:cubicBezTo>
                    <a:pt x="56" y="85"/>
                    <a:pt x="27" y="73"/>
                    <a:pt x="27" y="73"/>
                  </a:cubicBezTo>
                  <a:lnTo>
                    <a:pt x="0"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05">
              <a:extLst>
                <a:ext uri="{FF2B5EF4-FFF2-40B4-BE49-F238E27FC236}">
                  <a16:creationId xmlns:a16="http://schemas.microsoft.com/office/drawing/2014/main" id="{F31687D7-DB78-4ECF-9419-4E9BB26F0BDB}"/>
                </a:ext>
              </a:extLst>
            </p:cNvPr>
            <p:cNvSpPr>
              <a:spLocks/>
            </p:cNvSpPr>
            <p:nvPr/>
          </p:nvSpPr>
          <p:spPr bwMode="auto">
            <a:xfrm>
              <a:off x="9278695" y="2741845"/>
              <a:ext cx="237603" cy="264935"/>
            </a:xfrm>
            <a:custGeom>
              <a:avLst/>
              <a:gdLst>
                <a:gd name="T0" fmla="*/ 55 w 381"/>
                <a:gd name="T1" fmla="*/ 136 h 427"/>
                <a:gd name="T2" fmla="*/ 279 w 381"/>
                <a:gd name="T3" fmla="*/ 90 h 427"/>
                <a:gd name="T4" fmla="*/ 342 w 381"/>
                <a:gd name="T5" fmla="*/ 4 h 427"/>
                <a:gd name="T6" fmla="*/ 352 w 381"/>
                <a:gd name="T7" fmla="*/ 2 h 427"/>
                <a:gd name="T8" fmla="*/ 375 w 381"/>
                <a:gd name="T9" fmla="*/ 18 h 427"/>
                <a:gd name="T10" fmla="*/ 376 w 381"/>
                <a:gd name="T11" fmla="*/ 28 h 427"/>
                <a:gd name="T12" fmla="*/ 312 w 381"/>
                <a:gd name="T13" fmla="*/ 115 h 427"/>
                <a:gd name="T14" fmla="*/ 331 w 381"/>
                <a:gd name="T15" fmla="*/ 335 h 427"/>
                <a:gd name="T16" fmla="*/ 92 w 381"/>
                <a:gd name="T17" fmla="*/ 372 h 427"/>
                <a:gd name="T18" fmla="*/ 55 w 381"/>
                <a:gd name="T19" fmla="*/ 13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427">
                  <a:moveTo>
                    <a:pt x="55" y="136"/>
                  </a:moveTo>
                  <a:cubicBezTo>
                    <a:pt x="107" y="65"/>
                    <a:pt x="204" y="46"/>
                    <a:pt x="279" y="90"/>
                  </a:cubicBezTo>
                  <a:cubicBezTo>
                    <a:pt x="342" y="4"/>
                    <a:pt x="342" y="4"/>
                    <a:pt x="342" y="4"/>
                  </a:cubicBezTo>
                  <a:cubicBezTo>
                    <a:pt x="345" y="0"/>
                    <a:pt x="349" y="0"/>
                    <a:pt x="352" y="2"/>
                  </a:cubicBezTo>
                  <a:cubicBezTo>
                    <a:pt x="375" y="18"/>
                    <a:pt x="375" y="18"/>
                    <a:pt x="375" y="18"/>
                  </a:cubicBezTo>
                  <a:cubicBezTo>
                    <a:pt x="378" y="21"/>
                    <a:pt x="378" y="25"/>
                    <a:pt x="376" y="28"/>
                  </a:cubicBezTo>
                  <a:cubicBezTo>
                    <a:pt x="312" y="115"/>
                    <a:pt x="312" y="115"/>
                    <a:pt x="312" y="115"/>
                  </a:cubicBezTo>
                  <a:cubicBezTo>
                    <a:pt x="372" y="173"/>
                    <a:pt x="381" y="267"/>
                    <a:pt x="331" y="335"/>
                  </a:cubicBezTo>
                  <a:cubicBezTo>
                    <a:pt x="275" y="411"/>
                    <a:pt x="168" y="427"/>
                    <a:pt x="92" y="372"/>
                  </a:cubicBezTo>
                  <a:cubicBezTo>
                    <a:pt x="16" y="317"/>
                    <a:pt x="0" y="212"/>
                    <a:pt x="55" y="1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07">
              <a:extLst>
                <a:ext uri="{FF2B5EF4-FFF2-40B4-BE49-F238E27FC236}">
                  <a16:creationId xmlns:a16="http://schemas.microsoft.com/office/drawing/2014/main" id="{C81DFEBF-BFF5-4695-91DE-2CE986885176}"/>
                </a:ext>
              </a:extLst>
            </p:cNvPr>
            <p:cNvSpPr>
              <a:spLocks/>
            </p:cNvSpPr>
            <p:nvPr/>
          </p:nvSpPr>
          <p:spPr bwMode="auto">
            <a:xfrm>
              <a:off x="9290720" y="2780838"/>
              <a:ext cx="216467" cy="214280"/>
            </a:xfrm>
            <a:custGeom>
              <a:avLst/>
              <a:gdLst>
                <a:gd name="T0" fmla="*/ 50 w 347"/>
                <a:gd name="T1" fmla="*/ 83 h 345"/>
                <a:gd name="T2" fmla="*/ 264 w 347"/>
                <a:gd name="T3" fmla="*/ 50 h 345"/>
                <a:gd name="T4" fmla="*/ 297 w 347"/>
                <a:gd name="T5" fmla="*/ 262 h 345"/>
                <a:gd name="T6" fmla="*/ 84 w 347"/>
                <a:gd name="T7" fmla="*/ 295 h 345"/>
                <a:gd name="T8" fmla="*/ 50 w 347"/>
                <a:gd name="T9" fmla="*/ 83 h 345"/>
              </a:gdLst>
              <a:ahLst/>
              <a:cxnLst>
                <a:cxn ang="0">
                  <a:pos x="T0" y="T1"/>
                </a:cxn>
                <a:cxn ang="0">
                  <a:pos x="T2" y="T3"/>
                </a:cxn>
                <a:cxn ang="0">
                  <a:pos x="T4" y="T5"/>
                </a:cxn>
                <a:cxn ang="0">
                  <a:pos x="T6" y="T7"/>
                </a:cxn>
                <a:cxn ang="0">
                  <a:pos x="T8" y="T9"/>
                </a:cxn>
              </a:cxnLst>
              <a:rect l="0" t="0" r="r" b="b"/>
              <a:pathLst>
                <a:path w="347" h="345">
                  <a:moveTo>
                    <a:pt x="50" y="83"/>
                  </a:moveTo>
                  <a:cubicBezTo>
                    <a:pt x="100" y="15"/>
                    <a:pt x="196" y="0"/>
                    <a:pt x="264" y="50"/>
                  </a:cubicBezTo>
                  <a:cubicBezTo>
                    <a:pt x="332" y="99"/>
                    <a:pt x="347" y="194"/>
                    <a:pt x="297" y="262"/>
                  </a:cubicBezTo>
                  <a:cubicBezTo>
                    <a:pt x="248" y="330"/>
                    <a:pt x="152" y="345"/>
                    <a:pt x="84" y="295"/>
                  </a:cubicBezTo>
                  <a:cubicBezTo>
                    <a:pt x="15" y="246"/>
                    <a:pt x="0" y="151"/>
                    <a:pt x="50" y="8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08">
              <a:extLst>
                <a:ext uri="{FF2B5EF4-FFF2-40B4-BE49-F238E27FC236}">
                  <a16:creationId xmlns:a16="http://schemas.microsoft.com/office/drawing/2014/main" id="{3EB96A89-596A-4561-A2ED-1113462EAA0F}"/>
                </a:ext>
              </a:extLst>
            </p:cNvPr>
            <p:cNvSpPr>
              <a:spLocks/>
            </p:cNvSpPr>
            <p:nvPr/>
          </p:nvSpPr>
          <p:spPr bwMode="auto">
            <a:xfrm>
              <a:off x="9311857" y="2801974"/>
              <a:ext cx="173828" cy="172007"/>
            </a:xfrm>
            <a:custGeom>
              <a:avLst/>
              <a:gdLst>
                <a:gd name="T0" fmla="*/ 40 w 279"/>
                <a:gd name="T1" fmla="*/ 67 h 277"/>
                <a:gd name="T2" fmla="*/ 212 w 279"/>
                <a:gd name="T3" fmla="*/ 40 h 277"/>
                <a:gd name="T4" fmla="*/ 239 w 279"/>
                <a:gd name="T5" fmla="*/ 210 h 277"/>
                <a:gd name="T6" fmla="*/ 67 w 279"/>
                <a:gd name="T7" fmla="*/ 237 h 277"/>
                <a:gd name="T8" fmla="*/ 40 w 279"/>
                <a:gd name="T9" fmla="*/ 67 h 277"/>
              </a:gdLst>
              <a:ahLst/>
              <a:cxnLst>
                <a:cxn ang="0">
                  <a:pos x="T0" y="T1"/>
                </a:cxn>
                <a:cxn ang="0">
                  <a:pos x="T2" y="T3"/>
                </a:cxn>
                <a:cxn ang="0">
                  <a:pos x="T4" y="T5"/>
                </a:cxn>
                <a:cxn ang="0">
                  <a:pos x="T6" y="T7"/>
                </a:cxn>
                <a:cxn ang="0">
                  <a:pos x="T8" y="T9"/>
                </a:cxn>
              </a:cxnLst>
              <a:rect l="0" t="0" r="r" b="b"/>
              <a:pathLst>
                <a:path w="279" h="277">
                  <a:moveTo>
                    <a:pt x="40" y="67"/>
                  </a:moveTo>
                  <a:cubicBezTo>
                    <a:pt x="80" y="12"/>
                    <a:pt x="157" y="0"/>
                    <a:pt x="212" y="40"/>
                  </a:cubicBezTo>
                  <a:cubicBezTo>
                    <a:pt x="267" y="80"/>
                    <a:pt x="279" y="156"/>
                    <a:pt x="239" y="210"/>
                  </a:cubicBezTo>
                  <a:cubicBezTo>
                    <a:pt x="199" y="265"/>
                    <a:pt x="122" y="277"/>
                    <a:pt x="67" y="237"/>
                  </a:cubicBezTo>
                  <a:cubicBezTo>
                    <a:pt x="12" y="198"/>
                    <a:pt x="0" y="121"/>
                    <a:pt x="40" y="67"/>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98" name="Freeform 409">
              <a:extLst>
                <a:ext uri="{FF2B5EF4-FFF2-40B4-BE49-F238E27FC236}">
                  <a16:creationId xmlns:a16="http://schemas.microsoft.com/office/drawing/2014/main" id="{0AE1B1B2-8DD6-4088-B4EB-F7A9A326B172}"/>
                </a:ext>
              </a:extLst>
            </p:cNvPr>
            <p:cNvSpPr>
              <a:spLocks/>
            </p:cNvSpPr>
            <p:nvPr/>
          </p:nvSpPr>
          <p:spPr bwMode="auto">
            <a:xfrm>
              <a:off x="9332994" y="2803066"/>
              <a:ext cx="143947" cy="104225"/>
            </a:xfrm>
            <a:custGeom>
              <a:avLst/>
              <a:gdLst>
                <a:gd name="T0" fmla="*/ 175 w 231"/>
                <a:gd name="T1" fmla="*/ 45 h 168"/>
                <a:gd name="T2" fmla="*/ 218 w 231"/>
                <a:gd name="T3" fmla="*/ 168 h 168"/>
                <a:gd name="T4" fmla="*/ 209 w 231"/>
                <a:gd name="T5" fmla="*/ 144 h 168"/>
                <a:gd name="T6" fmla="*/ 180 w 231"/>
                <a:gd name="T7" fmla="*/ 114 h 168"/>
                <a:gd name="T8" fmla="*/ 145 w 231"/>
                <a:gd name="T9" fmla="*/ 63 h 168"/>
                <a:gd name="T10" fmla="*/ 92 w 231"/>
                <a:gd name="T11" fmla="*/ 65 h 168"/>
                <a:gd name="T12" fmla="*/ 45 w 231"/>
                <a:gd name="T13" fmla="*/ 65 h 168"/>
                <a:gd name="T14" fmla="*/ 0 w 231"/>
                <a:gd name="T15" fmla="*/ 97 h 168"/>
                <a:gd name="T16" fmla="*/ 175 w 231"/>
                <a:gd name="T17" fmla="*/ 4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68">
                  <a:moveTo>
                    <a:pt x="175" y="45"/>
                  </a:moveTo>
                  <a:cubicBezTo>
                    <a:pt x="215" y="74"/>
                    <a:pt x="231" y="123"/>
                    <a:pt x="218" y="168"/>
                  </a:cubicBezTo>
                  <a:cubicBezTo>
                    <a:pt x="219" y="162"/>
                    <a:pt x="218" y="153"/>
                    <a:pt x="209" y="144"/>
                  </a:cubicBezTo>
                  <a:cubicBezTo>
                    <a:pt x="194" y="127"/>
                    <a:pt x="186" y="131"/>
                    <a:pt x="180" y="114"/>
                  </a:cubicBezTo>
                  <a:cubicBezTo>
                    <a:pt x="175" y="96"/>
                    <a:pt x="170" y="70"/>
                    <a:pt x="145" y="63"/>
                  </a:cubicBezTo>
                  <a:cubicBezTo>
                    <a:pt x="120" y="56"/>
                    <a:pt x="118" y="65"/>
                    <a:pt x="92" y="65"/>
                  </a:cubicBezTo>
                  <a:cubicBezTo>
                    <a:pt x="66" y="66"/>
                    <a:pt x="62" y="53"/>
                    <a:pt x="45" y="65"/>
                  </a:cubicBezTo>
                  <a:cubicBezTo>
                    <a:pt x="28" y="77"/>
                    <a:pt x="0" y="97"/>
                    <a:pt x="0" y="97"/>
                  </a:cubicBezTo>
                  <a:cubicBezTo>
                    <a:pt x="27" y="27"/>
                    <a:pt x="113" y="0"/>
                    <a:pt x="175" y="45"/>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499" name="Freeform 410">
              <a:extLst>
                <a:ext uri="{FF2B5EF4-FFF2-40B4-BE49-F238E27FC236}">
                  <a16:creationId xmlns:a16="http://schemas.microsoft.com/office/drawing/2014/main" id="{85C6607F-C4E9-40D8-8EFD-20F3D4D309DD}"/>
                </a:ext>
              </a:extLst>
            </p:cNvPr>
            <p:cNvSpPr>
              <a:spLocks/>
            </p:cNvSpPr>
            <p:nvPr/>
          </p:nvSpPr>
          <p:spPr bwMode="auto">
            <a:xfrm>
              <a:off x="9424098" y="2536310"/>
              <a:ext cx="243070" cy="284978"/>
            </a:xfrm>
            <a:custGeom>
              <a:avLst/>
              <a:gdLst>
                <a:gd name="T0" fmla="*/ 72 w 390"/>
                <a:gd name="T1" fmla="*/ 327 h 459"/>
                <a:gd name="T2" fmla="*/ 61 w 390"/>
                <a:gd name="T3" fmla="*/ 351 h 459"/>
                <a:gd name="T4" fmla="*/ 81 w 390"/>
                <a:gd name="T5" fmla="*/ 373 h 459"/>
                <a:gd name="T6" fmla="*/ 46 w 390"/>
                <a:gd name="T7" fmla="*/ 421 h 459"/>
                <a:gd name="T8" fmla="*/ 7 w 390"/>
                <a:gd name="T9" fmla="*/ 363 h 459"/>
                <a:gd name="T10" fmla="*/ 42 w 390"/>
                <a:gd name="T11" fmla="*/ 242 h 459"/>
                <a:gd name="T12" fmla="*/ 233 w 390"/>
                <a:gd name="T13" fmla="*/ 70 h 459"/>
                <a:gd name="T14" fmla="*/ 265 w 390"/>
                <a:gd name="T15" fmla="*/ 0 h 459"/>
                <a:gd name="T16" fmla="*/ 390 w 390"/>
                <a:gd name="T17" fmla="*/ 58 h 459"/>
                <a:gd name="T18" fmla="*/ 348 w 390"/>
                <a:gd name="T19" fmla="*/ 129 h 459"/>
                <a:gd name="T20" fmla="*/ 259 w 390"/>
                <a:gd name="T21" fmla="*/ 310 h 459"/>
                <a:gd name="T22" fmla="*/ 170 w 390"/>
                <a:gd name="T23" fmla="*/ 443 h 459"/>
                <a:gd name="T24" fmla="*/ 135 w 390"/>
                <a:gd name="T25" fmla="*/ 403 h 459"/>
                <a:gd name="T26" fmla="*/ 142 w 390"/>
                <a:gd name="T27" fmla="*/ 349 h 459"/>
                <a:gd name="T28" fmla="*/ 116 w 390"/>
                <a:gd name="T29" fmla="*/ 332 h 459"/>
                <a:gd name="T30" fmla="*/ 72 w 390"/>
                <a:gd name="T31" fmla="*/ 3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59">
                  <a:moveTo>
                    <a:pt x="72" y="327"/>
                  </a:moveTo>
                  <a:cubicBezTo>
                    <a:pt x="61" y="351"/>
                    <a:pt x="61" y="351"/>
                    <a:pt x="61" y="351"/>
                  </a:cubicBezTo>
                  <a:cubicBezTo>
                    <a:pt x="81" y="373"/>
                    <a:pt x="81" y="373"/>
                    <a:pt x="81" y="373"/>
                  </a:cubicBezTo>
                  <a:cubicBezTo>
                    <a:pt x="46" y="421"/>
                    <a:pt x="46" y="421"/>
                    <a:pt x="46" y="421"/>
                  </a:cubicBezTo>
                  <a:cubicBezTo>
                    <a:pt x="7" y="363"/>
                    <a:pt x="7" y="363"/>
                    <a:pt x="7" y="363"/>
                  </a:cubicBezTo>
                  <a:cubicBezTo>
                    <a:pt x="0" y="337"/>
                    <a:pt x="12" y="317"/>
                    <a:pt x="42" y="242"/>
                  </a:cubicBezTo>
                  <a:cubicBezTo>
                    <a:pt x="42" y="242"/>
                    <a:pt x="132" y="172"/>
                    <a:pt x="233" y="70"/>
                  </a:cubicBezTo>
                  <a:cubicBezTo>
                    <a:pt x="265" y="0"/>
                    <a:pt x="265" y="0"/>
                    <a:pt x="265" y="0"/>
                  </a:cubicBezTo>
                  <a:cubicBezTo>
                    <a:pt x="390" y="58"/>
                    <a:pt x="390" y="58"/>
                    <a:pt x="390" y="58"/>
                  </a:cubicBezTo>
                  <a:cubicBezTo>
                    <a:pt x="381" y="73"/>
                    <a:pt x="362" y="97"/>
                    <a:pt x="348" y="129"/>
                  </a:cubicBezTo>
                  <a:cubicBezTo>
                    <a:pt x="312" y="216"/>
                    <a:pt x="293" y="258"/>
                    <a:pt x="259" y="310"/>
                  </a:cubicBezTo>
                  <a:cubicBezTo>
                    <a:pt x="259" y="310"/>
                    <a:pt x="197" y="426"/>
                    <a:pt x="170" y="443"/>
                  </a:cubicBezTo>
                  <a:cubicBezTo>
                    <a:pt x="143" y="459"/>
                    <a:pt x="120" y="439"/>
                    <a:pt x="135" y="403"/>
                  </a:cubicBezTo>
                  <a:cubicBezTo>
                    <a:pt x="149" y="368"/>
                    <a:pt x="142" y="349"/>
                    <a:pt x="142" y="349"/>
                  </a:cubicBezTo>
                  <a:cubicBezTo>
                    <a:pt x="116" y="332"/>
                    <a:pt x="116" y="332"/>
                    <a:pt x="116" y="332"/>
                  </a:cubicBezTo>
                  <a:cubicBezTo>
                    <a:pt x="115" y="332"/>
                    <a:pt x="76" y="327"/>
                    <a:pt x="72" y="327"/>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11">
              <a:extLst>
                <a:ext uri="{FF2B5EF4-FFF2-40B4-BE49-F238E27FC236}">
                  <a16:creationId xmlns:a16="http://schemas.microsoft.com/office/drawing/2014/main" id="{B221530B-5204-4350-9595-CAC4360B3B81}"/>
                </a:ext>
              </a:extLst>
            </p:cNvPr>
            <p:cNvSpPr>
              <a:spLocks/>
            </p:cNvSpPr>
            <p:nvPr/>
          </p:nvSpPr>
          <p:spPr bwMode="auto">
            <a:xfrm>
              <a:off x="9525772" y="2520639"/>
              <a:ext cx="167634" cy="148320"/>
            </a:xfrm>
            <a:custGeom>
              <a:avLst/>
              <a:gdLst>
                <a:gd name="T0" fmla="*/ 120 w 460"/>
                <a:gd name="T1" fmla="*/ 0 h 407"/>
                <a:gd name="T2" fmla="*/ 0 w 460"/>
                <a:gd name="T3" fmla="*/ 194 h 407"/>
                <a:gd name="T4" fmla="*/ 327 w 460"/>
                <a:gd name="T5" fmla="*/ 407 h 407"/>
                <a:gd name="T6" fmla="*/ 460 w 460"/>
                <a:gd name="T7" fmla="*/ 211 h 407"/>
                <a:gd name="T8" fmla="*/ 120 w 460"/>
                <a:gd name="T9" fmla="*/ 0 h 407"/>
              </a:gdLst>
              <a:ahLst/>
              <a:cxnLst>
                <a:cxn ang="0">
                  <a:pos x="T0" y="T1"/>
                </a:cxn>
                <a:cxn ang="0">
                  <a:pos x="T2" y="T3"/>
                </a:cxn>
                <a:cxn ang="0">
                  <a:pos x="T4" y="T5"/>
                </a:cxn>
                <a:cxn ang="0">
                  <a:pos x="T6" y="T7"/>
                </a:cxn>
                <a:cxn ang="0">
                  <a:pos x="T8" y="T9"/>
                </a:cxn>
              </a:cxnLst>
              <a:rect l="0" t="0" r="r" b="b"/>
              <a:pathLst>
                <a:path w="460" h="407">
                  <a:moveTo>
                    <a:pt x="120" y="0"/>
                  </a:moveTo>
                  <a:lnTo>
                    <a:pt x="0" y="194"/>
                  </a:lnTo>
                  <a:lnTo>
                    <a:pt x="327" y="407"/>
                  </a:lnTo>
                  <a:lnTo>
                    <a:pt x="460" y="211"/>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412">
              <a:extLst>
                <a:ext uri="{FF2B5EF4-FFF2-40B4-BE49-F238E27FC236}">
                  <a16:creationId xmlns:a16="http://schemas.microsoft.com/office/drawing/2014/main" id="{8EECB976-0129-4B2C-96F1-4F9A3B3105E7}"/>
                </a:ext>
              </a:extLst>
            </p:cNvPr>
            <p:cNvSpPr>
              <a:spLocks/>
            </p:cNvSpPr>
            <p:nvPr/>
          </p:nvSpPr>
          <p:spPr bwMode="auto">
            <a:xfrm>
              <a:off x="10225827" y="3020626"/>
              <a:ext cx="160710" cy="123903"/>
            </a:xfrm>
            <a:custGeom>
              <a:avLst/>
              <a:gdLst>
                <a:gd name="T0" fmla="*/ 12 w 441"/>
                <a:gd name="T1" fmla="*/ 340 h 340"/>
                <a:gd name="T2" fmla="*/ 441 w 441"/>
                <a:gd name="T3" fmla="*/ 286 h 340"/>
                <a:gd name="T4" fmla="*/ 368 w 441"/>
                <a:gd name="T5" fmla="*/ 44 h 340"/>
                <a:gd name="T6" fmla="*/ 305 w 441"/>
                <a:gd name="T7" fmla="*/ 0 h 340"/>
                <a:gd name="T8" fmla="*/ 0 w 441"/>
                <a:gd name="T9" fmla="*/ 37 h 340"/>
                <a:gd name="T10" fmla="*/ 12 w 441"/>
                <a:gd name="T11" fmla="*/ 340 h 340"/>
              </a:gdLst>
              <a:ahLst/>
              <a:cxnLst>
                <a:cxn ang="0">
                  <a:pos x="T0" y="T1"/>
                </a:cxn>
                <a:cxn ang="0">
                  <a:pos x="T2" y="T3"/>
                </a:cxn>
                <a:cxn ang="0">
                  <a:pos x="T4" y="T5"/>
                </a:cxn>
                <a:cxn ang="0">
                  <a:pos x="T6" y="T7"/>
                </a:cxn>
                <a:cxn ang="0">
                  <a:pos x="T8" y="T9"/>
                </a:cxn>
                <a:cxn ang="0">
                  <a:pos x="T10" y="T11"/>
                </a:cxn>
              </a:cxnLst>
              <a:rect l="0" t="0" r="r" b="b"/>
              <a:pathLst>
                <a:path w="441" h="340">
                  <a:moveTo>
                    <a:pt x="12" y="340"/>
                  </a:moveTo>
                  <a:lnTo>
                    <a:pt x="441" y="286"/>
                  </a:lnTo>
                  <a:lnTo>
                    <a:pt x="368" y="44"/>
                  </a:lnTo>
                  <a:lnTo>
                    <a:pt x="305" y="0"/>
                  </a:lnTo>
                  <a:lnTo>
                    <a:pt x="0" y="37"/>
                  </a:lnTo>
                  <a:lnTo>
                    <a:pt x="12" y="340"/>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413">
              <a:extLst>
                <a:ext uri="{FF2B5EF4-FFF2-40B4-BE49-F238E27FC236}">
                  <a16:creationId xmlns:a16="http://schemas.microsoft.com/office/drawing/2014/main" id="{A5AECA39-06B6-41E5-80C0-A67E60F3BCC5}"/>
                </a:ext>
              </a:extLst>
            </p:cNvPr>
            <p:cNvSpPr>
              <a:spLocks/>
            </p:cNvSpPr>
            <p:nvPr/>
          </p:nvSpPr>
          <p:spPr bwMode="auto">
            <a:xfrm>
              <a:off x="10048718" y="2999490"/>
              <a:ext cx="154151" cy="63045"/>
            </a:xfrm>
            <a:custGeom>
              <a:avLst/>
              <a:gdLst>
                <a:gd name="T0" fmla="*/ 7 w 247"/>
                <a:gd name="T1" fmla="*/ 0 h 102"/>
                <a:gd name="T2" fmla="*/ 246 w 247"/>
                <a:gd name="T3" fmla="*/ 54 h 102"/>
                <a:gd name="T4" fmla="*/ 66 w 247"/>
                <a:gd name="T5" fmla="*/ 57 h 102"/>
                <a:gd name="T6" fmla="*/ 7 w 247"/>
                <a:gd name="T7" fmla="*/ 0 h 102"/>
              </a:gdLst>
              <a:ahLst/>
              <a:cxnLst>
                <a:cxn ang="0">
                  <a:pos x="T0" y="T1"/>
                </a:cxn>
                <a:cxn ang="0">
                  <a:pos x="T2" y="T3"/>
                </a:cxn>
                <a:cxn ang="0">
                  <a:pos x="T4" y="T5"/>
                </a:cxn>
                <a:cxn ang="0">
                  <a:pos x="T6" y="T7"/>
                </a:cxn>
              </a:cxnLst>
              <a:rect l="0" t="0" r="r" b="b"/>
              <a:pathLst>
                <a:path w="247" h="102">
                  <a:moveTo>
                    <a:pt x="7" y="0"/>
                  </a:moveTo>
                  <a:cubicBezTo>
                    <a:pt x="34" y="2"/>
                    <a:pt x="246" y="5"/>
                    <a:pt x="246" y="54"/>
                  </a:cubicBezTo>
                  <a:cubicBezTo>
                    <a:pt x="247" y="102"/>
                    <a:pt x="89" y="62"/>
                    <a:pt x="66" y="57"/>
                  </a:cubicBezTo>
                  <a:cubicBezTo>
                    <a:pt x="6" y="49"/>
                    <a:pt x="0" y="21"/>
                    <a:pt x="7" y="0"/>
                  </a:cubicBezTo>
                  <a:close/>
                </a:path>
              </a:pathLst>
            </a:custGeom>
            <a:solidFill>
              <a:srgbClr val="F0CA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414">
              <a:extLst>
                <a:ext uri="{FF2B5EF4-FFF2-40B4-BE49-F238E27FC236}">
                  <a16:creationId xmlns:a16="http://schemas.microsoft.com/office/drawing/2014/main" id="{1AA21971-C663-43D8-8B32-6AD69F272BCA}"/>
                </a:ext>
              </a:extLst>
            </p:cNvPr>
            <p:cNvSpPr>
              <a:spLocks/>
            </p:cNvSpPr>
            <p:nvPr/>
          </p:nvSpPr>
          <p:spPr bwMode="auto">
            <a:xfrm>
              <a:off x="9925908" y="3018076"/>
              <a:ext cx="354947" cy="164355"/>
            </a:xfrm>
            <a:custGeom>
              <a:avLst/>
              <a:gdLst>
                <a:gd name="T0" fmla="*/ 59 w 569"/>
                <a:gd name="T1" fmla="*/ 105 h 265"/>
                <a:gd name="T2" fmla="*/ 182 w 569"/>
                <a:gd name="T3" fmla="*/ 94 h 265"/>
                <a:gd name="T4" fmla="*/ 237 w 569"/>
                <a:gd name="T5" fmla="*/ 86 h 265"/>
                <a:gd name="T6" fmla="*/ 238 w 569"/>
                <a:gd name="T7" fmla="*/ 88 h 265"/>
                <a:gd name="T8" fmla="*/ 219 w 569"/>
                <a:gd name="T9" fmla="*/ 90 h 265"/>
                <a:gd name="T10" fmla="*/ 226 w 569"/>
                <a:gd name="T11" fmla="*/ 147 h 265"/>
                <a:gd name="T12" fmla="*/ 260 w 569"/>
                <a:gd name="T13" fmla="*/ 142 h 265"/>
                <a:gd name="T14" fmla="*/ 260 w 569"/>
                <a:gd name="T15" fmla="*/ 144 h 265"/>
                <a:gd name="T16" fmla="*/ 243 w 569"/>
                <a:gd name="T17" fmla="*/ 147 h 265"/>
                <a:gd name="T18" fmla="*/ 249 w 569"/>
                <a:gd name="T19" fmla="*/ 203 h 265"/>
                <a:gd name="T20" fmla="*/ 282 w 569"/>
                <a:gd name="T21" fmla="*/ 199 h 265"/>
                <a:gd name="T22" fmla="*/ 283 w 569"/>
                <a:gd name="T23" fmla="*/ 201 h 265"/>
                <a:gd name="T24" fmla="*/ 269 w 569"/>
                <a:gd name="T25" fmla="*/ 203 h 265"/>
                <a:gd name="T26" fmla="*/ 276 w 569"/>
                <a:gd name="T27" fmla="*/ 259 h 265"/>
                <a:gd name="T28" fmla="*/ 305 w 569"/>
                <a:gd name="T29" fmla="*/ 255 h 265"/>
                <a:gd name="T30" fmla="*/ 515 w 569"/>
                <a:gd name="T31" fmla="*/ 193 h 265"/>
                <a:gd name="T32" fmla="*/ 479 w 569"/>
                <a:gd name="T33" fmla="*/ 27 h 265"/>
                <a:gd name="T34" fmla="*/ 406 w 569"/>
                <a:gd name="T35" fmla="*/ 2 h 265"/>
                <a:gd name="T36" fmla="*/ 51 w 569"/>
                <a:gd name="T37" fmla="*/ 59 h 265"/>
                <a:gd name="T38" fmla="*/ 59 w 569"/>
                <a:gd name="T39" fmla="*/ 10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265">
                  <a:moveTo>
                    <a:pt x="59" y="105"/>
                  </a:moveTo>
                  <a:cubicBezTo>
                    <a:pt x="182" y="94"/>
                    <a:pt x="182" y="94"/>
                    <a:pt x="182" y="94"/>
                  </a:cubicBezTo>
                  <a:cubicBezTo>
                    <a:pt x="237" y="86"/>
                    <a:pt x="237" y="86"/>
                    <a:pt x="237" y="86"/>
                  </a:cubicBezTo>
                  <a:cubicBezTo>
                    <a:pt x="238" y="88"/>
                    <a:pt x="238" y="88"/>
                    <a:pt x="238" y="88"/>
                  </a:cubicBezTo>
                  <a:cubicBezTo>
                    <a:pt x="219" y="90"/>
                    <a:pt x="219" y="90"/>
                    <a:pt x="219" y="90"/>
                  </a:cubicBezTo>
                  <a:cubicBezTo>
                    <a:pt x="168" y="96"/>
                    <a:pt x="184" y="153"/>
                    <a:pt x="226" y="147"/>
                  </a:cubicBezTo>
                  <a:cubicBezTo>
                    <a:pt x="260" y="142"/>
                    <a:pt x="260" y="142"/>
                    <a:pt x="260" y="142"/>
                  </a:cubicBezTo>
                  <a:cubicBezTo>
                    <a:pt x="260" y="144"/>
                    <a:pt x="260" y="144"/>
                    <a:pt x="260" y="144"/>
                  </a:cubicBezTo>
                  <a:cubicBezTo>
                    <a:pt x="243" y="147"/>
                    <a:pt x="243" y="147"/>
                    <a:pt x="243" y="147"/>
                  </a:cubicBezTo>
                  <a:cubicBezTo>
                    <a:pt x="191" y="153"/>
                    <a:pt x="207" y="209"/>
                    <a:pt x="249" y="203"/>
                  </a:cubicBezTo>
                  <a:cubicBezTo>
                    <a:pt x="282" y="199"/>
                    <a:pt x="282" y="199"/>
                    <a:pt x="282" y="199"/>
                  </a:cubicBezTo>
                  <a:cubicBezTo>
                    <a:pt x="283" y="201"/>
                    <a:pt x="283" y="201"/>
                    <a:pt x="283" y="201"/>
                  </a:cubicBezTo>
                  <a:cubicBezTo>
                    <a:pt x="269" y="203"/>
                    <a:pt x="269" y="203"/>
                    <a:pt x="269" y="203"/>
                  </a:cubicBezTo>
                  <a:cubicBezTo>
                    <a:pt x="218" y="209"/>
                    <a:pt x="234" y="265"/>
                    <a:pt x="276" y="259"/>
                  </a:cubicBezTo>
                  <a:cubicBezTo>
                    <a:pt x="305" y="255"/>
                    <a:pt x="305" y="255"/>
                    <a:pt x="305" y="255"/>
                  </a:cubicBezTo>
                  <a:cubicBezTo>
                    <a:pt x="378" y="250"/>
                    <a:pt x="468" y="234"/>
                    <a:pt x="515" y="193"/>
                  </a:cubicBezTo>
                  <a:cubicBezTo>
                    <a:pt x="569" y="134"/>
                    <a:pt x="518" y="46"/>
                    <a:pt x="479" y="27"/>
                  </a:cubicBezTo>
                  <a:cubicBezTo>
                    <a:pt x="448" y="13"/>
                    <a:pt x="428" y="0"/>
                    <a:pt x="406" y="2"/>
                  </a:cubicBezTo>
                  <a:cubicBezTo>
                    <a:pt x="51" y="59"/>
                    <a:pt x="51" y="59"/>
                    <a:pt x="51" y="59"/>
                  </a:cubicBezTo>
                  <a:cubicBezTo>
                    <a:pt x="0" y="65"/>
                    <a:pt x="17" y="111"/>
                    <a:pt x="59" y="105"/>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415">
              <a:extLst>
                <a:ext uri="{FF2B5EF4-FFF2-40B4-BE49-F238E27FC236}">
                  <a16:creationId xmlns:a16="http://schemas.microsoft.com/office/drawing/2014/main" id="{1CC7F0D0-0CE4-4971-8977-3ACD53AC54A1}"/>
                </a:ext>
              </a:extLst>
            </p:cNvPr>
            <p:cNvSpPr>
              <a:spLocks/>
            </p:cNvSpPr>
            <p:nvPr/>
          </p:nvSpPr>
          <p:spPr bwMode="auto">
            <a:xfrm>
              <a:off x="10205784" y="3015524"/>
              <a:ext cx="112971" cy="149413"/>
            </a:xfrm>
            <a:custGeom>
              <a:avLst/>
              <a:gdLst>
                <a:gd name="T0" fmla="*/ 71 w 181"/>
                <a:gd name="T1" fmla="*/ 0 h 241"/>
                <a:gd name="T2" fmla="*/ 0 w 181"/>
                <a:gd name="T3" fmla="*/ 17 h 241"/>
                <a:gd name="T4" fmla="*/ 45 w 181"/>
                <a:gd name="T5" fmla="*/ 241 h 241"/>
                <a:gd name="T6" fmla="*/ 181 w 181"/>
                <a:gd name="T7" fmla="*/ 215 h 241"/>
                <a:gd name="T8" fmla="*/ 71 w 181"/>
                <a:gd name="T9" fmla="*/ 0 h 241"/>
              </a:gdLst>
              <a:ahLst/>
              <a:cxnLst>
                <a:cxn ang="0">
                  <a:pos x="T0" y="T1"/>
                </a:cxn>
                <a:cxn ang="0">
                  <a:pos x="T2" y="T3"/>
                </a:cxn>
                <a:cxn ang="0">
                  <a:pos x="T4" y="T5"/>
                </a:cxn>
                <a:cxn ang="0">
                  <a:pos x="T6" y="T7"/>
                </a:cxn>
                <a:cxn ang="0">
                  <a:pos x="T8" y="T9"/>
                </a:cxn>
              </a:cxnLst>
              <a:rect l="0" t="0" r="r" b="b"/>
              <a:pathLst>
                <a:path w="181" h="241">
                  <a:moveTo>
                    <a:pt x="71" y="0"/>
                  </a:moveTo>
                  <a:cubicBezTo>
                    <a:pt x="64" y="1"/>
                    <a:pt x="0" y="17"/>
                    <a:pt x="0" y="17"/>
                  </a:cubicBezTo>
                  <a:cubicBezTo>
                    <a:pt x="45" y="241"/>
                    <a:pt x="45" y="241"/>
                    <a:pt x="45" y="241"/>
                  </a:cubicBezTo>
                  <a:cubicBezTo>
                    <a:pt x="181" y="215"/>
                    <a:pt x="181" y="215"/>
                    <a:pt x="181" y="215"/>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416">
              <a:extLst>
                <a:ext uri="{FF2B5EF4-FFF2-40B4-BE49-F238E27FC236}">
                  <a16:creationId xmlns:a16="http://schemas.microsoft.com/office/drawing/2014/main" id="{47EE78E8-0D29-4B90-8EAD-BFDDC8DE1ED6}"/>
                </a:ext>
              </a:extLst>
            </p:cNvPr>
            <p:cNvSpPr>
              <a:spLocks/>
            </p:cNvSpPr>
            <p:nvPr/>
          </p:nvSpPr>
          <p:spPr bwMode="auto">
            <a:xfrm>
              <a:off x="9528324" y="1902944"/>
              <a:ext cx="1418331" cy="1273290"/>
            </a:xfrm>
            <a:custGeom>
              <a:avLst/>
              <a:gdLst>
                <a:gd name="T0" fmla="*/ 248 w 2275"/>
                <a:gd name="T1" fmla="*/ 1199 h 2051"/>
                <a:gd name="T2" fmla="*/ 578 w 2275"/>
                <a:gd name="T3" fmla="*/ 681 h 2051"/>
                <a:gd name="T4" fmla="*/ 902 w 2275"/>
                <a:gd name="T5" fmla="*/ 496 h 2051"/>
                <a:gd name="T6" fmla="*/ 935 w 2275"/>
                <a:gd name="T7" fmla="*/ 507 h 2051"/>
                <a:gd name="T8" fmla="*/ 892 w 2275"/>
                <a:gd name="T9" fmla="*/ 805 h 2051"/>
                <a:gd name="T10" fmla="*/ 1524 w 2275"/>
                <a:gd name="T11" fmla="*/ 1315 h 2051"/>
                <a:gd name="T12" fmla="*/ 1837 w 2275"/>
                <a:gd name="T13" fmla="*/ 1158 h 2051"/>
                <a:gd name="T14" fmla="*/ 1820 w 2275"/>
                <a:gd name="T15" fmla="*/ 1526 h 2051"/>
                <a:gd name="T16" fmla="*/ 1102 w 2275"/>
                <a:gd name="T17" fmla="*/ 1788 h 2051"/>
                <a:gd name="T18" fmla="*/ 1212 w 2275"/>
                <a:gd name="T19" fmla="*/ 2051 h 2051"/>
                <a:gd name="T20" fmla="*/ 2027 w 2275"/>
                <a:gd name="T21" fmla="*/ 1726 h 2051"/>
                <a:gd name="T22" fmla="*/ 2082 w 2275"/>
                <a:gd name="T23" fmla="*/ 711 h 2051"/>
                <a:gd name="T24" fmla="*/ 1704 w 2275"/>
                <a:gd name="T25" fmla="*/ 378 h 2051"/>
                <a:gd name="T26" fmla="*/ 1655 w 2275"/>
                <a:gd name="T27" fmla="*/ 341 h 2051"/>
                <a:gd name="T28" fmla="*/ 1653 w 2275"/>
                <a:gd name="T29" fmla="*/ 342 h 2051"/>
                <a:gd name="T30" fmla="*/ 1092 w 2275"/>
                <a:gd name="T31" fmla="*/ 56 h 2051"/>
                <a:gd name="T32" fmla="*/ 406 w 2275"/>
                <a:gd name="T33" fmla="*/ 490 h 2051"/>
                <a:gd name="T34" fmla="*/ 0 w 2275"/>
                <a:gd name="T35" fmla="*/ 1044 h 2051"/>
                <a:gd name="T36" fmla="*/ 248 w 2275"/>
                <a:gd name="T37" fmla="*/ 119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5" h="2051">
                  <a:moveTo>
                    <a:pt x="248" y="1199"/>
                  </a:moveTo>
                  <a:cubicBezTo>
                    <a:pt x="248" y="1199"/>
                    <a:pt x="509" y="817"/>
                    <a:pt x="578" y="681"/>
                  </a:cubicBezTo>
                  <a:cubicBezTo>
                    <a:pt x="578" y="681"/>
                    <a:pt x="817" y="525"/>
                    <a:pt x="902" y="496"/>
                  </a:cubicBezTo>
                  <a:cubicBezTo>
                    <a:pt x="913" y="498"/>
                    <a:pt x="925" y="502"/>
                    <a:pt x="935" y="507"/>
                  </a:cubicBezTo>
                  <a:cubicBezTo>
                    <a:pt x="921" y="575"/>
                    <a:pt x="903" y="676"/>
                    <a:pt x="892" y="805"/>
                  </a:cubicBezTo>
                  <a:cubicBezTo>
                    <a:pt x="848" y="959"/>
                    <a:pt x="1352" y="1393"/>
                    <a:pt x="1524" y="1315"/>
                  </a:cubicBezTo>
                  <a:cubicBezTo>
                    <a:pt x="1696" y="1252"/>
                    <a:pt x="1790" y="1194"/>
                    <a:pt x="1837" y="1158"/>
                  </a:cubicBezTo>
                  <a:cubicBezTo>
                    <a:pt x="1848" y="1262"/>
                    <a:pt x="1841" y="1442"/>
                    <a:pt x="1820" y="1526"/>
                  </a:cubicBezTo>
                  <a:cubicBezTo>
                    <a:pt x="1813" y="1572"/>
                    <a:pt x="1102" y="1788"/>
                    <a:pt x="1102" y="1788"/>
                  </a:cubicBez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lnTo>
                    <a:pt x="248" y="1199"/>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417">
              <a:extLst>
                <a:ext uri="{FF2B5EF4-FFF2-40B4-BE49-F238E27FC236}">
                  <a16:creationId xmlns:a16="http://schemas.microsoft.com/office/drawing/2014/main" id="{F4581DD1-558F-4A52-A3B5-CD1DF3D24ACB}"/>
                </a:ext>
              </a:extLst>
            </p:cNvPr>
            <p:cNvSpPr>
              <a:spLocks/>
            </p:cNvSpPr>
            <p:nvPr/>
          </p:nvSpPr>
          <p:spPr bwMode="auto">
            <a:xfrm>
              <a:off x="9528324" y="1902944"/>
              <a:ext cx="1418331" cy="1273290"/>
            </a:xfrm>
            <a:custGeom>
              <a:avLst/>
              <a:gdLst>
                <a:gd name="T0" fmla="*/ 1197 w 2275"/>
                <a:gd name="T1" fmla="*/ 2014 h 2051"/>
                <a:gd name="T2" fmla="*/ 1212 w 2275"/>
                <a:gd name="T3" fmla="*/ 2051 h 2051"/>
                <a:gd name="T4" fmla="*/ 2027 w 2275"/>
                <a:gd name="T5" fmla="*/ 1726 h 2051"/>
                <a:gd name="T6" fmla="*/ 2082 w 2275"/>
                <a:gd name="T7" fmla="*/ 711 h 2051"/>
                <a:gd name="T8" fmla="*/ 1704 w 2275"/>
                <a:gd name="T9" fmla="*/ 378 h 2051"/>
                <a:gd name="T10" fmla="*/ 1655 w 2275"/>
                <a:gd name="T11" fmla="*/ 341 h 2051"/>
                <a:gd name="T12" fmla="*/ 1653 w 2275"/>
                <a:gd name="T13" fmla="*/ 342 h 2051"/>
                <a:gd name="T14" fmla="*/ 1092 w 2275"/>
                <a:gd name="T15" fmla="*/ 56 h 2051"/>
                <a:gd name="T16" fmla="*/ 406 w 2275"/>
                <a:gd name="T17" fmla="*/ 490 h 2051"/>
                <a:gd name="T18" fmla="*/ 0 w 2275"/>
                <a:gd name="T19" fmla="*/ 1044 h 2051"/>
                <a:gd name="T20" fmla="*/ 59 w 2275"/>
                <a:gd name="T21" fmla="*/ 1081 h 2051"/>
                <a:gd name="T22" fmla="*/ 437 w 2275"/>
                <a:gd name="T23" fmla="*/ 538 h 2051"/>
                <a:gd name="T24" fmla="*/ 1004 w 2275"/>
                <a:gd name="T25" fmla="*/ 197 h 2051"/>
                <a:gd name="T26" fmla="*/ 1289 w 2275"/>
                <a:gd name="T27" fmla="*/ 202 h 2051"/>
                <a:gd name="T28" fmla="*/ 2114 w 2275"/>
                <a:gd name="T29" fmla="*/ 1046 h 2051"/>
                <a:gd name="T30" fmla="*/ 1918 w 2275"/>
                <a:gd name="T31" fmla="*/ 1737 h 2051"/>
                <a:gd name="T32" fmla="*/ 1197 w 2275"/>
                <a:gd name="T33" fmla="*/ 2014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5" h="2051">
                  <a:moveTo>
                    <a:pt x="1197" y="2014"/>
                  </a:move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cubicBezTo>
                    <a:pt x="59" y="1081"/>
                    <a:pt x="59" y="1081"/>
                    <a:pt x="59" y="1081"/>
                  </a:cubicBezTo>
                  <a:cubicBezTo>
                    <a:pt x="150" y="946"/>
                    <a:pt x="406" y="569"/>
                    <a:pt x="437" y="538"/>
                  </a:cubicBezTo>
                  <a:cubicBezTo>
                    <a:pt x="474" y="499"/>
                    <a:pt x="1004" y="197"/>
                    <a:pt x="1004" y="197"/>
                  </a:cubicBezTo>
                  <a:cubicBezTo>
                    <a:pt x="1004" y="197"/>
                    <a:pt x="1154" y="146"/>
                    <a:pt x="1289" y="202"/>
                  </a:cubicBezTo>
                  <a:cubicBezTo>
                    <a:pt x="1423" y="259"/>
                    <a:pt x="2099" y="909"/>
                    <a:pt x="2114" y="1046"/>
                  </a:cubicBezTo>
                  <a:cubicBezTo>
                    <a:pt x="2130" y="1184"/>
                    <a:pt x="1985" y="1675"/>
                    <a:pt x="1918" y="1737"/>
                  </a:cubicBezTo>
                  <a:cubicBezTo>
                    <a:pt x="1861" y="1790"/>
                    <a:pt x="1357" y="1960"/>
                    <a:pt x="1197" y="2014"/>
                  </a:cubicBezTo>
                  <a:close/>
                </a:path>
              </a:pathLst>
            </a:custGeom>
            <a:solidFill>
              <a:srgbClr val="373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418">
              <a:extLst>
                <a:ext uri="{FF2B5EF4-FFF2-40B4-BE49-F238E27FC236}">
                  <a16:creationId xmlns:a16="http://schemas.microsoft.com/office/drawing/2014/main" id="{E0AD8247-17A3-4D99-B9A9-479D35B7A37F}"/>
                </a:ext>
              </a:extLst>
            </p:cNvPr>
            <p:cNvSpPr>
              <a:spLocks/>
            </p:cNvSpPr>
            <p:nvPr/>
          </p:nvSpPr>
          <p:spPr bwMode="auto">
            <a:xfrm>
              <a:off x="10111034" y="2194117"/>
              <a:ext cx="424552" cy="519666"/>
            </a:xfrm>
            <a:custGeom>
              <a:avLst/>
              <a:gdLst>
                <a:gd name="T0" fmla="*/ 0 w 681"/>
                <a:gd name="T1" fmla="*/ 472 h 837"/>
                <a:gd name="T2" fmla="*/ 54 w 681"/>
                <a:gd name="T3" fmla="*/ 543 h 837"/>
                <a:gd name="T4" fmla="*/ 197 w 681"/>
                <a:gd name="T5" fmla="*/ 682 h 837"/>
                <a:gd name="T6" fmla="*/ 452 w 681"/>
                <a:gd name="T7" fmla="*/ 837 h 837"/>
                <a:gd name="T8" fmla="*/ 495 w 681"/>
                <a:gd name="T9" fmla="*/ 641 h 837"/>
                <a:gd name="T10" fmla="*/ 681 w 681"/>
                <a:gd name="T11" fmla="*/ 391 h 837"/>
                <a:gd name="T12" fmla="*/ 372 w 681"/>
                <a:gd name="T13" fmla="*/ 0 h 837"/>
                <a:gd name="T14" fmla="*/ 155 w 681"/>
                <a:gd name="T15" fmla="*/ 333 h 837"/>
                <a:gd name="T16" fmla="*/ 0 w 681"/>
                <a:gd name="T17" fmla="*/ 47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837">
                  <a:moveTo>
                    <a:pt x="0" y="472"/>
                  </a:moveTo>
                  <a:cubicBezTo>
                    <a:pt x="15" y="495"/>
                    <a:pt x="33" y="519"/>
                    <a:pt x="54" y="543"/>
                  </a:cubicBezTo>
                  <a:cubicBezTo>
                    <a:pt x="94" y="581"/>
                    <a:pt x="145" y="631"/>
                    <a:pt x="197" y="682"/>
                  </a:cubicBezTo>
                  <a:cubicBezTo>
                    <a:pt x="280" y="750"/>
                    <a:pt x="373" y="809"/>
                    <a:pt x="452" y="837"/>
                  </a:cubicBezTo>
                  <a:cubicBezTo>
                    <a:pt x="469" y="774"/>
                    <a:pt x="480" y="667"/>
                    <a:pt x="495" y="641"/>
                  </a:cubicBezTo>
                  <a:cubicBezTo>
                    <a:pt x="515" y="603"/>
                    <a:pt x="681" y="391"/>
                    <a:pt x="681" y="391"/>
                  </a:cubicBezTo>
                  <a:cubicBezTo>
                    <a:pt x="372" y="0"/>
                    <a:pt x="372" y="0"/>
                    <a:pt x="372" y="0"/>
                  </a:cubicBezTo>
                  <a:cubicBezTo>
                    <a:pt x="356" y="22"/>
                    <a:pt x="216" y="239"/>
                    <a:pt x="155" y="333"/>
                  </a:cubicBezTo>
                  <a:cubicBezTo>
                    <a:pt x="113" y="396"/>
                    <a:pt x="37" y="449"/>
                    <a:pt x="0" y="4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419">
              <a:extLst>
                <a:ext uri="{FF2B5EF4-FFF2-40B4-BE49-F238E27FC236}">
                  <a16:creationId xmlns:a16="http://schemas.microsoft.com/office/drawing/2014/main" id="{C00765F0-4C81-4133-83C4-4D5E1C52B5D2}"/>
                </a:ext>
              </a:extLst>
            </p:cNvPr>
            <p:cNvSpPr>
              <a:spLocks/>
            </p:cNvSpPr>
            <p:nvPr/>
          </p:nvSpPr>
          <p:spPr bwMode="auto">
            <a:xfrm>
              <a:off x="10152213" y="1791431"/>
              <a:ext cx="893926" cy="766379"/>
            </a:xfrm>
            <a:custGeom>
              <a:avLst/>
              <a:gdLst>
                <a:gd name="T0" fmla="*/ 1345 w 1434"/>
                <a:gd name="T1" fmla="*/ 1201 h 1235"/>
                <a:gd name="T2" fmla="*/ 1235 w 1434"/>
                <a:gd name="T3" fmla="*/ 1206 h 1235"/>
                <a:gd name="T4" fmla="*/ 741 w 1434"/>
                <a:gd name="T5" fmla="*/ 588 h 1235"/>
                <a:gd name="T6" fmla="*/ 42 w 1434"/>
                <a:gd name="T7" fmla="*/ 232 h 1235"/>
                <a:gd name="T8" fmla="*/ 26 w 1434"/>
                <a:gd name="T9" fmla="*/ 124 h 1235"/>
                <a:gd name="T10" fmla="*/ 880 w 1434"/>
                <a:gd name="T11" fmla="*/ 417 h 1235"/>
                <a:gd name="T12" fmla="*/ 1345 w 1434"/>
                <a:gd name="T13" fmla="*/ 1201 h 1235"/>
              </a:gdLst>
              <a:ahLst/>
              <a:cxnLst>
                <a:cxn ang="0">
                  <a:pos x="T0" y="T1"/>
                </a:cxn>
                <a:cxn ang="0">
                  <a:pos x="T2" y="T3"/>
                </a:cxn>
                <a:cxn ang="0">
                  <a:pos x="T4" y="T5"/>
                </a:cxn>
                <a:cxn ang="0">
                  <a:pos x="T6" y="T7"/>
                </a:cxn>
                <a:cxn ang="0">
                  <a:pos x="T8" y="T9"/>
                </a:cxn>
                <a:cxn ang="0">
                  <a:pos x="T10" y="T11"/>
                </a:cxn>
                <a:cxn ang="0">
                  <a:pos x="T12" y="T13"/>
                </a:cxn>
              </a:cxnLst>
              <a:rect l="0" t="0" r="r" b="b"/>
              <a:pathLst>
                <a:path w="1434" h="1235">
                  <a:moveTo>
                    <a:pt x="1345" y="1201"/>
                  </a:moveTo>
                  <a:cubicBezTo>
                    <a:pt x="1319" y="1232"/>
                    <a:pt x="1270" y="1235"/>
                    <a:pt x="1235" y="1206"/>
                  </a:cubicBezTo>
                  <a:cubicBezTo>
                    <a:pt x="1235" y="1206"/>
                    <a:pt x="1104" y="884"/>
                    <a:pt x="741" y="588"/>
                  </a:cubicBezTo>
                  <a:cubicBezTo>
                    <a:pt x="378" y="292"/>
                    <a:pt x="42" y="232"/>
                    <a:pt x="42" y="232"/>
                  </a:cubicBezTo>
                  <a:cubicBezTo>
                    <a:pt x="7" y="204"/>
                    <a:pt x="0" y="155"/>
                    <a:pt x="26" y="124"/>
                  </a:cubicBezTo>
                  <a:cubicBezTo>
                    <a:pt x="129" y="0"/>
                    <a:pt x="639" y="219"/>
                    <a:pt x="880" y="417"/>
                  </a:cubicBezTo>
                  <a:cubicBezTo>
                    <a:pt x="1126" y="619"/>
                    <a:pt x="1434" y="1092"/>
                    <a:pt x="1345" y="1201"/>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420">
              <a:extLst>
                <a:ext uri="{FF2B5EF4-FFF2-40B4-BE49-F238E27FC236}">
                  <a16:creationId xmlns:a16="http://schemas.microsoft.com/office/drawing/2014/main" id="{D231749E-6B41-491F-8EF7-65CB916FC326}"/>
                </a:ext>
              </a:extLst>
            </p:cNvPr>
            <p:cNvSpPr>
              <a:spLocks/>
            </p:cNvSpPr>
            <p:nvPr/>
          </p:nvSpPr>
          <p:spPr bwMode="auto">
            <a:xfrm>
              <a:off x="10277574" y="2106656"/>
              <a:ext cx="415077" cy="403415"/>
            </a:xfrm>
            <a:custGeom>
              <a:avLst/>
              <a:gdLst>
                <a:gd name="T0" fmla="*/ 118 w 666"/>
                <a:gd name="T1" fmla="*/ 483 h 650"/>
                <a:gd name="T2" fmla="*/ 117 w 666"/>
                <a:gd name="T3" fmla="*/ 483 h 650"/>
                <a:gd name="T4" fmla="*/ 130 w 666"/>
                <a:gd name="T5" fmla="*/ 598 h 650"/>
                <a:gd name="T6" fmla="*/ 239 w 666"/>
                <a:gd name="T7" fmla="*/ 577 h 650"/>
                <a:gd name="T8" fmla="*/ 242 w 666"/>
                <a:gd name="T9" fmla="*/ 574 h 650"/>
                <a:gd name="T10" fmla="*/ 575 w 666"/>
                <a:gd name="T11" fmla="*/ 488 h 650"/>
                <a:gd name="T12" fmla="*/ 504 w 666"/>
                <a:gd name="T13" fmla="*/ 96 h 650"/>
                <a:gd name="T14" fmla="*/ 105 w 666"/>
                <a:gd name="T15" fmla="*/ 141 h 650"/>
                <a:gd name="T16" fmla="*/ 118 w 666"/>
                <a:gd name="T17" fmla="*/ 48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50">
                  <a:moveTo>
                    <a:pt x="118" y="483"/>
                  </a:moveTo>
                  <a:cubicBezTo>
                    <a:pt x="117" y="483"/>
                    <a:pt x="117" y="483"/>
                    <a:pt x="117" y="483"/>
                  </a:cubicBezTo>
                  <a:cubicBezTo>
                    <a:pt x="97" y="510"/>
                    <a:pt x="110" y="585"/>
                    <a:pt x="130" y="598"/>
                  </a:cubicBezTo>
                  <a:cubicBezTo>
                    <a:pt x="144" y="613"/>
                    <a:pt x="220" y="604"/>
                    <a:pt x="239" y="577"/>
                  </a:cubicBezTo>
                  <a:cubicBezTo>
                    <a:pt x="240" y="576"/>
                    <a:pt x="241" y="575"/>
                    <a:pt x="242" y="574"/>
                  </a:cubicBezTo>
                  <a:cubicBezTo>
                    <a:pt x="388" y="650"/>
                    <a:pt x="496" y="593"/>
                    <a:pt x="575" y="488"/>
                  </a:cubicBezTo>
                  <a:cubicBezTo>
                    <a:pt x="666" y="367"/>
                    <a:pt x="634" y="192"/>
                    <a:pt x="504" y="96"/>
                  </a:cubicBezTo>
                  <a:cubicBezTo>
                    <a:pt x="374" y="0"/>
                    <a:pt x="195" y="20"/>
                    <a:pt x="105" y="141"/>
                  </a:cubicBezTo>
                  <a:cubicBezTo>
                    <a:pt x="26" y="246"/>
                    <a:pt x="0" y="364"/>
                    <a:pt x="118" y="48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421">
              <a:extLst>
                <a:ext uri="{FF2B5EF4-FFF2-40B4-BE49-F238E27FC236}">
                  <a16:creationId xmlns:a16="http://schemas.microsoft.com/office/drawing/2014/main" id="{7A8E76FD-9B4E-4E81-8B2C-8C8832202004}"/>
                </a:ext>
              </a:extLst>
            </p:cNvPr>
            <p:cNvSpPr>
              <a:spLocks/>
            </p:cNvSpPr>
            <p:nvPr/>
          </p:nvSpPr>
          <p:spPr bwMode="auto">
            <a:xfrm>
              <a:off x="10686454" y="2323123"/>
              <a:ext cx="79080" cy="83453"/>
            </a:xfrm>
            <a:custGeom>
              <a:avLst/>
              <a:gdLst>
                <a:gd name="T0" fmla="*/ 64 w 127"/>
                <a:gd name="T1" fmla="*/ 0 h 134"/>
                <a:gd name="T2" fmla="*/ 126 w 127"/>
                <a:gd name="T3" fmla="*/ 42 h 134"/>
                <a:gd name="T4" fmla="*/ 35 w 127"/>
                <a:gd name="T5" fmla="*/ 131 h 134"/>
                <a:gd name="T6" fmla="*/ 15 w 127"/>
                <a:gd name="T7" fmla="*/ 103 h 134"/>
                <a:gd name="T8" fmla="*/ 64 w 127"/>
                <a:gd name="T9" fmla="*/ 0 h 134"/>
              </a:gdLst>
              <a:ahLst/>
              <a:cxnLst>
                <a:cxn ang="0">
                  <a:pos x="T0" y="T1"/>
                </a:cxn>
                <a:cxn ang="0">
                  <a:pos x="T2" y="T3"/>
                </a:cxn>
                <a:cxn ang="0">
                  <a:pos x="T4" y="T5"/>
                </a:cxn>
                <a:cxn ang="0">
                  <a:pos x="T6" y="T7"/>
                </a:cxn>
                <a:cxn ang="0">
                  <a:pos x="T8" y="T9"/>
                </a:cxn>
              </a:cxnLst>
              <a:rect l="0" t="0" r="r" b="b"/>
              <a:pathLst>
                <a:path w="127" h="134">
                  <a:moveTo>
                    <a:pt x="64" y="0"/>
                  </a:moveTo>
                  <a:cubicBezTo>
                    <a:pt x="102" y="4"/>
                    <a:pt x="127" y="24"/>
                    <a:pt x="126" y="42"/>
                  </a:cubicBezTo>
                  <a:cubicBezTo>
                    <a:pt x="125" y="61"/>
                    <a:pt x="59" y="128"/>
                    <a:pt x="35" y="131"/>
                  </a:cubicBezTo>
                  <a:cubicBezTo>
                    <a:pt x="11" y="134"/>
                    <a:pt x="0" y="133"/>
                    <a:pt x="15" y="103"/>
                  </a:cubicBezTo>
                  <a:cubicBezTo>
                    <a:pt x="30" y="73"/>
                    <a:pt x="64" y="0"/>
                    <a:pt x="64" y="0"/>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422">
              <a:extLst>
                <a:ext uri="{FF2B5EF4-FFF2-40B4-BE49-F238E27FC236}">
                  <a16:creationId xmlns:a16="http://schemas.microsoft.com/office/drawing/2014/main" id="{3A0694DB-BE55-4EEA-83D1-CE0EE14FED85}"/>
                </a:ext>
              </a:extLst>
            </p:cNvPr>
            <p:cNvSpPr>
              <a:spLocks/>
            </p:cNvSpPr>
            <p:nvPr/>
          </p:nvSpPr>
          <p:spPr bwMode="auto">
            <a:xfrm>
              <a:off x="10324220" y="2051264"/>
              <a:ext cx="63045" cy="102038"/>
            </a:xfrm>
            <a:custGeom>
              <a:avLst/>
              <a:gdLst>
                <a:gd name="T0" fmla="*/ 101 w 101"/>
                <a:gd name="T1" fmla="*/ 45 h 164"/>
                <a:gd name="T2" fmla="*/ 65 w 101"/>
                <a:gd name="T3" fmla="*/ 8 h 164"/>
                <a:gd name="T4" fmla="*/ 12 w 101"/>
                <a:gd name="T5" fmla="*/ 100 h 164"/>
                <a:gd name="T6" fmla="*/ 19 w 101"/>
                <a:gd name="T7" fmla="*/ 154 h 164"/>
                <a:gd name="T8" fmla="*/ 101 w 101"/>
                <a:gd name="T9" fmla="*/ 45 h 164"/>
              </a:gdLst>
              <a:ahLst/>
              <a:cxnLst>
                <a:cxn ang="0">
                  <a:pos x="T0" y="T1"/>
                </a:cxn>
                <a:cxn ang="0">
                  <a:pos x="T2" y="T3"/>
                </a:cxn>
                <a:cxn ang="0">
                  <a:pos x="T4" y="T5"/>
                </a:cxn>
                <a:cxn ang="0">
                  <a:pos x="T6" y="T7"/>
                </a:cxn>
                <a:cxn ang="0">
                  <a:pos x="T8" y="T9"/>
                </a:cxn>
              </a:cxnLst>
              <a:rect l="0" t="0" r="r" b="b"/>
              <a:pathLst>
                <a:path w="101" h="164">
                  <a:moveTo>
                    <a:pt x="101" y="45"/>
                  </a:moveTo>
                  <a:cubicBezTo>
                    <a:pt x="101" y="34"/>
                    <a:pt x="80" y="0"/>
                    <a:pt x="65" y="8"/>
                  </a:cubicBezTo>
                  <a:cubicBezTo>
                    <a:pt x="51" y="15"/>
                    <a:pt x="21" y="61"/>
                    <a:pt x="12" y="100"/>
                  </a:cubicBezTo>
                  <a:cubicBezTo>
                    <a:pt x="3" y="139"/>
                    <a:pt x="0" y="164"/>
                    <a:pt x="19" y="154"/>
                  </a:cubicBezTo>
                  <a:cubicBezTo>
                    <a:pt x="38" y="144"/>
                    <a:pt x="101" y="45"/>
                    <a:pt x="101" y="4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423">
              <a:extLst>
                <a:ext uri="{FF2B5EF4-FFF2-40B4-BE49-F238E27FC236}">
                  <a16:creationId xmlns:a16="http://schemas.microsoft.com/office/drawing/2014/main" id="{1ACC76FC-AE7C-4393-B501-E00A8341C59C}"/>
                </a:ext>
              </a:extLst>
            </p:cNvPr>
            <p:cNvSpPr>
              <a:spLocks/>
            </p:cNvSpPr>
            <p:nvPr/>
          </p:nvSpPr>
          <p:spPr bwMode="auto">
            <a:xfrm>
              <a:off x="10291785" y="1844637"/>
              <a:ext cx="589270" cy="650493"/>
            </a:xfrm>
            <a:custGeom>
              <a:avLst/>
              <a:gdLst>
                <a:gd name="T0" fmla="*/ 21 w 945"/>
                <a:gd name="T1" fmla="*/ 618 h 1048"/>
                <a:gd name="T2" fmla="*/ 655 w 945"/>
                <a:gd name="T3" fmla="*/ 229 h 1048"/>
                <a:gd name="T4" fmla="*/ 727 w 945"/>
                <a:gd name="T5" fmla="*/ 819 h 1048"/>
                <a:gd name="T6" fmla="*/ 491 w 945"/>
                <a:gd name="T7" fmla="*/ 1013 h 1048"/>
                <a:gd name="T8" fmla="*/ 407 w 945"/>
                <a:gd name="T9" fmla="*/ 1040 h 1048"/>
                <a:gd name="T10" fmla="*/ 313 w 945"/>
                <a:gd name="T11" fmla="*/ 1019 h 1048"/>
                <a:gd name="T12" fmla="*/ 335 w 945"/>
                <a:gd name="T13" fmla="*/ 1042 h 1048"/>
                <a:gd name="T14" fmla="*/ 269 w 945"/>
                <a:gd name="T15" fmla="*/ 1018 h 1048"/>
                <a:gd name="T16" fmla="*/ 159 w 945"/>
                <a:gd name="T17" fmla="*/ 933 h 1048"/>
                <a:gd name="T18" fmla="*/ 166 w 945"/>
                <a:gd name="T19" fmla="*/ 960 h 1048"/>
                <a:gd name="T20" fmla="*/ 110 w 945"/>
                <a:gd name="T21" fmla="*/ 899 h 1048"/>
                <a:gd name="T22" fmla="*/ 49 w 945"/>
                <a:gd name="T23" fmla="*/ 782 h 1048"/>
                <a:gd name="T24" fmla="*/ 28 w 945"/>
                <a:gd name="T25" fmla="*/ 833 h 1048"/>
                <a:gd name="T26" fmla="*/ 4 w 945"/>
                <a:gd name="T27" fmla="*/ 690 h 1048"/>
                <a:gd name="T28" fmla="*/ 21 w 945"/>
                <a:gd name="T29" fmla="*/ 61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5" h="1048">
                  <a:moveTo>
                    <a:pt x="21" y="618"/>
                  </a:moveTo>
                  <a:cubicBezTo>
                    <a:pt x="14" y="428"/>
                    <a:pt x="345" y="0"/>
                    <a:pt x="655" y="229"/>
                  </a:cubicBezTo>
                  <a:cubicBezTo>
                    <a:pt x="945" y="443"/>
                    <a:pt x="825" y="694"/>
                    <a:pt x="727" y="819"/>
                  </a:cubicBezTo>
                  <a:cubicBezTo>
                    <a:pt x="674" y="887"/>
                    <a:pt x="586" y="1002"/>
                    <a:pt x="491" y="1013"/>
                  </a:cubicBezTo>
                  <a:cubicBezTo>
                    <a:pt x="477" y="1030"/>
                    <a:pt x="448" y="1038"/>
                    <a:pt x="407" y="1040"/>
                  </a:cubicBezTo>
                  <a:cubicBezTo>
                    <a:pt x="366" y="1041"/>
                    <a:pt x="313" y="1019"/>
                    <a:pt x="313" y="1019"/>
                  </a:cubicBezTo>
                  <a:cubicBezTo>
                    <a:pt x="313" y="1019"/>
                    <a:pt x="327" y="1036"/>
                    <a:pt x="335" y="1042"/>
                  </a:cubicBezTo>
                  <a:cubicBezTo>
                    <a:pt x="343" y="1048"/>
                    <a:pt x="312" y="1039"/>
                    <a:pt x="269" y="1018"/>
                  </a:cubicBezTo>
                  <a:cubicBezTo>
                    <a:pt x="226" y="996"/>
                    <a:pt x="159" y="933"/>
                    <a:pt x="159" y="933"/>
                  </a:cubicBezTo>
                  <a:cubicBezTo>
                    <a:pt x="166" y="960"/>
                    <a:pt x="166" y="960"/>
                    <a:pt x="166" y="960"/>
                  </a:cubicBezTo>
                  <a:cubicBezTo>
                    <a:pt x="166" y="960"/>
                    <a:pt x="142" y="945"/>
                    <a:pt x="110" y="899"/>
                  </a:cubicBezTo>
                  <a:cubicBezTo>
                    <a:pt x="79" y="853"/>
                    <a:pt x="51" y="779"/>
                    <a:pt x="49" y="782"/>
                  </a:cubicBezTo>
                  <a:cubicBezTo>
                    <a:pt x="46" y="786"/>
                    <a:pt x="28" y="828"/>
                    <a:pt x="28" y="833"/>
                  </a:cubicBezTo>
                  <a:cubicBezTo>
                    <a:pt x="28" y="838"/>
                    <a:pt x="0" y="764"/>
                    <a:pt x="4" y="690"/>
                  </a:cubicBezTo>
                  <a:cubicBezTo>
                    <a:pt x="5" y="666"/>
                    <a:pt x="12" y="641"/>
                    <a:pt x="21" y="61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424">
              <a:extLst>
                <a:ext uri="{FF2B5EF4-FFF2-40B4-BE49-F238E27FC236}">
                  <a16:creationId xmlns:a16="http://schemas.microsoft.com/office/drawing/2014/main" id="{00E57AC0-A1B0-44BC-B922-F26F77F8C300}"/>
                </a:ext>
              </a:extLst>
            </p:cNvPr>
            <p:cNvSpPr>
              <a:spLocks/>
            </p:cNvSpPr>
            <p:nvPr/>
          </p:nvSpPr>
          <p:spPr bwMode="auto">
            <a:xfrm>
              <a:off x="8356341" y="2243314"/>
              <a:ext cx="338913" cy="689486"/>
            </a:xfrm>
            <a:custGeom>
              <a:avLst/>
              <a:gdLst>
                <a:gd name="T0" fmla="*/ 416 w 544"/>
                <a:gd name="T1" fmla="*/ 804 h 1111"/>
                <a:gd name="T2" fmla="*/ 439 w 544"/>
                <a:gd name="T3" fmla="*/ 833 h 1111"/>
                <a:gd name="T4" fmla="*/ 507 w 544"/>
                <a:gd name="T5" fmla="*/ 922 h 1111"/>
                <a:gd name="T6" fmla="*/ 510 w 544"/>
                <a:gd name="T7" fmla="*/ 947 h 1111"/>
                <a:gd name="T8" fmla="*/ 525 w 544"/>
                <a:gd name="T9" fmla="*/ 1004 h 1111"/>
                <a:gd name="T10" fmla="*/ 532 w 544"/>
                <a:gd name="T11" fmla="*/ 1027 h 1111"/>
                <a:gd name="T12" fmla="*/ 531 w 544"/>
                <a:gd name="T13" fmla="*/ 1066 h 1111"/>
                <a:gd name="T14" fmla="*/ 544 w 544"/>
                <a:gd name="T15" fmla="*/ 1101 h 1111"/>
                <a:gd name="T16" fmla="*/ 527 w 544"/>
                <a:gd name="T17" fmla="*/ 1110 h 1111"/>
                <a:gd name="T18" fmla="*/ 479 w 544"/>
                <a:gd name="T19" fmla="*/ 1029 h 1111"/>
                <a:gd name="T20" fmla="*/ 465 w 544"/>
                <a:gd name="T21" fmla="*/ 982 h 1111"/>
                <a:gd name="T22" fmla="*/ 460 w 544"/>
                <a:gd name="T23" fmla="*/ 975 h 1111"/>
                <a:gd name="T24" fmla="*/ 237 w 544"/>
                <a:gd name="T25" fmla="*/ 994 h 1111"/>
                <a:gd name="T26" fmla="*/ 241 w 544"/>
                <a:gd name="T27" fmla="*/ 890 h 1111"/>
                <a:gd name="T28" fmla="*/ 255 w 544"/>
                <a:gd name="T29" fmla="*/ 831 h 1111"/>
                <a:gd name="T30" fmla="*/ 264 w 544"/>
                <a:gd name="T31" fmla="*/ 790 h 1111"/>
                <a:gd name="T32" fmla="*/ 12 w 544"/>
                <a:gd name="T33" fmla="*/ 222 h 1111"/>
                <a:gd name="T34" fmla="*/ 169 w 544"/>
                <a:gd name="T35" fmla="*/ 86 h 1111"/>
                <a:gd name="T36" fmla="*/ 226 w 544"/>
                <a:gd name="T37" fmla="*/ 90 h 1111"/>
                <a:gd name="T38" fmla="*/ 416 w 544"/>
                <a:gd name="T39" fmla="*/ 80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4" h="1111">
                  <a:moveTo>
                    <a:pt x="416" y="804"/>
                  </a:moveTo>
                  <a:cubicBezTo>
                    <a:pt x="416" y="804"/>
                    <a:pt x="424" y="819"/>
                    <a:pt x="439" y="833"/>
                  </a:cubicBezTo>
                  <a:cubicBezTo>
                    <a:pt x="454" y="847"/>
                    <a:pt x="503" y="912"/>
                    <a:pt x="507" y="922"/>
                  </a:cubicBezTo>
                  <a:cubicBezTo>
                    <a:pt x="511" y="932"/>
                    <a:pt x="509" y="940"/>
                    <a:pt x="510" y="947"/>
                  </a:cubicBezTo>
                  <a:cubicBezTo>
                    <a:pt x="512" y="954"/>
                    <a:pt x="523" y="995"/>
                    <a:pt x="525" y="1004"/>
                  </a:cubicBezTo>
                  <a:cubicBezTo>
                    <a:pt x="527" y="1012"/>
                    <a:pt x="532" y="1014"/>
                    <a:pt x="532" y="1027"/>
                  </a:cubicBezTo>
                  <a:cubicBezTo>
                    <a:pt x="532" y="1040"/>
                    <a:pt x="530" y="1059"/>
                    <a:pt x="531" y="1066"/>
                  </a:cubicBezTo>
                  <a:cubicBezTo>
                    <a:pt x="532" y="1072"/>
                    <a:pt x="543" y="1093"/>
                    <a:pt x="544" y="1101"/>
                  </a:cubicBezTo>
                  <a:cubicBezTo>
                    <a:pt x="544" y="1108"/>
                    <a:pt x="529" y="1111"/>
                    <a:pt x="527" y="1110"/>
                  </a:cubicBezTo>
                  <a:cubicBezTo>
                    <a:pt x="525" y="1109"/>
                    <a:pt x="489" y="1106"/>
                    <a:pt x="479" y="1029"/>
                  </a:cubicBezTo>
                  <a:cubicBezTo>
                    <a:pt x="475" y="1016"/>
                    <a:pt x="470" y="1007"/>
                    <a:pt x="465" y="982"/>
                  </a:cubicBezTo>
                  <a:cubicBezTo>
                    <a:pt x="465" y="982"/>
                    <a:pt x="460" y="978"/>
                    <a:pt x="460" y="975"/>
                  </a:cubicBezTo>
                  <a:cubicBezTo>
                    <a:pt x="380" y="979"/>
                    <a:pt x="316" y="991"/>
                    <a:pt x="237" y="994"/>
                  </a:cubicBezTo>
                  <a:cubicBezTo>
                    <a:pt x="237" y="979"/>
                    <a:pt x="236" y="909"/>
                    <a:pt x="241" y="890"/>
                  </a:cubicBezTo>
                  <a:cubicBezTo>
                    <a:pt x="250" y="860"/>
                    <a:pt x="254" y="841"/>
                    <a:pt x="255" y="831"/>
                  </a:cubicBezTo>
                  <a:cubicBezTo>
                    <a:pt x="255" y="821"/>
                    <a:pt x="259" y="805"/>
                    <a:pt x="264" y="790"/>
                  </a:cubicBezTo>
                  <a:cubicBezTo>
                    <a:pt x="226" y="691"/>
                    <a:pt x="55" y="298"/>
                    <a:pt x="12" y="222"/>
                  </a:cubicBezTo>
                  <a:cubicBezTo>
                    <a:pt x="0" y="202"/>
                    <a:pt x="169" y="86"/>
                    <a:pt x="169" y="86"/>
                  </a:cubicBezTo>
                  <a:cubicBezTo>
                    <a:pt x="169" y="86"/>
                    <a:pt x="173" y="0"/>
                    <a:pt x="226" y="90"/>
                  </a:cubicBezTo>
                  <a:cubicBezTo>
                    <a:pt x="235" y="104"/>
                    <a:pt x="416" y="800"/>
                    <a:pt x="416" y="80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425">
              <a:extLst>
                <a:ext uri="{FF2B5EF4-FFF2-40B4-BE49-F238E27FC236}">
                  <a16:creationId xmlns:a16="http://schemas.microsoft.com/office/drawing/2014/main" id="{96BFE5DB-E037-416A-9FE5-F6C71E3917EC}"/>
                </a:ext>
              </a:extLst>
            </p:cNvPr>
            <p:cNvSpPr>
              <a:spLocks/>
            </p:cNvSpPr>
            <p:nvPr/>
          </p:nvSpPr>
          <p:spPr bwMode="auto">
            <a:xfrm>
              <a:off x="8155909" y="2938997"/>
              <a:ext cx="90011" cy="44824"/>
            </a:xfrm>
            <a:custGeom>
              <a:avLst/>
              <a:gdLst>
                <a:gd name="T0" fmla="*/ 0 w 144"/>
                <a:gd name="T1" fmla="*/ 21 h 72"/>
                <a:gd name="T2" fmla="*/ 33 w 144"/>
                <a:gd name="T3" fmla="*/ 30 h 72"/>
                <a:gd name="T4" fmla="*/ 64 w 144"/>
                <a:gd name="T5" fmla="*/ 46 h 72"/>
                <a:gd name="T6" fmla="*/ 56 w 144"/>
                <a:gd name="T7" fmla="*/ 72 h 72"/>
                <a:gd name="T8" fmla="*/ 144 w 144"/>
                <a:gd name="T9" fmla="*/ 54 h 72"/>
                <a:gd name="T10" fmla="*/ 143 w 144"/>
                <a:gd name="T11" fmla="*/ 0 h 72"/>
                <a:gd name="T12" fmla="*/ 4 w 144"/>
                <a:gd name="T13" fmla="*/ 16 h 72"/>
                <a:gd name="T14" fmla="*/ 0 w 144"/>
                <a:gd name="T15" fmla="*/ 2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2">
                  <a:moveTo>
                    <a:pt x="0" y="21"/>
                  </a:moveTo>
                  <a:cubicBezTo>
                    <a:pt x="3" y="29"/>
                    <a:pt x="19" y="33"/>
                    <a:pt x="33" y="30"/>
                  </a:cubicBezTo>
                  <a:cubicBezTo>
                    <a:pt x="40" y="37"/>
                    <a:pt x="54" y="43"/>
                    <a:pt x="64" y="46"/>
                  </a:cubicBezTo>
                  <a:cubicBezTo>
                    <a:pt x="55" y="54"/>
                    <a:pt x="56" y="72"/>
                    <a:pt x="56" y="72"/>
                  </a:cubicBezTo>
                  <a:cubicBezTo>
                    <a:pt x="144" y="54"/>
                    <a:pt x="144" y="54"/>
                    <a:pt x="144" y="54"/>
                  </a:cubicBezTo>
                  <a:cubicBezTo>
                    <a:pt x="143" y="0"/>
                    <a:pt x="143" y="0"/>
                    <a:pt x="143" y="0"/>
                  </a:cubicBezTo>
                  <a:cubicBezTo>
                    <a:pt x="143" y="0"/>
                    <a:pt x="5" y="16"/>
                    <a:pt x="4" y="16"/>
                  </a:cubicBezTo>
                  <a:cubicBezTo>
                    <a:pt x="3" y="15"/>
                    <a:pt x="0" y="21"/>
                    <a:pt x="0" y="21"/>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426">
              <a:extLst>
                <a:ext uri="{FF2B5EF4-FFF2-40B4-BE49-F238E27FC236}">
                  <a16:creationId xmlns:a16="http://schemas.microsoft.com/office/drawing/2014/main" id="{1F31ADEE-172B-4EA4-BE48-5AEB91786762}"/>
                </a:ext>
              </a:extLst>
            </p:cNvPr>
            <p:cNvSpPr>
              <a:spLocks/>
            </p:cNvSpPr>
            <p:nvPr/>
          </p:nvSpPr>
          <p:spPr bwMode="auto">
            <a:xfrm>
              <a:off x="8166841" y="2898182"/>
              <a:ext cx="49561" cy="49561"/>
            </a:xfrm>
            <a:custGeom>
              <a:avLst/>
              <a:gdLst>
                <a:gd name="T0" fmla="*/ 40 w 80"/>
                <a:gd name="T1" fmla="*/ 17 h 80"/>
                <a:gd name="T2" fmla="*/ 4 w 80"/>
                <a:gd name="T3" fmla="*/ 0 h 80"/>
                <a:gd name="T4" fmla="*/ 5 w 80"/>
                <a:gd name="T5" fmla="*/ 11 h 80"/>
                <a:gd name="T6" fmla="*/ 1 w 80"/>
                <a:gd name="T7" fmla="*/ 21 h 80"/>
                <a:gd name="T8" fmla="*/ 23 w 80"/>
                <a:gd name="T9" fmla="*/ 80 h 80"/>
                <a:gd name="T10" fmla="*/ 40 w 80"/>
                <a:gd name="T11" fmla="*/ 17 h 80"/>
              </a:gdLst>
              <a:ahLst/>
              <a:cxnLst>
                <a:cxn ang="0">
                  <a:pos x="T0" y="T1"/>
                </a:cxn>
                <a:cxn ang="0">
                  <a:pos x="T2" y="T3"/>
                </a:cxn>
                <a:cxn ang="0">
                  <a:pos x="T4" y="T5"/>
                </a:cxn>
                <a:cxn ang="0">
                  <a:pos x="T6" y="T7"/>
                </a:cxn>
                <a:cxn ang="0">
                  <a:pos x="T8" y="T9"/>
                </a:cxn>
                <a:cxn ang="0">
                  <a:pos x="T10" y="T11"/>
                </a:cxn>
              </a:cxnLst>
              <a:rect l="0" t="0" r="r" b="b"/>
              <a:pathLst>
                <a:path w="80" h="80">
                  <a:moveTo>
                    <a:pt x="40" y="17"/>
                  </a:moveTo>
                  <a:cubicBezTo>
                    <a:pt x="40" y="17"/>
                    <a:pt x="17" y="3"/>
                    <a:pt x="4" y="0"/>
                  </a:cubicBezTo>
                  <a:cubicBezTo>
                    <a:pt x="0" y="6"/>
                    <a:pt x="4" y="9"/>
                    <a:pt x="5" y="11"/>
                  </a:cubicBezTo>
                  <a:cubicBezTo>
                    <a:pt x="5" y="13"/>
                    <a:pt x="2" y="16"/>
                    <a:pt x="1" y="21"/>
                  </a:cubicBezTo>
                  <a:cubicBezTo>
                    <a:pt x="3" y="23"/>
                    <a:pt x="18" y="80"/>
                    <a:pt x="23" y="80"/>
                  </a:cubicBezTo>
                  <a:cubicBezTo>
                    <a:pt x="34" y="79"/>
                    <a:pt x="80" y="72"/>
                    <a:pt x="40" y="17"/>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427">
              <a:extLst>
                <a:ext uri="{FF2B5EF4-FFF2-40B4-BE49-F238E27FC236}">
                  <a16:creationId xmlns:a16="http://schemas.microsoft.com/office/drawing/2014/main" id="{1955562A-08DE-4D43-857A-EDCABFC37D77}"/>
                </a:ext>
              </a:extLst>
            </p:cNvPr>
            <p:cNvSpPr>
              <a:spLocks/>
            </p:cNvSpPr>
            <p:nvPr/>
          </p:nvSpPr>
          <p:spPr bwMode="auto">
            <a:xfrm>
              <a:off x="7526916" y="2906927"/>
              <a:ext cx="733945" cy="247443"/>
            </a:xfrm>
            <a:custGeom>
              <a:avLst/>
              <a:gdLst>
                <a:gd name="T0" fmla="*/ 784 w 1177"/>
                <a:gd name="T1" fmla="*/ 90 h 399"/>
                <a:gd name="T2" fmla="*/ 870 w 1177"/>
                <a:gd name="T3" fmla="*/ 44 h 399"/>
                <a:gd name="T4" fmla="*/ 1026 w 1177"/>
                <a:gd name="T5" fmla="*/ 8 h 399"/>
                <a:gd name="T6" fmla="*/ 1063 w 1177"/>
                <a:gd name="T7" fmla="*/ 3 h 399"/>
                <a:gd name="T8" fmla="*/ 1086 w 1177"/>
                <a:gd name="T9" fmla="*/ 0 h 399"/>
                <a:gd name="T10" fmla="*/ 1134 w 1177"/>
                <a:gd name="T11" fmla="*/ 5 h 399"/>
                <a:gd name="T12" fmla="*/ 1158 w 1177"/>
                <a:gd name="T13" fmla="*/ 7 h 399"/>
                <a:gd name="T14" fmla="*/ 1172 w 1177"/>
                <a:gd name="T15" fmla="*/ 21 h 399"/>
                <a:gd name="T16" fmla="*/ 1158 w 1177"/>
                <a:gd name="T17" fmla="*/ 54 h 399"/>
                <a:gd name="T18" fmla="*/ 1125 w 1177"/>
                <a:gd name="T19" fmla="*/ 64 h 399"/>
                <a:gd name="T20" fmla="*/ 1093 w 1177"/>
                <a:gd name="T21" fmla="*/ 63 h 399"/>
                <a:gd name="T22" fmla="*/ 1065 w 1177"/>
                <a:gd name="T23" fmla="*/ 63 h 399"/>
                <a:gd name="T24" fmla="*/ 1017 w 1177"/>
                <a:gd name="T25" fmla="*/ 71 h 399"/>
                <a:gd name="T26" fmla="*/ 1004 w 1177"/>
                <a:gd name="T27" fmla="*/ 78 h 399"/>
                <a:gd name="T28" fmla="*/ 1003 w 1177"/>
                <a:gd name="T29" fmla="*/ 102 h 399"/>
                <a:gd name="T30" fmla="*/ 1008 w 1177"/>
                <a:gd name="T31" fmla="*/ 114 h 399"/>
                <a:gd name="T32" fmla="*/ 1022 w 1177"/>
                <a:gd name="T33" fmla="*/ 123 h 399"/>
                <a:gd name="T34" fmla="*/ 1051 w 1177"/>
                <a:gd name="T35" fmla="*/ 123 h 399"/>
                <a:gd name="T36" fmla="*/ 1082 w 1177"/>
                <a:gd name="T37" fmla="*/ 118 h 399"/>
                <a:gd name="T38" fmla="*/ 1104 w 1177"/>
                <a:gd name="T39" fmla="*/ 113 h 399"/>
                <a:gd name="T40" fmla="*/ 1095 w 1177"/>
                <a:gd name="T41" fmla="*/ 180 h 399"/>
                <a:gd name="T42" fmla="*/ 1093 w 1177"/>
                <a:gd name="T43" fmla="*/ 206 h 399"/>
                <a:gd name="T44" fmla="*/ 1064 w 1177"/>
                <a:gd name="T45" fmla="*/ 236 h 399"/>
                <a:gd name="T46" fmla="*/ 1030 w 1177"/>
                <a:gd name="T47" fmla="*/ 240 h 399"/>
                <a:gd name="T48" fmla="*/ 905 w 1177"/>
                <a:gd name="T49" fmla="*/ 221 h 399"/>
                <a:gd name="T50" fmla="*/ 782 w 1177"/>
                <a:gd name="T51" fmla="*/ 217 h 399"/>
                <a:gd name="T52" fmla="*/ 62 w 1177"/>
                <a:gd name="T53" fmla="*/ 364 h 399"/>
                <a:gd name="T54" fmla="*/ 0 w 1177"/>
                <a:gd name="T55" fmla="*/ 176 h 399"/>
                <a:gd name="T56" fmla="*/ 784 w 1177"/>
                <a:gd name="T57" fmla="*/ 9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7" h="399">
                  <a:moveTo>
                    <a:pt x="784" y="90"/>
                  </a:moveTo>
                  <a:cubicBezTo>
                    <a:pt x="803" y="81"/>
                    <a:pt x="852" y="53"/>
                    <a:pt x="870" y="44"/>
                  </a:cubicBezTo>
                  <a:cubicBezTo>
                    <a:pt x="936" y="13"/>
                    <a:pt x="961" y="17"/>
                    <a:pt x="1026" y="8"/>
                  </a:cubicBezTo>
                  <a:cubicBezTo>
                    <a:pt x="1039" y="6"/>
                    <a:pt x="1051" y="5"/>
                    <a:pt x="1063" y="3"/>
                  </a:cubicBezTo>
                  <a:cubicBezTo>
                    <a:pt x="1076" y="1"/>
                    <a:pt x="1079" y="0"/>
                    <a:pt x="1086" y="0"/>
                  </a:cubicBezTo>
                  <a:cubicBezTo>
                    <a:pt x="1092" y="0"/>
                    <a:pt x="1123" y="3"/>
                    <a:pt x="1134" y="5"/>
                  </a:cubicBezTo>
                  <a:cubicBezTo>
                    <a:pt x="1146" y="7"/>
                    <a:pt x="1151" y="7"/>
                    <a:pt x="1158" y="7"/>
                  </a:cubicBezTo>
                  <a:cubicBezTo>
                    <a:pt x="1166" y="8"/>
                    <a:pt x="1172" y="18"/>
                    <a:pt x="1172" y="21"/>
                  </a:cubicBezTo>
                  <a:cubicBezTo>
                    <a:pt x="1173" y="25"/>
                    <a:pt x="1177" y="41"/>
                    <a:pt x="1158" y="54"/>
                  </a:cubicBezTo>
                  <a:cubicBezTo>
                    <a:pt x="1139" y="66"/>
                    <a:pt x="1129" y="61"/>
                    <a:pt x="1125" y="64"/>
                  </a:cubicBezTo>
                  <a:cubicBezTo>
                    <a:pt x="1121" y="66"/>
                    <a:pt x="1099" y="62"/>
                    <a:pt x="1093" y="63"/>
                  </a:cubicBezTo>
                  <a:cubicBezTo>
                    <a:pt x="1086" y="64"/>
                    <a:pt x="1069" y="62"/>
                    <a:pt x="1065" y="63"/>
                  </a:cubicBezTo>
                  <a:cubicBezTo>
                    <a:pt x="1061" y="63"/>
                    <a:pt x="1033" y="69"/>
                    <a:pt x="1017" y="71"/>
                  </a:cubicBezTo>
                  <a:cubicBezTo>
                    <a:pt x="1001" y="73"/>
                    <a:pt x="1004" y="78"/>
                    <a:pt x="1004" y="78"/>
                  </a:cubicBezTo>
                  <a:cubicBezTo>
                    <a:pt x="1004" y="78"/>
                    <a:pt x="1009" y="89"/>
                    <a:pt x="1003" y="102"/>
                  </a:cubicBezTo>
                  <a:cubicBezTo>
                    <a:pt x="1005" y="108"/>
                    <a:pt x="1008" y="114"/>
                    <a:pt x="1008" y="114"/>
                  </a:cubicBezTo>
                  <a:cubicBezTo>
                    <a:pt x="1008" y="114"/>
                    <a:pt x="1017" y="116"/>
                    <a:pt x="1022" y="123"/>
                  </a:cubicBezTo>
                  <a:cubicBezTo>
                    <a:pt x="1028" y="121"/>
                    <a:pt x="1040" y="120"/>
                    <a:pt x="1051" y="123"/>
                  </a:cubicBezTo>
                  <a:cubicBezTo>
                    <a:pt x="1051" y="123"/>
                    <a:pt x="1066" y="119"/>
                    <a:pt x="1082" y="118"/>
                  </a:cubicBezTo>
                  <a:cubicBezTo>
                    <a:pt x="1097" y="118"/>
                    <a:pt x="1104" y="113"/>
                    <a:pt x="1104" y="113"/>
                  </a:cubicBezTo>
                  <a:cubicBezTo>
                    <a:pt x="1095" y="180"/>
                    <a:pt x="1095" y="180"/>
                    <a:pt x="1095" y="180"/>
                  </a:cubicBezTo>
                  <a:cubicBezTo>
                    <a:pt x="1093" y="206"/>
                    <a:pt x="1093" y="206"/>
                    <a:pt x="1093" y="206"/>
                  </a:cubicBezTo>
                  <a:cubicBezTo>
                    <a:pt x="1093" y="206"/>
                    <a:pt x="1078" y="217"/>
                    <a:pt x="1064" y="236"/>
                  </a:cubicBezTo>
                  <a:cubicBezTo>
                    <a:pt x="1056" y="248"/>
                    <a:pt x="1032" y="241"/>
                    <a:pt x="1030" y="240"/>
                  </a:cubicBezTo>
                  <a:cubicBezTo>
                    <a:pt x="1030" y="240"/>
                    <a:pt x="943" y="222"/>
                    <a:pt x="905" y="221"/>
                  </a:cubicBezTo>
                  <a:cubicBezTo>
                    <a:pt x="868" y="219"/>
                    <a:pt x="806" y="214"/>
                    <a:pt x="782" y="217"/>
                  </a:cubicBezTo>
                  <a:cubicBezTo>
                    <a:pt x="614" y="245"/>
                    <a:pt x="185" y="399"/>
                    <a:pt x="62" y="364"/>
                  </a:cubicBezTo>
                  <a:cubicBezTo>
                    <a:pt x="0" y="176"/>
                    <a:pt x="0" y="176"/>
                    <a:pt x="0" y="176"/>
                  </a:cubicBezTo>
                  <a:cubicBezTo>
                    <a:pt x="216" y="122"/>
                    <a:pt x="621" y="169"/>
                    <a:pt x="784" y="9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428">
              <a:extLst>
                <a:ext uri="{FF2B5EF4-FFF2-40B4-BE49-F238E27FC236}">
                  <a16:creationId xmlns:a16="http://schemas.microsoft.com/office/drawing/2014/main" id="{798EF4C1-B9C6-4F64-A254-5235FF246AFF}"/>
                </a:ext>
              </a:extLst>
            </p:cNvPr>
            <p:cNvSpPr>
              <a:spLocks/>
            </p:cNvSpPr>
            <p:nvPr/>
          </p:nvSpPr>
          <p:spPr bwMode="auto">
            <a:xfrm>
              <a:off x="8229157" y="2894536"/>
              <a:ext cx="47739" cy="127183"/>
            </a:xfrm>
            <a:custGeom>
              <a:avLst/>
              <a:gdLst>
                <a:gd name="T0" fmla="*/ 0 w 77"/>
                <a:gd name="T1" fmla="*/ 205 h 205"/>
                <a:gd name="T2" fmla="*/ 63 w 77"/>
                <a:gd name="T3" fmla="*/ 173 h 205"/>
                <a:gd name="T4" fmla="*/ 77 w 77"/>
                <a:gd name="T5" fmla="*/ 153 h 205"/>
                <a:gd name="T6" fmla="*/ 74 w 77"/>
                <a:gd name="T7" fmla="*/ 142 h 205"/>
                <a:gd name="T8" fmla="*/ 68 w 77"/>
                <a:gd name="T9" fmla="*/ 74 h 205"/>
                <a:gd name="T10" fmla="*/ 57 w 77"/>
                <a:gd name="T11" fmla="*/ 38 h 205"/>
                <a:gd name="T12" fmla="*/ 49 w 77"/>
                <a:gd name="T13" fmla="*/ 3 h 205"/>
                <a:gd name="T14" fmla="*/ 46 w 77"/>
                <a:gd name="T15" fmla="*/ 5 h 205"/>
                <a:gd name="T16" fmla="*/ 23 w 77"/>
                <a:gd name="T17" fmla="*/ 26 h 205"/>
                <a:gd name="T18" fmla="*/ 24 w 77"/>
                <a:gd name="T19" fmla="*/ 79 h 205"/>
                <a:gd name="T20" fmla="*/ 21 w 77"/>
                <a:gd name="T21" fmla="*/ 123 h 205"/>
                <a:gd name="T22" fmla="*/ 10 w 77"/>
                <a:gd name="T23" fmla="*/ 125 h 205"/>
                <a:gd name="T24" fmla="*/ 0 w 77"/>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05">
                  <a:moveTo>
                    <a:pt x="0" y="205"/>
                  </a:moveTo>
                  <a:cubicBezTo>
                    <a:pt x="0" y="205"/>
                    <a:pt x="53" y="178"/>
                    <a:pt x="63" y="173"/>
                  </a:cubicBezTo>
                  <a:cubicBezTo>
                    <a:pt x="74" y="168"/>
                    <a:pt x="77" y="153"/>
                    <a:pt x="77" y="153"/>
                  </a:cubicBezTo>
                  <a:cubicBezTo>
                    <a:pt x="77" y="153"/>
                    <a:pt x="77" y="151"/>
                    <a:pt x="74" y="142"/>
                  </a:cubicBezTo>
                  <a:cubicBezTo>
                    <a:pt x="70" y="132"/>
                    <a:pt x="73" y="90"/>
                    <a:pt x="68" y="74"/>
                  </a:cubicBezTo>
                  <a:cubicBezTo>
                    <a:pt x="64" y="57"/>
                    <a:pt x="59" y="43"/>
                    <a:pt x="57" y="38"/>
                  </a:cubicBezTo>
                  <a:cubicBezTo>
                    <a:pt x="55" y="33"/>
                    <a:pt x="56" y="15"/>
                    <a:pt x="49" y="3"/>
                  </a:cubicBezTo>
                  <a:cubicBezTo>
                    <a:pt x="45" y="0"/>
                    <a:pt x="46" y="5"/>
                    <a:pt x="46" y="5"/>
                  </a:cubicBezTo>
                  <a:cubicBezTo>
                    <a:pt x="46" y="5"/>
                    <a:pt x="26" y="7"/>
                    <a:pt x="23" y="26"/>
                  </a:cubicBezTo>
                  <a:cubicBezTo>
                    <a:pt x="24" y="79"/>
                    <a:pt x="24" y="79"/>
                    <a:pt x="24" y="79"/>
                  </a:cubicBezTo>
                  <a:cubicBezTo>
                    <a:pt x="24" y="79"/>
                    <a:pt x="12" y="99"/>
                    <a:pt x="21" y="123"/>
                  </a:cubicBezTo>
                  <a:cubicBezTo>
                    <a:pt x="17" y="123"/>
                    <a:pt x="17" y="124"/>
                    <a:pt x="10" y="125"/>
                  </a:cubicBezTo>
                  <a:lnTo>
                    <a:pt x="0" y="205"/>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429">
              <a:extLst>
                <a:ext uri="{FF2B5EF4-FFF2-40B4-BE49-F238E27FC236}">
                  <a16:creationId xmlns:a16="http://schemas.microsoft.com/office/drawing/2014/main" id="{EEDE6B45-C7CD-4C2D-B992-1E9619C95F96}"/>
                </a:ext>
              </a:extLst>
            </p:cNvPr>
            <p:cNvSpPr>
              <a:spLocks/>
            </p:cNvSpPr>
            <p:nvPr/>
          </p:nvSpPr>
          <p:spPr bwMode="auto">
            <a:xfrm>
              <a:off x="8210936" y="3070553"/>
              <a:ext cx="6924" cy="8382"/>
            </a:xfrm>
            <a:custGeom>
              <a:avLst/>
              <a:gdLst>
                <a:gd name="T0" fmla="*/ 14 w 19"/>
                <a:gd name="T1" fmla="*/ 23 h 23"/>
                <a:gd name="T2" fmla="*/ 3 w 19"/>
                <a:gd name="T3" fmla="*/ 21 h 23"/>
                <a:gd name="T4" fmla="*/ 0 w 19"/>
                <a:gd name="T5" fmla="*/ 18 h 23"/>
                <a:gd name="T6" fmla="*/ 2 w 19"/>
                <a:gd name="T7" fmla="*/ 4 h 23"/>
                <a:gd name="T8" fmla="*/ 5 w 19"/>
                <a:gd name="T9" fmla="*/ 0 h 23"/>
                <a:gd name="T10" fmla="*/ 15 w 19"/>
                <a:gd name="T11" fmla="*/ 2 h 23"/>
                <a:gd name="T12" fmla="*/ 19 w 19"/>
                <a:gd name="T13" fmla="*/ 6 h 23"/>
                <a:gd name="T14" fmla="*/ 17 w 19"/>
                <a:gd name="T15" fmla="*/ 19 h 23"/>
                <a:gd name="T16" fmla="*/ 14 w 19"/>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4" y="23"/>
                  </a:moveTo>
                  <a:lnTo>
                    <a:pt x="3" y="21"/>
                  </a:lnTo>
                  <a:lnTo>
                    <a:pt x="0" y="18"/>
                  </a:lnTo>
                  <a:lnTo>
                    <a:pt x="2" y="4"/>
                  </a:lnTo>
                  <a:lnTo>
                    <a:pt x="5" y="0"/>
                  </a:lnTo>
                  <a:lnTo>
                    <a:pt x="15" y="2"/>
                  </a:lnTo>
                  <a:lnTo>
                    <a:pt x="19" y="6"/>
                  </a:lnTo>
                  <a:lnTo>
                    <a:pt x="17" y="19"/>
                  </a:lnTo>
                  <a:lnTo>
                    <a:pt x="14" y="2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430">
              <a:extLst>
                <a:ext uri="{FF2B5EF4-FFF2-40B4-BE49-F238E27FC236}">
                  <a16:creationId xmlns:a16="http://schemas.microsoft.com/office/drawing/2014/main" id="{3B97A56C-4F4E-4832-8ADA-1EC81B0FB91D}"/>
                </a:ext>
              </a:extLst>
            </p:cNvPr>
            <p:cNvSpPr>
              <a:spLocks/>
            </p:cNvSpPr>
            <p:nvPr/>
          </p:nvSpPr>
          <p:spPr bwMode="auto">
            <a:xfrm>
              <a:off x="8240090" y="2834042"/>
              <a:ext cx="3280" cy="12755"/>
            </a:xfrm>
            <a:custGeom>
              <a:avLst/>
              <a:gdLst>
                <a:gd name="T0" fmla="*/ 1 w 5"/>
                <a:gd name="T1" fmla="*/ 10 h 20"/>
                <a:gd name="T2" fmla="*/ 4 w 5"/>
                <a:gd name="T3" fmla="*/ 1 h 20"/>
                <a:gd name="T4" fmla="*/ 5 w 5"/>
                <a:gd name="T5" fmla="*/ 10 h 20"/>
                <a:gd name="T6" fmla="*/ 2 w 5"/>
                <a:gd name="T7" fmla="*/ 20 h 20"/>
                <a:gd name="T8" fmla="*/ 1 w 5"/>
                <a:gd name="T9" fmla="*/ 10 h 20"/>
              </a:gdLst>
              <a:ahLst/>
              <a:cxnLst>
                <a:cxn ang="0">
                  <a:pos x="T0" y="T1"/>
                </a:cxn>
                <a:cxn ang="0">
                  <a:pos x="T2" y="T3"/>
                </a:cxn>
                <a:cxn ang="0">
                  <a:pos x="T4" y="T5"/>
                </a:cxn>
                <a:cxn ang="0">
                  <a:pos x="T6" y="T7"/>
                </a:cxn>
                <a:cxn ang="0">
                  <a:pos x="T8" y="T9"/>
                </a:cxn>
              </a:cxnLst>
              <a:rect l="0" t="0" r="r" b="b"/>
              <a:pathLst>
                <a:path w="5" h="20">
                  <a:moveTo>
                    <a:pt x="1" y="10"/>
                  </a:moveTo>
                  <a:cubicBezTo>
                    <a:pt x="1" y="5"/>
                    <a:pt x="3" y="0"/>
                    <a:pt x="4" y="1"/>
                  </a:cubicBezTo>
                  <a:cubicBezTo>
                    <a:pt x="5" y="1"/>
                    <a:pt x="5" y="5"/>
                    <a:pt x="5" y="10"/>
                  </a:cubicBezTo>
                  <a:cubicBezTo>
                    <a:pt x="4" y="16"/>
                    <a:pt x="3" y="20"/>
                    <a:pt x="2" y="20"/>
                  </a:cubicBezTo>
                  <a:cubicBezTo>
                    <a:pt x="1" y="20"/>
                    <a:pt x="0" y="15"/>
                    <a:pt x="1" y="10"/>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431">
              <a:extLst>
                <a:ext uri="{FF2B5EF4-FFF2-40B4-BE49-F238E27FC236}">
                  <a16:creationId xmlns:a16="http://schemas.microsoft.com/office/drawing/2014/main" id="{D1661657-4DDA-4C5E-A9E3-0D6A293A6D6E}"/>
                </a:ext>
              </a:extLst>
            </p:cNvPr>
            <p:cNvSpPr>
              <a:spLocks/>
            </p:cNvSpPr>
            <p:nvPr/>
          </p:nvSpPr>
          <p:spPr bwMode="auto">
            <a:xfrm>
              <a:off x="8206562" y="2857001"/>
              <a:ext cx="41909" cy="217560"/>
            </a:xfrm>
            <a:custGeom>
              <a:avLst/>
              <a:gdLst>
                <a:gd name="T0" fmla="*/ 12 w 67"/>
                <a:gd name="T1" fmla="*/ 169 h 350"/>
                <a:gd name="T2" fmla="*/ 41 w 67"/>
                <a:gd name="T3" fmla="*/ 0 h 350"/>
                <a:gd name="T4" fmla="*/ 66 w 67"/>
                <a:gd name="T5" fmla="*/ 3 h 350"/>
                <a:gd name="T6" fmla="*/ 55 w 67"/>
                <a:gd name="T7" fmla="*/ 174 h 350"/>
                <a:gd name="T8" fmla="*/ 25 w 67"/>
                <a:gd name="T9" fmla="*/ 346 h 350"/>
                <a:gd name="T10" fmla="*/ 13 w 67"/>
                <a:gd name="T11" fmla="*/ 349 h 350"/>
                <a:gd name="T12" fmla="*/ 2 w 67"/>
                <a:gd name="T13" fmla="*/ 343 h 350"/>
                <a:gd name="T14" fmla="*/ 12 w 67"/>
                <a:gd name="T15" fmla="*/ 16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50">
                  <a:moveTo>
                    <a:pt x="12" y="169"/>
                  </a:moveTo>
                  <a:cubicBezTo>
                    <a:pt x="20" y="98"/>
                    <a:pt x="31" y="36"/>
                    <a:pt x="41" y="0"/>
                  </a:cubicBezTo>
                  <a:cubicBezTo>
                    <a:pt x="66" y="3"/>
                    <a:pt x="66" y="3"/>
                    <a:pt x="66" y="3"/>
                  </a:cubicBezTo>
                  <a:cubicBezTo>
                    <a:pt x="67" y="40"/>
                    <a:pt x="64" y="103"/>
                    <a:pt x="55" y="174"/>
                  </a:cubicBezTo>
                  <a:cubicBezTo>
                    <a:pt x="47" y="247"/>
                    <a:pt x="35" y="310"/>
                    <a:pt x="25" y="346"/>
                  </a:cubicBezTo>
                  <a:cubicBezTo>
                    <a:pt x="25" y="346"/>
                    <a:pt x="24" y="350"/>
                    <a:pt x="13" y="349"/>
                  </a:cubicBezTo>
                  <a:cubicBezTo>
                    <a:pt x="2" y="347"/>
                    <a:pt x="2" y="343"/>
                    <a:pt x="2" y="343"/>
                  </a:cubicBezTo>
                  <a:cubicBezTo>
                    <a:pt x="0" y="306"/>
                    <a:pt x="3" y="242"/>
                    <a:pt x="12" y="169"/>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432">
              <a:extLst>
                <a:ext uri="{FF2B5EF4-FFF2-40B4-BE49-F238E27FC236}">
                  <a16:creationId xmlns:a16="http://schemas.microsoft.com/office/drawing/2014/main" id="{32835B2A-F7C6-4A5E-A72C-9DD42F697871}"/>
                </a:ext>
              </a:extLst>
            </p:cNvPr>
            <p:cNvSpPr>
              <a:spLocks/>
            </p:cNvSpPr>
            <p:nvPr/>
          </p:nvSpPr>
          <p:spPr bwMode="auto">
            <a:xfrm>
              <a:off x="8207292" y="2968150"/>
              <a:ext cx="41180" cy="102403"/>
            </a:xfrm>
            <a:custGeom>
              <a:avLst/>
              <a:gdLst>
                <a:gd name="T0" fmla="*/ 27 w 66"/>
                <a:gd name="T1" fmla="*/ 154 h 165"/>
                <a:gd name="T2" fmla="*/ 27 w 66"/>
                <a:gd name="T3" fmla="*/ 154 h 165"/>
                <a:gd name="T4" fmla="*/ 34 w 66"/>
                <a:gd name="T5" fmla="*/ 154 h 165"/>
                <a:gd name="T6" fmla="*/ 51 w 66"/>
                <a:gd name="T7" fmla="*/ 56 h 165"/>
                <a:gd name="T8" fmla="*/ 66 w 66"/>
                <a:gd name="T9" fmla="*/ 0 h 165"/>
                <a:gd name="T10" fmla="*/ 40 w 66"/>
                <a:gd name="T11" fmla="*/ 160 h 165"/>
                <a:gd name="T12" fmla="*/ 25 w 66"/>
                <a:gd name="T13" fmla="*/ 162 h 165"/>
                <a:gd name="T14" fmla="*/ 0 w 66"/>
                <a:gd name="T15" fmla="*/ 160 h 165"/>
                <a:gd name="T16" fmla="*/ 0 w 66"/>
                <a:gd name="T17" fmla="*/ 151 h 165"/>
                <a:gd name="T18" fmla="*/ 24 w 66"/>
                <a:gd name="T19" fmla="*/ 154 h 165"/>
                <a:gd name="T20" fmla="*/ 27 w 66"/>
                <a:gd name="T21" fmla="*/ 1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65">
                  <a:moveTo>
                    <a:pt x="27" y="154"/>
                  </a:moveTo>
                  <a:cubicBezTo>
                    <a:pt x="27" y="154"/>
                    <a:pt x="27" y="154"/>
                    <a:pt x="27" y="154"/>
                  </a:cubicBezTo>
                  <a:cubicBezTo>
                    <a:pt x="30" y="155"/>
                    <a:pt x="33" y="155"/>
                    <a:pt x="34" y="154"/>
                  </a:cubicBezTo>
                  <a:cubicBezTo>
                    <a:pt x="37" y="152"/>
                    <a:pt x="50" y="74"/>
                    <a:pt x="51" y="56"/>
                  </a:cubicBezTo>
                  <a:cubicBezTo>
                    <a:pt x="54" y="28"/>
                    <a:pt x="47" y="23"/>
                    <a:pt x="66" y="0"/>
                  </a:cubicBezTo>
                  <a:cubicBezTo>
                    <a:pt x="66" y="0"/>
                    <a:pt x="41" y="158"/>
                    <a:pt x="40" y="160"/>
                  </a:cubicBezTo>
                  <a:cubicBezTo>
                    <a:pt x="37" y="165"/>
                    <a:pt x="31" y="163"/>
                    <a:pt x="25" y="162"/>
                  </a:cubicBezTo>
                  <a:cubicBezTo>
                    <a:pt x="0" y="160"/>
                    <a:pt x="0" y="160"/>
                    <a:pt x="0" y="160"/>
                  </a:cubicBezTo>
                  <a:cubicBezTo>
                    <a:pt x="0" y="157"/>
                    <a:pt x="0" y="154"/>
                    <a:pt x="0" y="151"/>
                  </a:cubicBezTo>
                  <a:cubicBezTo>
                    <a:pt x="24" y="154"/>
                    <a:pt x="24" y="154"/>
                    <a:pt x="24" y="154"/>
                  </a:cubicBezTo>
                  <a:lnTo>
                    <a:pt x="27" y="154"/>
                  </a:lnTo>
                  <a:close/>
                </a:path>
              </a:pathLst>
            </a:custGeom>
            <a:solidFill>
              <a:srgbClr val="83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433">
              <a:extLst>
                <a:ext uri="{FF2B5EF4-FFF2-40B4-BE49-F238E27FC236}">
                  <a16:creationId xmlns:a16="http://schemas.microsoft.com/office/drawing/2014/main" id="{876AE178-DC98-430D-B477-D3A1D96C9B8B}"/>
                </a:ext>
              </a:extLst>
            </p:cNvPr>
            <p:cNvSpPr>
              <a:spLocks/>
            </p:cNvSpPr>
            <p:nvPr/>
          </p:nvSpPr>
          <p:spPr bwMode="auto">
            <a:xfrm>
              <a:off x="8215309" y="2947743"/>
              <a:ext cx="27332" cy="8746"/>
            </a:xfrm>
            <a:custGeom>
              <a:avLst/>
              <a:gdLst>
                <a:gd name="T0" fmla="*/ 0 w 44"/>
                <a:gd name="T1" fmla="*/ 9 h 14"/>
                <a:gd name="T2" fmla="*/ 1 w 44"/>
                <a:gd name="T3" fmla="*/ 0 h 14"/>
                <a:gd name="T4" fmla="*/ 44 w 44"/>
                <a:gd name="T5" fmla="*/ 6 h 14"/>
                <a:gd name="T6" fmla="*/ 43 w 44"/>
                <a:gd name="T7" fmla="*/ 14 h 14"/>
                <a:gd name="T8" fmla="*/ 0 w 44"/>
                <a:gd name="T9" fmla="*/ 9 h 14"/>
              </a:gdLst>
              <a:ahLst/>
              <a:cxnLst>
                <a:cxn ang="0">
                  <a:pos x="T0" y="T1"/>
                </a:cxn>
                <a:cxn ang="0">
                  <a:pos x="T2" y="T3"/>
                </a:cxn>
                <a:cxn ang="0">
                  <a:pos x="T4" y="T5"/>
                </a:cxn>
                <a:cxn ang="0">
                  <a:pos x="T6" y="T7"/>
                </a:cxn>
                <a:cxn ang="0">
                  <a:pos x="T8" y="T9"/>
                </a:cxn>
              </a:cxnLst>
              <a:rect l="0" t="0" r="r" b="b"/>
              <a:pathLst>
                <a:path w="44" h="14">
                  <a:moveTo>
                    <a:pt x="0" y="9"/>
                  </a:moveTo>
                  <a:cubicBezTo>
                    <a:pt x="0" y="6"/>
                    <a:pt x="0" y="3"/>
                    <a:pt x="1" y="0"/>
                  </a:cubicBezTo>
                  <a:cubicBezTo>
                    <a:pt x="44" y="6"/>
                    <a:pt x="44" y="6"/>
                    <a:pt x="44" y="6"/>
                  </a:cubicBezTo>
                  <a:cubicBezTo>
                    <a:pt x="44" y="8"/>
                    <a:pt x="43" y="11"/>
                    <a:pt x="43" y="14"/>
                  </a:cubicBezTo>
                  <a:lnTo>
                    <a:pt x="0" y="9"/>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434">
              <a:extLst>
                <a:ext uri="{FF2B5EF4-FFF2-40B4-BE49-F238E27FC236}">
                  <a16:creationId xmlns:a16="http://schemas.microsoft.com/office/drawing/2014/main" id="{7661DC4D-079F-43EB-97BB-75A5D1D374AD}"/>
                </a:ext>
              </a:extLst>
            </p:cNvPr>
            <p:cNvSpPr>
              <a:spLocks/>
            </p:cNvSpPr>
            <p:nvPr/>
          </p:nvSpPr>
          <p:spPr bwMode="auto">
            <a:xfrm>
              <a:off x="8232073" y="2838052"/>
              <a:ext cx="15670" cy="21136"/>
            </a:xfrm>
            <a:custGeom>
              <a:avLst/>
              <a:gdLst>
                <a:gd name="T0" fmla="*/ 0 w 25"/>
                <a:gd name="T1" fmla="*/ 31 h 34"/>
                <a:gd name="T2" fmla="*/ 12 w 25"/>
                <a:gd name="T3" fmla="*/ 0 h 34"/>
                <a:gd name="T4" fmla="*/ 20 w 25"/>
                <a:gd name="T5" fmla="*/ 1 h 34"/>
                <a:gd name="T6" fmla="*/ 25 w 25"/>
                <a:gd name="T7" fmla="*/ 34 h 34"/>
                <a:gd name="T8" fmla="*/ 0 w 25"/>
                <a:gd name="T9" fmla="*/ 31 h 34"/>
              </a:gdLst>
              <a:ahLst/>
              <a:cxnLst>
                <a:cxn ang="0">
                  <a:pos x="T0" y="T1"/>
                </a:cxn>
                <a:cxn ang="0">
                  <a:pos x="T2" y="T3"/>
                </a:cxn>
                <a:cxn ang="0">
                  <a:pos x="T4" y="T5"/>
                </a:cxn>
                <a:cxn ang="0">
                  <a:pos x="T6" y="T7"/>
                </a:cxn>
                <a:cxn ang="0">
                  <a:pos x="T8" y="T9"/>
                </a:cxn>
              </a:cxnLst>
              <a:rect l="0" t="0" r="r" b="b"/>
              <a:pathLst>
                <a:path w="25" h="34">
                  <a:moveTo>
                    <a:pt x="0" y="31"/>
                  </a:moveTo>
                  <a:cubicBezTo>
                    <a:pt x="5" y="16"/>
                    <a:pt x="9" y="5"/>
                    <a:pt x="12" y="0"/>
                  </a:cubicBezTo>
                  <a:cubicBezTo>
                    <a:pt x="20" y="1"/>
                    <a:pt x="20" y="1"/>
                    <a:pt x="20" y="1"/>
                  </a:cubicBezTo>
                  <a:cubicBezTo>
                    <a:pt x="23" y="7"/>
                    <a:pt x="24" y="18"/>
                    <a:pt x="25" y="34"/>
                  </a:cubicBezTo>
                  <a:lnTo>
                    <a:pt x="0" y="3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435">
              <a:extLst>
                <a:ext uri="{FF2B5EF4-FFF2-40B4-BE49-F238E27FC236}">
                  <a16:creationId xmlns:a16="http://schemas.microsoft.com/office/drawing/2014/main" id="{7AF87D06-3598-452D-B7A1-F891F51DF7BC}"/>
                </a:ext>
              </a:extLst>
            </p:cNvPr>
            <p:cNvSpPr>
              <a:spLocks/>
            </p:cNvSpPr>
            <p:nvPr/>
          </p:nvSpPr>
          <p:spPr bwMode="auto">
            <a:xfrm>
              <a:off x="7350172" y="2005347"/>
              <a:ext cx="1157039" cy="1127522"/>
            </a:xfrm>
            <a:custGeom>
              <a:avLst/>
              <a:gdLst>
                <a:gd name="T0" fmla="*/ 496 w 1856"/>
                <a:gd name="T1" fmla="*/ 1600 h 1816"/>
                <a:gd name="T2" fmla="*/ 420 w 1856"/>
                <a:gd name="T3" fmla="*/ 1367 h 1816"/>
                <a:gd name="T4" fmla="*/ 365 w 1856"/>
                <a:gd name="T5" fmla="*/ 1043 h 1816"/>
                <a:gd name="T6" fmla="*/ 628 w 1856"/>
                <a:gd name="T7" fmla="*/ 1099 h 1816"/>
                <a:gd name="T8" fmla="*/ 894 w 1856"/>
                <a:gd name="T9" fmla="*/ 818 h 1816"/>
                <a:gd name="T10" fmla="*/ 1255 w 1856"/>
                <a:gd name="T11" fmla="*/ 689 h 1816"/>
                <a:gd name="T12" fmla="*/ 1344 w 1856"/>
                <a:gd name="T13" fmla="*/ 441 h 1816"/>
                <a:gd name="T14" fmla="*/ 1517 w 1856"/>
                <a:gd name="T15" fmla="*/ 497 h 1816"/>
                <a:gd name="T16" fmla="*/ 1577 w 1856"/>
                <a:gd name="T17" fmla="*/ 571 h 1816"/>
                <a:gd name="T18" fmla="*/ 1589 w 1856"/>
                <a:gd name="T19" fmla="*/ 621 h 1816"/>
                <a:gd name="T20" fmla="*/ 1633 w 1856"/>
                <a:gd name="T21" fmla="*/ 652 h 1816"/>
                <a:gd name="T22" fmla="*/ 1745 w 1856"/>
                <a:gd name="T23" fmla="*/ 616 h 1816"/>
                <a:gd name="T24" fmla="*/ 1838 w 1856"/>
                <a:gd name="T25" fmla="*/ 525 h 1816"/>
                <a:gd name="T26" fmla="*/ 1837 w 1856"/>
                <a:gd name="T27" fmla="*/ 455 h 1816"/>
                <a:gd name="T28" fmla="*/ 1738 w 1856"/>
                <a:gd name="T29" fmla="*/ 354 h 1816"/>
                <a:gd name="T30" fmla="*/ 1327 w 1856"/>
                <a:gd name="T31" fmla="*/ 78 h 1816"/>
                <a:gd name="T32" fmla="*/ 888 w 1856"/>
                <a:gd name="T33" fmla="*/ 113 h 1816"/>
                <a:gd name="T34" fmla="*/ 619 w 1856"/>
                <a:gd name="T35" fmla="*/ 275 h 1816"/>
                <a:gd name="T36" fmla="*/ 618 w 1856"/>
                <a:gd name="T37" fmla="*/ 273 h 1816"/>
                <a:gd name="T38" fmla="*/ 553 w 1856"/>
                <a:gd name="T39" fmla="*/ 317 h 1816"/>
                <a:gd name="T40" fmla="*/ 486 w 1856"/>
                <a:gd name="T41" fmla="*/ 360 h 1816"/>
                <a:gd name="T42" fmla="*/ 488 w 1856"/>
                <a:gd name="T43" fmla="*/ 362 h 1816"/>
                <a:gd name="T44" fmla="*/ 226 w 1856"/>
                <a:gd name="T45" fmla="*/ 564 h 1816"/>
                <a:gd name="T46" fmla="*/ 60 w 1856"/>
                <a:gd name="T47" fmla="*/ 871 h 1816"/>
                <a:gd name="T48" fmla="*/ 346 w 1856"/>
                <a:gd name="T49" fmla="*/ 1816 h 1816"/>
                <a:gd name="T50" fmla="*/ 408 w 1856"/>
                <a:gd name="T51" fmla="*/ 1717 h 1816"/>
                <a:gd name="T52" fmla="*/ 496 w 1856"/>
                <a:gd name="T53" fmla="*/ 1600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6" h="1816">
                  <a:moveTo>
                    <a:pt x="496" y="1600"/>
                  </a:moveTo>
                  <a:cubicBezTo>
                    <a:pt x="503" y="1585"/>
                    <a:pt x="455" y="1504"/>
                    <a:pt x="420" y="1367"/>
                  </a:cubicBezTo>
                  <a:cubicBezTo>
                    <a:pt x="400" y="1287"/>
                    <a:pt x="365" y="1128"/>
                    <a:pt x="365" y="1043"/>
                  </a:cubicBezTo>
                  <a:cubicBezTo>
                    <a:pt x="400" y="983"/>
                    <a:pt x="545" y="1105"/>
                    <a:pt x="628" y="1099"/>
                  </a:cubicBezTo>
                  <a:cubicBezTo>
                    <a:pt x="870" y="1083"/>
                    <a:pt x="799" y="887"/>
                    <a:pt x="894" y="818"/>
                  </a:cubicBezTo>
                  <a:cubicBezTo>
                    <a:pt x="974" y="759"/>
                    <a:pt x="1134" y="904"/>
                    <a:pt x="1255" y="689"/>
                  </a:cubicBezTo>
                  <a:cubicBezTo>
                    <a:pt x="1300" y="608"/>
                    <a:pt x="1259" y="432"/>
                    <a:pt x="1344" y="441"/>
                  </a:cubicBezTo>
                  <a:cubicBezTo>
                    <a:pt x="1386" y="440"/>
                    <a:pt x="1477" y="471"/>
                    <a:pt x="1517" y="497"/>
                  </a:cubicBezTo>
                  <a:cubicBezTo>
                    <a:pt x="1526" y="503"/>
                    <a:pt x="1570" y="538"/>
                    <a:pt x="1577" y="571"/>
                  </a:cubicBezTo>
                  <a:cubicBezTo>
                    <a:pt x="1579" y="583"/>
                    <a:pt x="1577" y="602"/>
                    <a:pt x="1589" y="621"/>
                  </a:cubicBezTo>
                  <a:cubicBezTo>
                    <a:pt x="1604" y="648"/>
                    <a:pt x="1629" y="654"/>
                    <a:pt x="1633" y="652"/>
                  </a:cubicBezTo>
                  <a:cubicBezTo>
                    <a:pt x="1633" y="652"/>
                    <a:pt x="1675" y="661"/>
                    <a:pt x="1745" y="616"/>
                  </a:cubicBezTo>
                  <a:cubicBezTo>
                    <a:pt x="1816" y="572"/>
                    <a:pt x="1838" y="525"/>
                    <a:pt x="1838" y="525"/>
                  </a:cubicBezTo>
                  <a:cubicBezTo>
                    <a:pt x="1849" y="502"/>
                    <a:pt x="1856" y="485"/>
                    <a:pt x="1837" y="455"/>
                  </a:cubicBezTo>
                  <a:cubicBezTo>
                    <a:pt x="1834" y="451"/>
                    <a:pt x="1755" y="374"/>
                    <a:pt x="1738" y="354"/>
                  </a:cubicBezTo>
                  <a:cubicBezTo>
                    <a:pt x="1636" y="239"/>
                    <a:pt x="1467" y="142"/>
                    <a:pt x="1327" y="78"/>
                  </a:cubicBezTo>
                  <a:cubicBezTo>
                    <a:pt x="1158" y="0"/>
                    <a:pt x="943" y="87"/>
                    <a:pt x="888" y="113"/>
                  </a:cubicBezTo>
                  <a:cubicBezTo>
                    <a:pt x="750" y="180"/>
                    <a:pt x="712" y="216"/>
                    <a:pt x="619" y="275"/>
                  </a:cubicBezTo>
                  <a:cubicBezTo>
                    <a:pt x="618" y="273"/>
                    <a:pt x="618" y="273"/>
                    <a:pt x="618" y="273"/>
                  </a:cubicBezTo>
                  <a:cubicBezTo>
                    <a:pt x="597" y="287"/>
                    <a:pt x="575" y="302"/>
                    <a:pt x="553" y="317"/>
                  </a:cubicBezTo>
                  <a:cubicBezTo>
                    <a:pt x="530" y="332"/>
                    <a:pt x="508" y="346"/>
                    <a:pt x="486" y="360"/>
                  </a:cubicBezTo>
                  <a:cubicBezTo>
                    <a:pt x="488" y="362"/>
                    <a:pt x="488" y="362"/>
                    <a:pt x="488" y="362"/>
                  </a:cubicBezTo>
                  <a:cubicBezTo>
                    <a:pt x="402" y="422"/>
                    <a:pt x="335" y="470"/>
                    <a:pt x="226" y="564"/>
                  </a:cubicBezTo>
                  <a:cubicBezTo>
                    <a:pt x="176" y="608"/>
                    <a:pt x="130" y="673"/>
                    <a:pt x="60" y="871"/>
                  </a:cubicBezTo>
                  <a:cubicBezTo>
                    <a:pt x="0" y="1010"/>
                    <a:pt x="176" y="1748"/>
                    <a:pt x="346" y="1816"/>
                  </a:cubicBezTo>
                  <a:cubicBezTo>
                    <a:pt x="376" y="1801"/>
                    <a:pt x="386" y="1744"/>
                    <a:pt x="408" y="1717"/>
                  </a:cubicBezTo>
                  <a:cubicBezTo>
                    <a:pt x="445" y="1673"/>
                    <a:pt x="488" y="1652"/>
                    <a:pt x="496" y="1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525" name="Freeform 436">
              <a:extLst>
                <a:ext uri="{FF2B5EF4-FFF2-40B4-BE49-F238E27FC236}">
                  <a16:creationId xmlns:a16="http://schemas.microsoft.com/office/drawing/2014/main" id="{012C6510-689F-4D6D-9663-4AB500CB387E}"/>
                </a:ext>
              </a:extLst>
            </p:cNvPr>
            <p:cNvSpPr>
              <a:spLocks/>
            </p:cNvSpPr>
            <p:nvPr/>
          </p:nvSpPr>
          <p:spPr bwMode="auto">
            <a:xfrm>
              <a:off x="7353088" y="2005347"/>
              <a:ext cx="1143921" cy="1112580"/>
            </a:xfrm>
            <a:custGeom>
              <a:avLst/>
              <a:gdLst>
                <a:gd name="T0" fmla="*/ 1835 w 1835"/>
                <a:gd name="T1" fmla="*/ 461 h 1792"/>
                <a:gd name="T2" fmla="*/ 1832 w 1835"/>
                <a:gd name="T3" fmla="*/ 455 h 1792"/>
                <a:gd name="T4" fmla="*/ 1733 w 1835"/>
                <a:gd name="T5" fmla="*/ 354 h 1792"/>
                <a:gd name="T6" fmla="*/ 1322 w 1835"/>
                <a:gd name="T7" fmla="*/ 78 h 1792"/>
                <a:gd name="T8" fmla="*/ 883 w 1835"/>
                <a:gd name="T9" fmla="*/ 113 h 1792"/>
                <a:gd name="T10" fmla="*/ 614 w 1835"/>
                <a:gd name="T11" fmla="*/ 275 h 1792"/>
                <a:gd name="T12" fmla="*/ 613 w 1835"/>
                <a:gd name="T13" fmla="*/ 273 h 1792"/>
                <a:gd name="T14" fmla="*/ 548 w 1835"/>
                <a:gd name="T15" fmla="*/ 317 h 1792"/>
                <a:gd name="T16" fmla="*/ 481 w 1835"/>
                <a:gd name="T17" fmla="*/ 360 h 1792"/>
                <a:gd name="T18" fmla="*/ 483 w 1835"/>
                <a:gd name="T19" fmla="*/ 362 h 1792"/>
                <a:gd name="T20" fmla="*/ 221 w 1835"/>
                <a:gd name="T21" fmla="*/ 564 h 1792"/>
                <a:gd name="T22" fmla="*/ 55 w 1835"/>
                <a:gd name="T23" fmla="*/ 871 h 1792"/>
                <a:gd name="T24" fmla="*/ 305 w 1835"/>
                <a:gd name="T25" fmla="*/ 1792 h 1792"/>
                <a:gd name="T26" fmla="*/ 332 w 1835"/>
                <a:gd name="T27" fmla="*/ 1787 h 1792"/>
                <a:gd name="T28" fmla="*/ 219 w 1835"/>
                <a:gd name="T29" fmla="*/ 1472 h 1792"/>
                <a:gd name="T30" fmla="*/ 134 w 1835"/>
                <a:gd name="T31" fmla="*/ 925 h 1792"/>
                <a:gd name="T32" fmla="*/ 295 w 1835"/>
                <a:gd name="T33" fmla="*/ 637 h 1792"/>
                <a:gd name="T34" fmla="*/ 899 w 1835"/>
                <a:gd name="T35" fmla="*/ 183 h 1792"/>
                <a:gd name="T36" fmla="*/ 1424 w 1835"/>
                <a:gd name="T37" fmla="*/ 209 h 1792"/>
                <a:gd name="T38" fmla="*/ 1770 w 1835"/>
                <a:gd name="T39" fmla="*/ 532 h 1792"/>
                <a:gd name="T40" fmla="*/ 1835 w 1835"/>
                <a:gd name="T41" fmla="*/ 461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5" h="1792">
                  <a:moveTo>
                    <a:pt x="1835" y="461"/>
                  </a:moveTo>
                  <a:cubicBezTo>
                    <a:pt x="1834" y="459"/>
                    <a:pt x="1833" y="457"/>
                    <a:pt x="1832" y="455"/>
                  </a:cubicBezTo>
                  <a:cubicBezTo>
                    <a:pt x="1829" y="451"/>
                    <a:pt x="1750" y="374"/>
                    <a:pt x="1733" y="354"/>
                  </a:cubicBezTo>
                  <a:cubicBezTo>
                    <a:pt x="1631" y="239"/>
                    <a:pt x="1462" y="142"/>
                    <a:pt x="1322" y="78"/>
                  </a:cubicBezTo>
                  <a:cubicBezTo>
                    <a:pt x="1153" y="0"/>
                    <a:pt x="938" y="87"/>
                    <a:pt x="883" y="113"/>
                  </a:cubicBezTo>
                  <a:cubicBezTo>
                    <a:pt x="745" y="180"/>
                    <a:pt x="707" y="216"/>
                    <a:pt x="614" y="275"/>
                  </a:cubicBezTo>
                  <a:cubicBezTo>
                    <a:pt x="613" y="273"/>
                    <a:pt x="613" y="273"/>
                    <a:pt x="613" y="273"/>
                  </a:cubicBezTo>
                  <a:cubicBezTo>
                    <a:pt x="592" y="287"/>
                    <a:pt x="570" y="302"/>
                    <a:pt x="548" y="317"/>
                  </a:cubicBezTo>
                  <a:cubicBezTo>
                    <a:pt x="525" y="332"/>
                    <a:pt x="503" y="346"/>
                    <a:pt x="481" y="360"/>
                  </a:cubicBezTo>
                  <a:cubicBezTo>
                    <a:pt x="483" y="362"/>
                    <a:pt x="483" y="362"/>
                    <a:pt x="483" y="362"/>
                  </a:cubicBezTo>
                  <a:cubicBezTo>
                    <a:pt x="397" y="422"/>
                    <a:pt x="330" y="470"/>
                    <a:pt x="221" y="564"/>
                  </a:cubicBezTo>
                  <a:cubicBezTo>
                    <a:pt x="171" y="608"/>
                    <a:pt x="125" y="673"/>
                    <a:pt x="55" y="871"/>
                  </a:cubicBezTo>
                  <a:cubicBezTo>
                    <a:pt x="0" y="1001"/>
                    <a:pt x="147" y="1647"/>
                    <a:pt x="305" y="1792"/>
                  </a:cubicBezTo>
                  <a:cubicBezTo>
                    <a:pt x="323" y="1792"/>
                    <a:pt x="333" y="1791"/>
                    <a:pt x="332" y="1787"/>
                  </a:cubicBezTo>
                  <a:cubicBezTo>
                    <a:pt x="325" y="1768"/>
                    <a:pt x="257" y="1620"/>
                    <a:pt x="219" y="1472"/>
                  </a:cubicBezTo>
                  <a:cubicBezTo>
                    <a:pt x="181" y="1323"/>
                    <a:pt x="81" y="1111"/>
                    <a:pt x="134" y="925"/>
                  </a:cubicBezTo>
                  <a:cubicBezTo>
                    <a:pt x="187" y="738"/>
                    <a:pt x="272" y="654"/>
                    <a:pt x="295" y="637"/>
                  </a:cubicBezTo>
                  <a:cubicBezTo>
                    <a:pt x="319" y="619"/>
                    <a:pt x="583" y="267"/>
                    <a:pt x="899" y="183"/>
                  </a:cubicBezTo>
                  <a:cubicBezTo>
                    <a:pt x="1215" y="99"/>
                    <a:pt x="1299" y="125"/>
                    <a:pt x="1424" y="209"/>
                  </a:cubicBezTo>
                  <a:cubicBezTo>
                    <a:pt x="1549" y="293"/>
                    <a:pt x="1745" y="555"/>
                    <a:pt x="1770" y="532"/>
                  </a:cubicBezTo>
                  <a:cubicBezTo>
                    <a:pt x="1794" y="509"/>
                    <a:pt x="1809" y="495"/>
                    <a:pt x="1835" y="4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6" name="Freeform 437">
              <a:extLst>
                <a:ext uri="{FF2B5EF4-FFF2-40B4-BE49-F238E27FC236}">
                  <a16:creationId xmlns:a16="http://schemas.microsoft.com/office/drawing/2014/main" id="{BA5B8DE0-3133-4E00-A96F-8B0084FFF196}"/>
                </a:ext>
              </a:extLst>
            </p:cNvPr>
            <p:cNvSpPr>
              <a:spLocks/>
            </p:cNvSpPr>
            <p:nvPr/>
          </p:nvSpPr>
          <p:spPr bwMode="auto">
            <a:xfrm>
              <a:off x="7218615" y="1875248"/>
              <a:ext cx="889554" cy="771481"/>
            </a:xfrm>
            <a:custGeom>
              <a:avLst/>
              <a:gdLst>
                <a:gd name="T0" fmla="*/ 1401 w 1427"/>
                <a:gd name="T1" fmla="*/ 106 h 1243"/>
                <a:gd name="T2" fmla="*/ 1386 w 1427"/>
                <a:gd name="T3" fmla="*/ 215 h 1243"/>
                <a:gd name="T4" fmla="*/ 688 w 1427"/>
                <a:gd name="T5" fmla="*/ 592 h 1243"/>
                <a:gd name="T6" fmla="*/ 215 w 1427"/>
                <a:gd name="T7" fmla="*/ 1214 h 1243"/>
                <a:gd name="T8" fmla="*/ 105 w 1427"/>
                <a:gd name="T9" fmla="*/ 1211 h 1243"/>
                <a:gd name="T10" fmla="*/ 542 w 1427"/>
                <a:gd name="T11" fmla="*/ 427 h 1243"/>
                <a:gd name="T12" fmla="*/ 1401 w 1427"/>
                <a:gd name="T13" fmla="*/ 106 h 1243"/>
              </a:gdLst>
              <a:ahLst/>
              <a:cxnLst>
                <a:cxn ang="0">
                  <a:pos x="T0" y="T1"/>
                </a:cxn>
                <a:cxn ang="0">
                  <a:pos x="T2" y="T3"/>
                </a:cxn>
                <a:cxn ang="0">
                  <a:pos x="T4" y="T5"/>
                </a:cxn>
                <a:cxn ang="0">
                  <a:pos x="T6" y="T7"/>
                </a:cxn>
                <a:cxn ang="0">
                  <a:pos x="T8" y="T9"/>
                </a:cxn>
                <a:cxn ang="0">
                  <a:pos x="T10" y="T11"/>
                </a:cxn>
                <a:cxn ang="0">
                  <a:pos x="T12" y="T13"/>
                </a:cxn>
              </a:cxnLst>
              <a:rect l="0" t="0" r="r" b="b"/>
              <a:pathLst>
                <a:path w="1427" h="1243">
                  <a:moveTo>
                    <a:pt x="1401" y="106"/>
                  </a:moveTo>
                  <a:cubicBezTo>
                    <a:pt x="1427" y="137"/>
                    <a:pt x="1421" y="185"/>
                    <a:pt x="1386" y="215"/>
                  </a:cubicBezTo>
                  <a:cubicBezTo>
                    <a:pt x="1386" y="215"/>
                    <a:pt x="1045" y="288"/>
                    <a:pt x="688" y="592"/>
                  </a:cubicBezTo>
                  <a:cubicBezTo>
                    <a:pt x="332" y="896"/>
                    <a:pt x="215" y="1214"/>
                    <a:pt x="215" y="1214"/>
                  </a:cubicBezTo>
                  <a:cubicBezTo>
                    <a:pt x="181" y="1243"/>
                    <a:pt x="131" y="1242"/>
                    <a:pt x="105" y="1211"/>
                  </a:cubicBezTo>
                  <a:cubicBezTo>
                    <a:pt x="0" y="1089"/>
                    <a:pt x="304" y="628"/>
                    <a:pt x="542" y="427"/>
                  </a:cubicBezTo>
                  <a:cubicBezTo>
                    <a:pt x="785" y="220"/>
                    <a:pt x="1308" y="0"/>
                    <a:pt x="1401" y="106"/>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438">
              <a:extLst>
                <a:ext uri="{FF2B5EF4-FFF2-40B4-BE49-F238E27FC236}">
                  <a16:creationId xmlns:a16="http://schemas.microsoft.com/office/drawing/2014/main" id="{AD2F5A9F-02CE-470D-A6D0-5E758224DA82}"/>
                </a:ext>
              </a:extLst>
            </p:cNvPr>
            <p:cNvSpPr>
              <a:spLocks/>
            </p:cNvSpPr>
            <p:nvPr/>
          </p:nvSpPr>
          <p:spPr bwMode="auto">
            <a:xfrm>
              <a:off x="7574292" y="2178813"/>
              <a:ext cx="548090" cy="466825"/>
            </a:xfrm>
            <a:custGeom>
              <a:avLst/>
              <a:gdLst>
                <a:gd name="T0" fmla="*/ 0 w 879"/>
                <a:gd name="T1" fmla="*/ 423 h 752"/>
                <a:gd name="T2" fmla="*/ 343 w 879"/>
                <a:gd name="T3" fmla="*/ 709 h 752"/>
                <a:gd name="T4" fmla="*/ 793 w 879"/>
                <a:gd name="T5" fmla="*/ 412 h 752"/>
                <a:gd name="T6" fmla="*/ 617 w 879"/>
                <a:gd name="T7" fmla="*/ 0 h 752"/>
                <a:gd name="T8" fmla="*/ 0 w 879"/>
                <a:gd name="T9" fmla="*/ 423 h 752"/>
              </a:gdLst>
              <a:ahLst/>
              <a:cxnLst>
                <a:cxn ang="0">
                  <a:pos x="T0" y="T1"/>
                </a:cxn>
                <a:cxn ang="0">
                  <a:pos x="T2" y="T3"/>
                </a:cxn>
                <a:cxn ang="0">
                  <a:pos x="T4" y="T5"/>
                </a:cxn>
                <a:cxn ang="0">
                  <a:pos x="T6" y="T7"/>
                </a:cxn>
                <a:cxn ang="0">
                  <a:pos x="T8" y="T9"/>
                </a:cxn>
              </a:cxnLst>
              <a:rect l="0" t="0" r="r" b="b"/>
              <a:pathLst>
                <a:path w="879" h="752">
                  <a:moveTo>
                    <a:pt x="0" y="423"/>
                  </a:moveTo>
                  <a:cubicBezTo>
                    <a:pt x="0" y="423"/>
                    <a:pt x="125" y="752"/>
                    <a:pt x="343" y="709"/>
                  </a:cubicBezTo>
                  <a:cubicBezTo>
                    <a:pt x="486" y="681"/>
                    <a:pt x="733" y="521"/>
                    <a:pt x="793" y="412"/>
                  </a:cubicBezTo>
                  <a:cubicBezTo>
                    <a:pt x="879" y="255"/>
                    <a:pt x="617" y="0"/>
                    <a:pt x="617" y="0"/>
                  </a:cubicBezTo>
                  <a:lnTo>
                    <a:pt x="0" y="423"/>
                  </a:ln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439">
              <a:extLst>
                <a:ext uri="{FF2B5EF4-FFF2-40B4-BE49-F238E27FC236}">
                  <a16:creationId xmlns:a16="http://schemas.microsoft.com/office/drawing/2014/main" id="{0FF74E1D-932C-40F4-8AA2-AC87699A4768}"/>
                </a:ext>
              </a:extLst>
            </p:cNvPr>
            <p:cNvSpPr>
              <a:spLocks/>
            </p:cNvSpPr>
            <p:nvPr/>
          </p:nvSpPr>
          <p:spPr bwMode="auto">
            <a:xfrm>
              <a:off x="7964223" y="2144556"/>
              <a:ext cx="50290" cy="87461"/>
            </a:xfrm>
            <a:custGeom>
              <a:avLst/>
              <a:gdLst>
                <a:gd name="T0" fmla="*/ 1 w 81"/>
                <a:gd name="T1" fmla="*/ 98 h 141"/>
                <a:gd name="T2" fmla="*/ 26 w 81"/>
                <a:gd name="T3" fmla="*/ 10 h 141"/>
                <a:gd name="T4" fmla="*/ 72 w 81"/>
                <a:gd name="T5" fmla="*/ 70 h 141"/>
                <a:gd name="T6" fmla="*/ 57 w 81"/>
                <a:gd name="T7" fmla="*/ 132 h 141"/>
                <a:gd name="T8" fmla="*/ 1 w 81"/>
                <a:gd name="T9" fmla="*/ 98 h 141"/>
              </a:gdLst>
              <a:ahLst/>
              <a:cxnLst>
                <a:cxn ang="0">
                  <a:pos x="T0" y="T1"/>
                </a:cxn>
                <a:cxn ang="0">
                  <a:pos x="T2" y="T3"/>
                </a:cxn>
                <a:cxn ang="0">
                  <a:pos x="T4" y="T5"/>
                </a:cxn>
                <a:cxn ang="0">
                  <a:pos x="T6" y="T7"/>
                </a:cxn>
                <a:cxn ang="0">
                  <a:pos x="T8" y="T9"/>
                </a:cxn>
              </a:cxnLst>
              <a:rect l="0" t="0" r="r" b="b"/>
              <a:pathLst>
                <a:path w="81" h="141">
                  <a:moveTo>
                    <a:pt x="1" y="98"/>
                  </a:moveTo>
                  <a:cubicBezTo>
                    <a:pt x="0" y="89"/>
                    <a:pt x="5" y="21"/>
                    <a:pt x="26" y="10"/>
                  </a:cubicBezTo>
                  <a:cubicBezTo>
                    <a:pt x="46" y="0"/>
                    <a:pt x="63" y="28"/>
                    <a:pt x="72" y="70"/>
                  </a:cubicBezTo>
                  <a:cubicBezTo>
                    <a:pt x="81" y="111"/>
                    <a:pt x="79" y="141"/>
                    <a:pt x="57" y="132"/>
                  </a:cubicBezTo>
                  <a:cubicBezTo>
                    <a:pt x="34" y="123"/>
                    <a:pt x="1" y="98"/>
                    <a:pt x="1" y="98"/>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440">
              <a:extLst>
                <a:ext uri="{FF2B5EF4-FFF2-40B4-BE49-F238E27FC236}">
                  <a16:creationId xmlns:a16="http://schemas.microsoft.com/office/drawing/2014/main" id="{6B8BBE9A-C705-4A4C-B08C-BD4D1EB2D437}"/>
                </a:ext>
              </a:extLst>
            </p:cNvPr>
            <p:cNvSpPr>
              <a:spLocks/>
            </p:cNvSpPr>
            <p:nvPr/>
          </p:nvSpPr>
          <p:spPr bwMode="auto">
            <a:xfrm>
              <a:off x="7443463" y="1952506"/>
              <a:ext cx="647213" cy="710987"/>
            </a:xfrm>
            <a:custGeom>
              <a:avLst/>
              <a:gdLst>
                <a:gd name="T0" fmla="*/ 152 w 1038"/>
                <a:gd name="T1" fmla="*/ 803 h 1145"/>
                <a:gd name="T2" fmla="*/ 835 w 1038"/>
                <a:gd name="T3" fmla="*/ 1005 h 1145"/>
                <a:gd name="T4" fmla="*/ 835 w 1038"/>
                <a:gd name="T5" fmla="*/ 1005 h 1145"/>
                <a:gd name="T6" fmla="*/ 841 w 1038"/>
                <a:gd name="T7" fmla="*/ 1000 h 1145"/>
                <a:gd name="T8" fmla="*/ 847 w 1038"/>
                <a:gd name="T9" fmla="*/ 996 h 1145"/>
                <a:gd name="T10" fmla="*/ 847 w 1038"/>
                <a:gd name="T11" fmla="*/ 996 h 1145"/>
                <a:gd name="T12" fmla="*/ 834 w 1038"/>
                <a:gd name="T13" fmla="*/ 288 h 1145"/>
                <a:gd name="T14" fmla="*/ 393 w 1038"/>
                <a:gd name="T15" fmla="*/ 175 h 1145"/>
                <a:gd name="T16" fmla="*/ 82 w 1038"/>
                <a:gd name="T17" fmla="*/ 113 h 1145"/>
                <a:gd name="T18" fmla="*/ 165 w 1038"/>
                <a:gd name="T19" fmla="*/ 345 h 1145"/>
                <a:gd name="T20" fmla="*/ 152 w 1038"/>
                <a:gd name="T21" fmla="*/ 80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1145">
                  <a:moveTo>
                    <a:pt x="152" y="803"/>
                  </a:moveTo>
                  <a:cubicBezTo>
                    <a:pt x="328" y="1034"/>
                    <a:pt x="631" y="1145"/>
                    <a:pt x="835" y="1005"/>
                  </a:cubicBezTo>
                  <a:cubicBezTo>
                    <a:pt x="835" y="1005"/>
                    <a:pt x="835" y="1005"/>
                    <a:pt x="835" y="1005"/>
                  </a:cubicBezTo>
                  <a:cubicBezTo>
                    <a:pt x="837" y="1003"/>
                    <a:pt x="839" y="1002"/>
                    <a:pt x="841" y="1000"/>
                  </a:cubicBezTo>
                  <a:cubicBezTo>
                    <a:pt x="843" y="999"/>
                    <a:pt x="845" y="997"/>
                    <a:pt x="847" y="996"/>
                  </a:cubicBezTo>
                  <a:cubicBezTo>
                    <a:pt x="847" y="996"/>
                    <a:pt x="847" y="996"/>
                    <a:pt x="847" y="996"/>
                  </a:cubicBezTo>
                  <a:cubicBezTo>
                    <a:pt x="1038" y="838"/>
                    <a:pt x="1011" y="518"/>
                    <a:pt x="834" y="288"/>
                  </a:cubicBezTo>
                  <a:cubicBezTo>
                    <a:pt x="685" y="94"/>
                    <a:pt x="525" y="109"/>
                    <a:pt x="393" y="175"/>
                  </a:cubicBezTo>
                  <a:cubicBezTo>
                    <a:pt x="375" y="37"/>
                    <a:pt x="140" y="0"/>
                    <a:pt x="82" y="113"/>
                  </a:cubicBezTo>
                  <a:cubicBezTo>
                    <a:pt x="54" y="167"/>
                    <a:pt x="21" y="288"/>
                    <a:pt x="165" y="345"/>
                  </a:cubicBezTo>
                  <a:cubicBezTo>
                    <a:pt x="62" y="455"/>
                    <a:pt x="0" y="605"/>
                    <a:pt x="152" y="803"/>
                  </a:cubicBezTo>
                  <a:close/>
                </a:path>
              </a:pathLst>
            </a:custGeom>
            <a:solidFill>
              <a:srgbClr val="B9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530" name="Freeform 441">
              <a:extLst>
                <a:ext uri="{FF2B5EF4-FFF2-40B4-BE49-F238E27FC236}">
                  <a16:creationId xmlns:a16="http://schemas.microsoft.com/office/drawing/2014/main" id="{ADF41EA5-5876-4BF4-A0B1-41F1D6129FC6}"/>
                </a:ext>
              </a:extLst>
            </p:cNvPr>
            <p:cNvSpPr>
              <a:spLocks/>
            </p:cNvSpPr>
            <p:nvPr/>
          </p:nvSpPr>
          <p:spPr bwMode="auto">
            <a:xfrm>
              <a:off x="7510882" y="2427712"/>
              <a:ext cx="71062" cy="64503"/>
            </a:xfrm>
            <a:custGeom>
              <a:avLst/>
              <a:gdLst>
                <a:gd name="T0" fmla="*/ 102 w 114"/>
                <a:gd name="T1" fmla="*/ 22 h 104"/>
                <a:gd name="T2" fmla="*/ 16 w 114"/>
                <a:gd name="T3" fmla="*/ 15 h 104"/>
                <a:gd name="T4" fmla="*/ 53 w 114"/>
                <a:gd name="T5" fmla="*/ 74 h 104"/>
                <a:gd name="T6" fmla="*/ 113 w 114"/>
                <a:gd name="T7" fmla="*/ 82 h 104"/>
                <a:gd name="T8" fmla="*/ 102 w 114"/>
                <a:gd name="T9" fmla="*/ 22 h 104"/>
              </a:gdLst>
              <a:ahLst/>
              <a:cxnLst>
                <a:cxn ang="0">
                  <a:pos x="T0" y="T1"/>
                </a:cxn>
                <a:cxn ang="0">
                  <a:pos x="T2" y="T3"/>
                </a:cxn>
                <a:cxn ang="0">
                  <a:pos x="T4" y="T5"/>
                </a:cxn>
                <a:cxn ang="0">
                  <a:pos x="T6" y="T7"/>
                </a:cxn>
                <a:cxn ang="0">
                  <a:pos x="T8" y="T9"/>
                </a:cxn>
              </a:cxnLst>
              <a:rect l="0" t="0" r="r" b="b"/>
              <a:pathLst>
                <a:path w="114" h="104">
                  <a:moveTo>
                    <a:pt x="102" y="22"/>
                  </a:moveTo>
                  <a:cubicBezTo>
                    <a:pt x="94" y="18"/>
                    <a:pt x="32" y="0"/>
                    <a:pt x="16" y="15"/>
                  </a:cubicBezTo>
                  <a:cubicBezTo>
                    <a:pt x="0" y="29"/>
                    <a:pt x="20" y="53"/>
                    <a:pt x="53" y="74"/>
                  </a:cubicBezTo>
                  <a:cubicBezTo>
                    <a:pt x="87" y="95"/>
                    <a:pt x="114" y="104"/>
                    <a:pt x="113" y="82"/>
                  </a:cubicBezTo>
                  <a:cubicBezTo>
                    <a:pt x="113" y="59"/>
                    <a:pt x="102" y="22"/>
                    <a:pt x="102" y="2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442">
              <a:extLst>
                <a:ext uri="{FF2B5EF4-FFF2-40B4-BE49-F238E27FC236}">
                  <a16:creationId xmlns:a16="http://schemas.microsoft.com/office/drawing/2014/main" id="{A237A508-63B9-4B6A-82CD-179624BB874A}"/>
                </a:ext>
              </a:extLst>
            </p:cNvPr>
            <p:cNvSpPr>
              <a:spLocks/>
            </p:cNvSpPr>
            <p:nvPr/>
          </p:nvSpPr>
          <p:spPr bwMode="auto">
            <a:xfrm>
              <a:off x="7673414" y="2061468"/>
              <a:ext cx="17128" cy="7288"/>
            </a:xfrm>
            <a:custGeom>
              <a:avLst/>
              <a:gdLst>
                <a:gd name="T0" fmla="*/ 24 w 27"/>
                <a:gd name="T1" fmla="*/ 0 h 12"/>
                <a:gd name="T2" fmla="*/ 0 w 27"/>
                <a:gd name="T3" fmla="*/ 12 h 12"/>
                <a:gd name="T4" fmla="*/ 24 w 27"/>
                <a:gd name="T5" fmla="*/ 0 h 12"/>
              </a:gdLst>
              <a:ahLst/>
              <a:cxnLst>
                <a:cxn ang="0">
                  <a:pos x="T0" y="T1"/>
                </a:cxn>
                <a:cxn ang="0">
                  <a:pos x="T2" y="T3"/>
                </a:cxn>
                <a:cxn ang="0">
                  <a:pos x="T4" y="T5"/>
                </a:cxn>
              </a:cxnLst>
              <a:rect l="0" t="0" r="r" b="b"/>
              <a:pathLst>
                <a:path w="27" h="12">
                  <a:moveTo>
                    <a:pt x="24" y="0"/>
                  </a:moveTo>
                  <a:cubicBezTo>
                    <a:pt x="21" y="1"/>
                    <a:pt x="12" y="5"/>
                    <a:pt x="0" y="12"/>
                  </a:cubicBezTo>
                  <a:cubicBezTo>
                    <a:pt x="17" y="5"/>
                    <a:pt x="27" y="0"/>
                    <a:pt x="24" y="0"/>
                  </a:cubicBezTo>
                  <a:close/>
                </a:path>
              </a:pathLst>
            </a:custGeom>
            <a:solidFill>
              <a:srgbClr val="975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443">
              <a:extLst>
                <a:ext uri="{FF2B5EF4-FFF2-40B4-BE49-F238E27FC236}">
                  <a16:creationId xmlns:a16="http://schemas.microsoft.com/office/drawing/2014/main" id="{5936DCE4-E9E8-4F9E-ADD5-FA98050F73E6}"/>
                </a:ext>
              </a:extLst>
            </p:cNvPr>
            <p:cNvSpPr>
              <a:spLocks/>
            </p:cNvSpPr>
            <p:nvPr/>
          </p:nvSpPr>
          <p:spPr bwMode="auto">
            <a:xfrm>
              <a:off x="7443464" y="1983117"/>
              <a:ext cx="598381" cy="680376"/>
            </a:xfrm>
            <a:custGeom>
              <a:avLst/>
              <a:gdLst>
                <a:gd name="T0" fmla="*/ 161 w 960"/>
                <a:gd name="T1" fmla="*/ 99 h 1096"/>
                <a:gd name="T2" fmla="*/ 178 w 960"/>
                <a:gd name="T3" fmla="*/ 0 h 1096"/>
                <a:gd name="T4" fmla="*/ 82 w 960"/>
                <a:gd name="T5" fmla="*/ 64 h 1096"/>
                <a:gd name="T6" fmla="*/ 165 w 960"/>
                <a:gd name="T7" fmla="*/ 296 h 1096"/>
                <a:gd name="T8" fmla="*/ 152 w 960"/>
                <a:gd name="T9" fmla="*/ 754 h 1096"/>
                <a:gd name="T10" fmla="*/ 835 w 960"/>
                <a:gd name="T11" fmla="*/ 956 h 1096"/>
                <a:gd name="T12" fmla="*/ 835 w 960"/>
                <a:gd name="T13" fmla="*/ 956 h 1096"/>
                <a:gd name="T14" fmla="*/ 841 w 960"/>
                <a:gd name="T15" fmla="*/ 951 h 1096"/>
                <a:gd name="T16" fmla="*/ 847 w 960"/>
                <a:gd name="T17" fmla="*/ 947 h 1096"/>
                <a:gd name="T18" fmla="*/ 847 w 960"/>
                <a:gd name="T19" fmla="*/ 947 h 1096"/>
                <a:gd name="T20" fmla="*/ 960 w 960"/>
                <a:gd name="T21" fmla="*/ 776 h 1096"/>
                <a:gd name="T22" fmla="*/ 615 w 960"/>
                <a:gd name="T23" fmla="*/ 919 h 1096"/>
                <a:gd name="T24" fmla="*/ 207 w 960"/>
                <a:gd name="T25" fmla="*/ 400 h 1096"/>
                <a:gd name="T26" fmla="*/ 369 w 960"/>
                <a:gd name="T27" fmla="*/ 138 h 1096"/>
                <a:gd name="T28" fmla="*/ 161 w 960"/>
                <a:gd name="T29" fmla="*/ 9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0" h="1096">
                  <a:moveTo>
                    <a:pt x="161" y="99"/>
                  </a:moveTo>
                  <a:cubicBezTo>
                    <a:pt x="161" y="58"/>
                    <a:pt x="168" y="26"/>
                    <a:pt x="178" y="0"/>
                  </a:cubicBezTo>
                  <a:cubicBezTo>
                    <a:pt x="136" y="8"/>
                    <a:pt x="100" y="28"/>
                    <a:pt x="82" y="64"/>
                  </a:cubicBezTo>
                  <a:cubicBezTo>
                    <a:pt x="54" y="118"/>
                    <a:pt x="21" y="239"/>
                    <a:pt x="165" y="296"/>
                  </a:cubicBezTo>
                  <a:cubicBezTo>
                    <a:pt x="62" y="406"/>
                    <a:pt x="0" y="556"/>
                    <a:pt x="152" y="754"/>
                  </a:cubicBezTo>
                  <a:cubicBezTo>
                    <a:pt x="328" y="985"/>
                    <a:pt x="631" y="1096"/>
                    <a:pt x="835" y="956"/>
                  </a:cubicBezTo>
                  <a:cubicBezTo>
                    <a:pt x="835" y="956"/>
                    <a:pt x="835" y="956"/>
                    <a:pt x="835" y="956"/>
                  </a:cubicBezTo>
                  <a:cubicBezTo>
                    <a:pt x="837" y="954"/>
                    <a:pt x="839" y="953"/>
                    <a:pt x="841" y="951"/>
                  </a:cubicBezTo>
                  <a:cubicBezTo>
                    <a:pt x="843" y="950"/>
                    <a:pt x="845" y="948"/>
                    <a:pt x="847" y="947"/>
                  </a:cubicBezTo>
                  <a:cubicBezTo>
                    <a:pt x="847" y="947"/>
                    <a:pt x="847" y="947"/>
                    <a:pt x="847" y="947"/>
                  </a:cubicBezTo>
                  <a:cubicBezTo>
                    <a:pt x="902" y="901"/>
                    <a:pt x="939" y="842"/>
                    <a:pt x="960" y="776"/>
                  </a:cubicBezTo>
                  <a:cubicBezTo>
                    <a:pt x="896" y="830"/>
                    <a:pt x="759" y="934"/>
                    <a:pt x="615" y="919"/>
                  </a:cubicBezTo>
                  <a:cubicBezTo>
                    <a:pt x="415" y="899"/>
                    <a:pt x="179" y="591"/>
                    <a:pt x="207" y="400"/>
                  </a:cubicBezTo>
                  <a:cubicBezTo>
                    <a:pt x="230" y="249"/>
                    <a:pt x="324" y="167"/>
                    <a:pt x="369" y="138"/>
                  </a:cubicBezTo>
                  <a:cubicBezTo>
                    <a:pt x="310" y="162"/>
                    <a:pt x="161" y="205"/>
                    <a:pt x="161" y="99"/>
                  </a:cubicBezTo>
                  <a:close/>
                </a:path>
              </a:pathLst>
            </a:custGeom>
            <a:solidFill>
              <a:srgbClr val="A4642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533" name="Freeform 444">
              <a:extLst>
                <a:ext uri="{FF2B5EF4-FFF2-40B4-BE49-F238E27FC236}">
                  <a16:creationId xmlns:a16="http://schemas.microsoft.com/office/drawing/2014/main" id="{08FA5D7A-6058-40D5-AF71-3002DA4D439E}"/>
                </a:ext>
              </a:extLst>
            </p:cNvPr>
            <p:cNvSpPr>
              <a:spLocks/>
            </p:cNvSpPr>
            <p:nvPr/>
          </p:nvSpPr>
          <p:spPr bwMode="auto">
            <a:xfrm>
              <a:off x="7484644" y="2957581"/>
              <a:ext cx="194601" cy="201890"/>
            </a:xfrm>
            <a:custGeom>
              <a:avLst/>
              <a:gdLst>
                <a:gd name="T0" fmla="*/ 312 w 312"/>
                <a:gd name="T1" fmla="*/ 81 h 325"/>
                <a:gd name="T2" fmla="*/ 262 w 312"/>
                <a:gd name="T3" fmla="*/ 5 h 325"/>
                <a:gd name="T4" fmla="*/ 0 w 312"/>
                <a:gd name="T5" fmla="*/ 210 h 325"/>
                <a:gd name="T6" fmla="*/ 135 w 312"/>
                <a:gd name="T7" fmla="*/ 305 h 325"/>
                <a:gd name="T8" fmla="*/ 312 w 312"/>
                <a:gd name="T9" fmla="*/ 81 h 325"/>
              </a:gdLst>
              <a:ahLst/>
              <a:cxnLst>
                <a:cxn ang="0">
                  <a:pos x="T0" y="T1"/>
                </a:cxn>
                <a:cxn ang="0">
                  <a:pos x="T2" y="T3"/>
                </a:cxn>
                <a:cxn ang="0">
                  <a:pos x="T4" y="T5"/>
                </a:cxn>
                <a:cxn ang="0">
                  <a:pos x="T6" y="T7"/>
                </a:cxn>
                <a:cxn ang="0">
                  <a:pos x="T8" y="T9"/>
                </a:cxn>
              </a:cxnLst>
              <a:rect l="0" t="0" r="r" b="b"/>
              <a:pathLst>
                <a:path w="312" h="325">
                  <a:moveTo>
                    <a:pt x="312" y="81"/>
                  </a:moveTo>
                  <a:cubicBezTo>
                    <a:pt x="311" y="64"/>
                    <a:pt x="288" y="0"/>
                    <a:pt x="262" y="5"/>
                  </a:cubicBezTo>
                  <a:cubicBezTo>
                    <a:pt x="236" y="11"/>
                    <a:pt x="0" y="210"/>
                    <a:pt x="0" y="210"/>
                  </a:cubicBezTo>
                  <a:cubicBezTo>
                    <a:pt x="0" y="210"/>
                    <a:pt x="130" y="325"/>
                    <a:pt x="135" y="305"/>
                  </a:cubicBezTo>
                  <a:cubicBezTo>
                    <a:pt x="139" y="284"/>
                    <a:pt x="312" y="81"/>
                    <a:pt x="312" y="8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445">
              <a:extLst>
                <a:ext uri="{FF2B5EF4-FFF2-40B4-BE49-F238E27FC236}">
                  <a16:creationId xmlns:a16="http://schemas.microsoft.com/office/drawing/2014/main" id="{A574B8F9-1BF7-450E-AD90-78D5A7513E85}"/>
                </a:ext>
              </a:extLst>
            </p:cNvPr>
            <p:cNvSpPr>
              <a:spLocks/>
            </p:cNvSpPr>
            <p:nvPr/>
          </p:nvSpPr>
          <p:spPr bwMode="auto">
            <a:xfrm>
              <a:off x="8162469" y="2906928"/>
              <a:ext cx="95843" cy="42637"/>
            </a:xfrm>
            <a:custGeom>
              <a:avLst/>
              <a:gdLst>
                <a:gd name="T0" fmla="*/ 0 w 154"/>
                <a:gd name="T1" fmla="*/ 24 h 69"/>
                <a:gd name="T2" fmla="*/ 14 w 154"/>
                <a:gd name="T3" fmla="*/ 69 h 69"/>
                <a:gd name="T4" fmla="*/ 46 w 154"/>
                <a:gd name="T5" fmla="*/ 63 h 69"/>
                <a:gd name="T6" fmla="*/ 106 w 154"/>
                <a:gd name="T7" fmla="*/ 64 h 69"/>
                <a:gd name="T8" fmla="*/ 152 w 154"/>
                <a:gd name="T9" fmla="*/ 40 h 69"/>
                <a:gd name="T10" fmla="*/ 127 w 154"/>
                <a:gd name="T11" fmla="*/ 7 h 69"/>
                <a:gd name="T12" fmla="*/ 67 w 154"/>
                <a:gd name="T13" fmla="*/ 0 h 69"/>
                <a:gd name="T14" fmla="*/ 0 w 154"/>
                <a:gd name="T15" fmla="*/ 2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69">
                  <a:moveTo>
                    <a:pt x="0" y="24"/>
                  </a:moveTo>
                  <a:cubicBezTo>
                    <a:pt x="0" y="28"/>
                    <a:pt x="14" y="69"/>
                    <a:pt x="14" y="69"/>
                  </a:cubicBezTo>
                  <a:cubicBezTo>
                    <a:pt x="46" y="63"/>
                    <a:pt x="46" y="63"/>
                    <a:pt x="46" y="63"/>
                  </a:cubicBezTo>
                  <a:cubicBezTo>
                    <a:pt x="46" y="63"/>
                    <a:pt x="79" y="64"/>
                    <a:pt x="106" y="64"/>
                  </a:cubicBezTo>
                  <a:cubicBezTo>
                    <a:pt x="133" y="64"/>
                    <a:pt x="149" y="55"/>
                    <a:pt x="152" y="40"/>
                  </a:cubicBezTo>
                  <a:cubicBezTo>
                    <a:pt x="154" y="25"/>
                    <a:pt x="134" y="8"/>
                    <a:pt x="127" y="7"/>
                  </a:cubicBezTo>
                  <a:cubicBezTo>
                    <a:pt x="120" y="6"/>
                    <a:pt x="71" y="0"/>
                    <a:pt x="67" y="0"/>
                  </a:cubicBezTo>
                  <a:cubicBezTo>
                    <a:pt x="63" y="0"/>
                    <a:pt x="0" y="24"/>
                    <a:pt x="0" y="2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446">
              <a:extLst>
                <a:ext uri="{FF2B5EF4-FFF2-40B4-BE49-F238E27FC236}">
                  <a16:creationId xmlns:a16="http://schemas.microsoft.com/office/drawing/2014/main" id="{3F30D644-6D55-43A7-B876-2CF63AFA053A}"/>
                </a:ext>
              </a:extLst>
            </p:cNvPr>
            <p:cNvSpPr>
              <a:spLocks/>
            </p:cNvSpPr>
            <p:nvPr/>
          </p:nvSpPr>
          <p:spPr bwMode="auto">
            <a:xfrm>
              <a:off x="8288195" y="2777557"/>
              <a:ext cx="574693" cy="580524"/>
            </a:xfrm>
            <a:custGeom>
              <a:avLst/>
              <a:gdLst>
                <a:gd name="T0" fmla="*/ 922 w 922"/>
                <a:gd name="T1" fmla="*/ 565 h 935"/>
                <a:gd name="T2" fmla="*/ 685 w 922"/>
                <a:gd name="T3" fmla="*/ 750 h 935"/>
                <a:gd name="T4" fmla="*/ 447 w 922"/>
                <a:gd name="T5" fmla="*/ 935 h 935"/>
                <a:gd name="T6" fmla="*/ 224 w 922"/>
                <a:gd name="T7" fmla="*/ 652 h 935"/>
                <a:gd name="T8" fmla="*/ 0 w 922"/>
                <a:gd name="T9" fmla="*/ 370 h 935"/>
                <a:gd name="T10" fmla="*/ 238 w 922"/>
                <a:gd name="T11" fmla="*/ 185 h 935"/>
                <a:gd name="T12" fmla="*/ 475 w 922"/>
                <a:gd name="T13" fmla="*/ 0 h 935"/>
                <a:gd name="T14" fmla="*/ 699 w 922"/>
                <a:gd name="T15" fmla="*/ 282 h 935"/>
                <a:gd name="T16" fmla="*/ 922 w 922"/>
                <a:gd name="T17" fmla="*/ 56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2" h="935">
                  <a:moveTo>
                    <a:pt x="922" y="565"/>
                  </a:moveTo>
                  <a:cubicBezTo>
                    <a:pt x="843" y="627"/>
                    <a:pt x="764" y="688"/>
                    <a:pt x="685" y="750"/>
                  </a:cubicBezTo>
                  <a:cubicBezTo>
                    <a:pt x="606" y="811"/>
                    <a:pt x="527" y="873"/>
                    <a:pt x="447" y="935"/>
                  </a:cubicBezTo>
                  <a:cubicBezTo>
                    <a:pt x="373" y="841"/>
                    <a:pt x="298" y="746"/>
                    <a:pt x="224" y="652"/>
                  </a:cubicBezTo>
                  <a:cubicBezTo>
                    <a:pt x="149" y="558"/>
                    <a:pt x="75" y="464"/>
                    <a:pt x="0" y="370"/>
                  </a:cubicBezTo>
                  <a:cubicBezTo>
                    <a:pt x="79" y="308"/>
                    <a:pt x="159" y="246"/>
                    <a:pt x="238" y="185"/>
                  </a:cubicBezTo>
                  <a:cubicBezTo>
                    <a:pt x="317" y="123"/>
                    <a:pt x="396" y="61"/>
                    <a:pt x="475" y="0"/>
                  </a:cubicBezTo>
                  <a:cubicBezTo>
                    <a:pt x="550" y="94"/>
                    <a:pt x="624" y="188"/>
                    <a:pt x="699" y="282"/>
                  </a:cubicBezTo>
                  <a:cubicBezTo>
                    <a:pt x="773" y="376"/>
                    <a:pt x="848" y="471"/>
                    <a:pt x="922" y="565"/>
                  </a:cubicBezTo>
                  <a:close/>
                </a:path>
              </a:pathLst>
            </a:custGeom>
            <a:solidFill>
              <a:srgbClr val="E7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447">
              <a:extLst>
                <a:ext uri="{FF2B5EF4-FFF2-40B4-BE49-F238E27FC236}">
                  <a16:creationId xmlns:a16="http://schemas.microsoft.com/office/drawing/2014/main" id="{30F996AA-71D3-4B17-96D1-4446F6576712}"/>
                </a:ext>
              </a:extLst>
            </p:cNvPr>
            <p:cNvSpPr>
              <a:spLocks/>
            </p:cNvSpPr>
            <p:nvPr/>
          </p:nvSpPr>
          <p:spPr bwMode="auto">
            <a:xfrm>
              <a:off x="8353791" y="2800516"/>
              <a:ext cx="499987" cy="576151"/>
            </a:xfrm>
            <a:custGeom>
              <a:avLst/>
              <a:gdLst>
                <a:gd name="T0" fmla="*/ 802 w 802"/>
                <a:gd name="T1" fmla="*/ 588 h 928"/>
                <a:gd name="T2" fmla="*/ 597 w 802"/>
                <a:gd name="T3" fmla="*/ 294 h 928"/>
                <a:gd name="T4" fmla="*/ 391 w 802"/>
                <a:gd name="T5" fmla="*/ 0 h 928"/>
                <a:gd name="T6" fmla="*/ 206 w 802"/>
                <a:gd name="T7" fmla="*/ 128 h 928"/>
                <a:gd name="T8" fmla="*/ 21 w 802"/>
                <a:gd name="T9" fmla="*/ 255 h 928"/>
                <a:gd name="T10" fmla="*/ 0 w 802"/>
                <a:gd name="T11" fmla="*/ 487 h 928"/>
                <a:gd name="T12" fmla="*/ 154 w 802"/>
                <a:gd name="T13" fmla="*/ 708 h 928"/>
                <a:gd name="T14" fmla="*/ 309 w 802"/>
                <a:gd name="T15" fmla="*/ 928 h 928"/>
                <a:gd name="T16" fmla="*/ 555 w 802"/>
                <a:gd name="T17" fmla="*/ 758 h 928"/>
                <a:gd name="T18" fmla="*/ 802 w 802"/>
                <a:gd name="T19" fmla="*/ 58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928">
                  <a:moveTo>
                    <a:pt x="802" y="588"/>
                  </a:moveTo>
                  <a:cubicBezTo>
                    <a:pt x="734" y="490"/>
                    <a:pt x="665" y="392"/>
                    <a:pt x="597" y="294"/>
                  </a:cubicBezTo>
                  <a:cubicBezTo>
                    <a:pt x="528" y="196"/>
                    <a:pt x="460" y="98"/>
                    <a:pt x="391" y="0"/>
                  </a:cubicBezTo>
                  <a:cubicBezTo>
                    <a:pt x="329" y="43"/>
                    <a:pt x="268" y="85"/>
                    <a:pt x="206" y="128"/>
                  </a:cubicBezTo>
                  <a:cubicBezTo>
                    <a:pt x="144" y="170"/>
                    <a:pt x="82" y="213"/>
                    <a:pt x="21" y="255"/>
                  </a:cubicBezTo>
                  <a:cubicBezTo>
                    <a:pt x="14" y="333"/>
                    <a:pt x="7" y="410"/>
                    <a:pt x="0" y="487"/>
                  </a:cubicBezTo>
                  <a:cubicBezTo>
                    <a:pt x="51" y="561"/>
                    <a:pt x="103" y="634"/>
                    <a:pt x="154" y="708"/>
                  </a:cubicBezTo>
                  <a:cubicBezTo>
                    <a:pt x="206" y="781"/>
                    <a:pt x="257" y="855"/>
                    <a:pt x="309" y="928"/>
                  </a:cubicBezTo>
                  <a:cubicBezTo>
                    <a:pt x="391" y="872"/>
                    <a:pt x="473" y="815"/>
                    <a:pt x="555" y="758"/>
                  </a:cubicBezTo>
                  <a:cubicBezTo>
                    <a:pt x="638" y="702"/>
                    <a:pt x="720" y="645"/>
                    <a:pt x="802" y="5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448">
              <a:extLst>
                <a:ext uri="{FF2B5EF4-FFF2-40B4-BE49-F238E27FC236}">
                  <a16:creationId xmlns:a16="http://schemas.microsoft.com/office/drawing/2014/main" id="{B9E35106-EA5B-4387-BAD5-47EE67C8A44F}"/>
                </a:ext>
              </a:extLst>
            </p:cNvPr>
            <p:cNvSpPr>
              <a:spLocks/>
            </p:cNvSpPr>
            <p:nvPr/>
          </p:nvSpPr>
          <p:spPr bwMode="auto">
            <a:xfrm>
              <a:off x="8572079" y="2871579"/>
              <a:ext cx="76529" cy="89283"/>
            </a:xfrm>
            <a:custGeom>
              <a:avLst/>
              <a:gdLst>
                <a:gd name="T0" fmla="*/ 123 w 123"/>
                <a:gd name="T1" fmla="*/ 114 h 144"/>
                <a:gd name="T2" fmla="*/ 79 w 123"/>
                <a:gd name="T3" fmla="*/ 144 h 144"/>
                <a:gd name="T4" fmla="*/ 0 w 123"/>
                <a:gd name="T5" fmla="*/ 31 h 144"/>
                <a:gd name="T6" fmla="*/ 44 w 123"/>
                <a:gd name="T7" fmla="*/ 0 h 144"/>
                <a:gd name="T8" fmla="*/ 123 w 123"/>
                <a:gd name="T9" fmla="*/ 114 h 144"/>
              </a:gdLst>
              <a:ahLst/>
              <a:cxnLst>
                <a:cxn ang="0">
                  <a:pos x="T0" y="T1"/>
                </a:cxn>
                <a:cxn ang="0">
                  <a:pos x="T2" y="T3"/>
                </a:cxn>
                <a:cxn ang="0">
                  <a:pos x="T4" y="T5"/>
                </a:cxn>
                <a:cxn ang="0">
                  <a:pos x="T6" y="T7"/>
                </a:cxn>
                <a:cxn ang="0">
                  <a:pos x="T8" y="T9"/>
                </a:cxn>
              </a:cxnLst>
              <a:rect l="0" t="0" r="r" b="b"/>
              <a:pathLst>
                <a:path w="123" h="144">
                  <a:moveTo>
                    <a:pt x="123" y="114"/>
                  </a:moveTo>
                  <a:cubicBezTo>
                    <a:pt x="109" y="124"/>
                    <a:pt x="94" y="134"/>
                    <a:pt x="79" y="144"/>
                  </a:cubicBezTo>
                  <a:cubicBezTo>
                    <a:pt x="53" y="106"/>
                    <a:pt x="26" y="69"/>
                    <a:pt x="0" y="31"/>
                  </a:cubicBezTo>
                  <a:cubicBezTo>
                    <a:pt x="14" y="20"/>
                    <a:pt x="29" y="10"/>
                    <a:pt x="44" y="0"/>
                  </a:cubicBezTo>
                  <a:cubicBezTo>
                    <a:pt x="70" y="38"/>
                    <a:pt x="97" y="76"/>
                    <a:pt x="123" y="11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38" name="Freeform 449">
              <a:extLst>
                <a:ext uri="{FF2B5EF4-FFF2-40B4-BE49-F238E27FC236}">
                  <a16:creationId xmlns:a16="http://schemas.microsoft.com/office/drawing/2014/main" id="{D5D335A0-27EB-4D66-880A-62D9CCB2749E}"/>
                </a:ext>
              </a:extLst>
            </p:cNvPr>
            <p:cNvSpPr>
              <a:spLocks/>
            </p:cNvSpPr>
            <p:nvPr/>
          </p:nvSpPr>
          <p:spPr bwMode="auto">
            <a:xfrm>
              <a:off x="8542560" y="2891985"/>
              <a:ext cx="96572" cy="117344"/>
            </a:xfrm>
            <a:custGeom>
              <a:avLst/>
              <a:gdLst>
                <a:gd name="T0" fmla="*/ 155 w 155"/>
                <a:gd name="T1" fmla="*/ 158 h 189"/>
                <a:gd name="T2" fmla="*/ 110 w 155"/>
                <a:gd name="T3" fmla="*/ 189 h 189"/>
                <a:gd name="T4" fmla="*/ 0 w 155"/>
                <a:gd name="T5" fmla="*/ 30 h 189"/>
                <a:gd name="T6" fmla="*/ 44 w 155"/>
                <a:gd name="T7" fmla="*/ 0 h 189"/>
                <a:gd name="T8" fmla="*/ 155 w 155"/>
                <a:gd name="T9" fmla="*/ 158 h 189"/>
              </a:gdLst>
              <a:ahLst/>
              <a:cxnLst>
                <a:cxn ang="0">
                  <a:pos x="T0" y="T1"/>
                </a:cxn>
                <a:cxn ang="0">
                  <a:pos x="T2" y="T3"/>
                </a:cxn>
                <a:cxn ang="0">
                  <a:pos x="T4" y="T5"/>
                </a:cxn>
                <a:cxn ang="0">
                  <a:pos x="T6" y="T7"/>
                </a:cxn>
                <a:cxn ang="0">
                  <a:pos x="T8" y="T9"/>
                </a:cxn>
              </a:cxnLst>
              <a:rect l="0" t="0" r="r" b="b"/>
              <a:pathLst>
                <a:path w="155" h="189">
                  <a:moveTo>
                    <a:pt x="155" y="158"/>
                  </a:moveTo>
                  <a:cubicBezTo>
                    <a:pt x="140" y="168"/>
                    <a:pt x="125" y="178"/>
                    <a:pt x="110" y="189"/>
                  </a:cubicBezTo>
                  <a:cubicBezTo>
                    <a:pt x="73" y="136"/>
                    <a:pt x="37" y="83"/>
                    <a:pt x="0" y="30"/>
                  </a:cubicBezTo>
                  <a:cubicBezTo>
                    <a:pt x="14" y="20"/>
                    <a:pt x="29" y="10"/>
                    <a:pt x="44" y="0"/>
                  </a:cubicBezTo>
                  <a:cubicBezTo>
                    <a:pt x="81" y="52"/>
                    <a:pt x="118" y="105"/>
                    <a:pt x="155" y="15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39" name="Freeform 450">
              <a:extLst>
                <a:ext uri="{FF2B5EF4-FFF2-40B4-BE49-F238E27FC236}">
                  <a16:creationId xmlns:a16="http://schemas.microsoft.com/office/drawing/2014/main" id="{100CCCCE-7C61-482F-85C3-C349ED8248BF}"/>
                </a:ext>
              </a:extLst>
            </p:cNvPr>
            <p:cNvSpPr>
              <a:spLocks/>
            </p:cNvSpPr>
            <p:nvPr/>
          </p:nvSpPr>
          <p:spPr bwMode="auto">
            <a:xfrm>
              <a:off x="8513408" y="2911665"/>
              <a:ext cx="84546" cy="100580"/>
            </a:xfrm>
            <a:custGeom>
              <a:avLst/>
              <a:gdLst>
                <a:gd name="T0" fmla="*/ 136 w 136"/>
                <a:gd name="T1" fmla="*/ 131 h 162"/>
                <a:gd name="T2" fmla="*/ 92 w 136"/>
                <a:gd name="T3" fmla="*/ 162 h 162"/>
                <a:gd name="T4" fmla="*/ 0 w 136"/>
                <a:gd name="T5" fmla="*/ 30 h 162"/>
                <a:gd name="T6" fmla="*/ 44 w 136"/>
                <a:gd name="T7" fmla="*/ 0 h 162"/>
                <a:gd name="T8" fmla="*/ 136 w 136"/>
                <a:gd name="T9" fmla="*/ 131 h 162"/>
              </a:gdLst>
              <a:ahLst/>
              <a:cxnLst>
                <a:cxn ang="0">
                  <a:pos x="T0" y="T1"/>
                </a:cxn>
                <a:cxn ang="0">
                  <a:pos x="T2" y="T3"/>
                </a:cxn>
                <a:cxn ang="0">
                  <a:pos x="T4" y="T5"/>
                </a:cxn>
                <a:cxn ang="0">
                  <a:pos x="T6" y="T7"/>
                </a:cxn>
                <a:cxn ang="0">
                  <a:pos x="T8" y="T9"/>
                </a:cxn>
              </a:cxnLst>
              <a:rect l="0" t="0" r="r" b="b"/>
              <a:pathLst>
                <a:path w="136" h="162">
                  <a:moveTo>
                    <a:pt x="136" y="131"/>
                  </a:moveTo>
                  <a:cubicBezTo>
                    <a:pt x="121" y="142"/>
                    <a:pt x="106" y="152"/>
                    <a:pt x="92" y="162"/>
                  </a:cubicBezTo>
                  <a:cubicBezTo>
                    <a:pt x="61" y="118"/>
                    <a:pt x="30" y="74"/>
                    <a:pt x="0" y="30"/>
                  </a:cubicBezTo>
                  <a:cubicBezTo>
                    <a:pt x="14" y="20"/>
                    <a:pt x="29" y="10"/>
                    <a:pt x="44" y="0"/>
                  </a:cubicBezTo>
                  <a:cubicBezTo>
                    <a:pt x="75" y="44"/>
                    <a:pt x="105" y="88"/>
                    <a:pt x="136" y="13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40" name="Freeform 451">
              <a:extLst>
                <a:ext uri="{FF2B5EF4-FFF2-40B4-BE49-F238E27FC236}">
                  <a16:creationId xmlns:a16="http://schemas.microsoft.com/office/drawing/2014/main" id="{AD504AD6-A1F9-470C-BE81-B062F450A0E7}"/>
                </a:ext>
              </a:extLst>
            </p:cNvPr>
            <p:cNvSpPr>
              <a:spLocks/>
            </p:cNvSpPr>
            <p:nvPr/>
          </p:nvSpPr>
          <p:spPr bwMode="auto">
            <a:xfrm>
              <a:off x="8483889" y="2931708"/>
              <a:ext cx="91106" cy="109691"/>
            </a:xfrm>
            <a:custGeom>
              <a:avLst/>
              <a:gdLst>
                <a:gd name="T0" fmla="*/ 146 w 146"/>
                <a:gd name="T1" fmla="*/ 147 h 177"/>
                <a:gd name="T2" fmla="*/ 102 w 146"/>
                <a:gd name="T3" fmla="*/ 177 h 177"/>
                <a:gd name="T4" fmla="*/ 0 w 146"/>
                <a:gd name="T5" fmla="*/ 31 h 177"/>
                <a:gd name="T6" fmla="*/ 44 w 146"/>
                <a:gd name="T7" fmla="*/ 0 h 177"/>
                <a:gd name="T8" fmla="*/ 146 w 146"/>
                <a:gd name="T9" fmla="*/ 147 h 177"/>
              </a:gdLst>
              <a:ahLst/>
              <a:cxnLst>
                <a:cxn ang="0">
                  <a:pos x="T0" y="T1"/>
                </a:cxn>
                <a:cxn ang="0">
                  <a:pos x="T2" y="T3"/>
                </a:cxn>
                <a:cxn ang="0">
                  <a:pos x="T4" y="T5"/>
                </a:cxn>
                <a:cxn ang="0">
                  <a:pos x="T6" y="T7"/>
                </a:cxn>
                <a:cxn ang="0">
                  <a:pos x="T8" y="T9"/>
                </a:cxn>
              </a:cxnLst>
              <a:rect l="0" t="0" r="r" b="b"/>
              <a:pathLst>
                <a:path w="146" h="177">
                  <a:moveTo>
                    <a:pt x="146" y="147"/>
                  </a:moveTo>
                  <a:cubicBezTo>
                    <a:pt x="131" y="157"/>
                    <a:pt x="117" y="167"/>
                    <a:pt x="102" y="177"/>
                  </a:cubicBezTo>
                  <a:cubicBezTo>
                    <a:pt x="68" y="128"/>
                    <a:pt x="34" y="80"/>
                    <a:pt x="0" y="31"/>
                  </a:cubicBezTo>
                  <a:cubicBezTo>
                    <a:pt x="14" y="21"/>
                    <a:pt x="29" y="10"/>
                    <a:pt x="44" y="0"/>
                  </a:cubicBezTo>
                  <a:cubicBezTo>
                    <a:pt x="78" y="49"/>
                    <a:pt x="112" y="98"/>
                    <a:pt x="146" y="1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41" name="Freeform 452">
              <a:extLst>
                <a:ext uri="{FF2B5EF4-FFF2-40B4-BE49-F238E27FC236}">
                  <a16:creationId xmlns:a16="http://schemas.microsoft.com/office/drawing/2014/main" id="{9D64D89A-C826-4CCB-A36F-3F5C6A03DAEC}"/>
                </a:ext>
              </a:extLst>
            </p:cNvPr>
            <p:cNvSpPr>
              <a:spLocks/>
            </p:cNvSpPr>
            <p:nvPr/>
          </p:nvSpPr>
          <p:spPr bwMode="auto">
            <a:xfrm>
              <a:off x="8454736" y="2952115"/>
              <a:ext cx="108598" cy="134107"/>
            </a:xfrm>
            <a:custGeom>
              <a:avLst/>
              <a:gdLst>
                <a:gd name="T0" fmla="*/ 174 w 174"/>
                <a:gd name="T1" fmla="*/ 185 h 216"/>
                <a:gd name="T2" fmla="*/ 129 w 174"/>
                <a:gd name="T3" fmla="*/ 216 h 216"/>
                <a:gd name="T4" fmla="*/ 65 w 174"/>
                <a:gd name="T5" fmla="*/ 123 h 216"/>
                <a:gd name="T6" fmla="*/ 0 w 174"/>
                <a:gd name="T7" fmla="*/ 30 h 216"/>
                <a:gd name="T8" fmla="*/ 44 w 174"/>
                <a:gd name="T9" fmla="*/ 0 h 216"/>
                <a:gd name="T10" fmla="*/ 109 w 174"/>
                <a:gd name="T11" fmla="*/ 92 h 216"/>
                <a:gd name="T12" fmla="*/ 174 w 174"/>
                <a:gd name="T13" fmla="*/ 185 h 216"/>
              </a:gdLst>
              <a:ahLst/>
              <a:cxnLst>
                <a:cxn ang="0">
                  <a:pos x="T0" y="T1"/>
                </a:cxn>
                <a:cxn ang="0">
                  <a:pos x="T2" y="T3"/>
                </a:cxn>
                <a:cxn ang="0">
                  <a:pos x="T4" y="T5"/>
                </a:cxn>
                <a:cxn ang="0">
                  <a:pos x="T6" y="T7"/>
                </a:cxn>
                <a:cxn ang="0">
                  <a:pos x="T8" y="T9"/>
                </a:cxn>
                <a:cxn ang="0">
                  <a:pos x="T10" y="T11"/>
                </a:cxn>
                <a:cxn ang="0">
                  <a:pos x="T12" y="T13"/>
                </a:cxn>
              </a:cxnLst>
              <a:rect l="0" t="0" r="r" b="b"/>
              <a:pathLst>
                <a:path w="174" h="216">
                  <a:moveTo>
                    <a:pt x="174" y="185"/>
                  </a:moveTo>
                  <a:cubicBezTo>
                    <a:pt x="159" y="195"/>
                    <a:pt x="144" y="206"/>
                    <a:pt x="129" y="216"/>
                  </a:cubicBezTo>
                  <a:cubicBezTo>
                    <a:pt x="108" y="185"/>
                    <a:pt x="86" y="154"/>
                    <a:pt x="65" y="123"/>
                  </a:cubicBezTo>
                  <a:cubicBezTo>
                    <a:pt x="43" y="92"/>
                    <a:pt x="21" y="61"/>
                    <a:pt x="0" y="30"/>
                  </a:cubicBezTo>
                  <a:cubicBezTo>
                    <a:pt x="14" y="20"/>
                    <a:pt x="29" y="10"/>
                    <a:pt x="44" y="0"/>
                  </a:cubicBezTo>
                  <a:cubicBezTo>
                    <a:pt x="65" y="31"/>
                    <a:pt x="87" y="61"/>
                    <a:pt x="109" y="92"/>
                  </a:cubicBezTo>
                  <a:cubicBezTo>
                    <a:pt x="130" y="123"/>
                    <a:pt x="152" y="154"/>
                    <a:pt x="174" y="18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42" name="Freeform 453">
              <a:extLst>
                <a:ext uri="{FF2B5EF4-FFF2-40B4-BE49-F238E27FC236}">
                  <a16:creationId xmlns:a16="http://schemas.microsoft.com/office/drawing/2014/main" id="{402439EE-BE6F-4B12-9A6C-4050F8D52215}"/>
                </a:ext>
              </a:extLst>
            </p:cNvPr>
            <p:cNvSpPr>
              <a:spLocks/>
            </p:cNvSpPr>
            <p:nvPr/>
          </p:nvSpPr>
          <p:spPr bwMode="auto">
            <a:xfrm>
              <a:off x="8465304" y="3127402"/>
              <a:ext cx="100945" cy="99852"/>
            </a:xfrm>
            <a:custGeom>
              <a:avLst/>
              <a:gdLst>
                <a:gd name="T0" fmla="*/ 112 w 162"/>
                <a:gd name="T1" fmla="*/ 144 h 161"/>
                <a:gd name="T2" fmla="*/ 17 w 162"/>
                <a:gd name="T3" fmla="*/ 111 h 161"/>
                <a:gd name="T4" fmla="*/ 50 w 162"/>
                <a:gd name="T5" fmla="*/ 17 h 161"/>
                <a:gd name="T6" fmla="*/ 145 w 162"/>
                <a:gd name="T7" fmla="*/ 50 h 161"/>
                <a:gd name="T8" fmla="*/ 112 w 162"/>
                <a:gd name="T9" fmla="*/ 144 h 161"/>
              </a:gdLst>
              <a:ahLst/>
              <a:cxnLst>
                <a:cxn ang="0">
                  <a:pos x="T0" y="T1"/>
                </a:cxn>
                <a:cxn ang="0">
                  <a:pos x="T2" y="T3"/>
                </a:cxn>
                <a:cxn ang="0">
                  <a:pos x="T4" y="T5"/>
                </a:cxn>
                <a:cxn ang="0">
                  <a:pos x="T6" y="T7"/>
                </a:cxn>
                <a:cxn ang="0">
                  <a:pos x="T8" y="T9"/>
                </a:cxn>
              </a:cxnLst>
              <a:rect l="0" t="0" r="r" b="b"/>
              <a:pathLst>
                <a:path w="162" h="161">
                  <a:moveTo>
                    <a:pt x="112" y="144"/>
                  </a:moveTo>
                  <a:cubicBezTo>
                    <a:pt x="77" y="161"/>
                    <a:pt x="34" y="146"/>
                    <a:pt x="17" y="111"/>
                  </a:cubicBezTo>
                  <a:cubicBezTo>
                    <a:pt x="0" y="76"/>
                    <a:pt x="14" y="34"/>
                    <a:pt x="50" y="17"/>
                  </a:cubicBezTo>
                  <a:cubicBezTo>
                    <a:pt x="85" y="0"/>
                    <a:pt x="128" y="14"/>
                    <a:pt x="145" y="50"/>
                  </a:cubicBezTo>
                  <a:cubicBezTo>
                    <a:pt x="162" y="85"/>
                    <a:pt x="148" y="127"/>
                    <a:pt x="112" y="14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43" name="Freeform 454">
              <a:extLst>
                <a:ext uri="{FF2B5EF4-FFF2-40B4-BE49-F238E27FC236}">
                  <a16:creationId xmlns:a16="http://schemas.microsoft.com/office/drawing/2014/main" id="{9BD71557-FF9C-4BD8-8FEE-73DDC6DEF27F}"/>
                </a:ext>
              </a:extLst>
            </p:cNvPr>
            <p:cNvSpPr>
              <a:spLocks/>
            </p:cNvSpPr>
            <p:nvPr/>
          </p:nvSpPr>
          <p:spPr bwMode="auto">
            <a:xfrm>
              <a:off x="8450362" y="2862104"/>
              <a:ext cx="234323" cy="122810"/>
            </a:xfrm>
            <a:custGeom>
              <a:avLst/>
              <a:gdLst>
                <a:gd name="T0" fmla="*/ 239 w 376"/>
                <a:gd name="T1" fmla="*/ 0 h 198"/>
                <a:gd name="T2" fmla="*/ 241 w 376"/>
                <a:gd name="T3" fmla="*/ 3 h 198"/>
                <a:gd name="T4" fmla="*/ 308 w 376"/>
                <a:gd name="T5" fmla="*/ 99 h 198"/>
                <a:gd name="T6" fmla="*/ 376 w 376"/>
                <a:gd name="T7" fmla="*/ 196 h 198"/>
                <a:gd name="T8" fmla="*/ 373 w 376"/>
                <a:gd name="T9" fmla="*/ 198 h 198"/>
                <a:gd name="T10" fmla="*/ 305 w 376"/>
                <a:gd name="T11" fmla="*/ 102 h 198"/>
                <a:gd name="T12" fmla="*/ 238 w 376"/>
                <a:gd name="T13" fmla="*/ 5 h 198"/>
                <a:gd name="T14" fmla="*/ 120 w 376"/>
                <a:gd name="T15" fmla="*/ 87 h 198"/>
                <a:gd name="T16" fmla="*/ 2 w 376"/>
                <a:gd name="T17" fmla="*/ 168 h 198"/>
                <a:gd name="T18" fmla="*/ 0 w 376"/>
                <a:gd name="T19" fmla="*/ 165 h 198"/>
                <a:gd name="T20" fmla="*/ 119 w 376"/>
                <a:gd name="T21" fmla="*/ 82 h 198"/>
                <a:gd name="T22" fmla="*/ 239 w 376"/>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198">
                  <a:moveTo>
                    <a:pt x="239" y="0"/>
                  </a:moveTo>
                  <a:cubicBezTo>
                    <a:pt x="240" y="1"/>
                    <a:pt x="240" y="2"/>
                    <a:pt x="241" y="3"/>
                  </a:cubicBezTo>
                  <a:cubicBezTo>
                    <a:pt x="263" y="35"/>
                    <a:pt x="286" y="67"/>
                    <a:pt x="308" y="99"/>
                  </a:cubicBezTo>
                  <a:cubicBezTo>
                    <a:pt x="331" y="132"/>
                    <a:pt x="353" y="164"/>
                    <a:pt x="376" y="196"/>
                  </a:cubicBezTo>
                  <a:cubicBezTo>
                    <a:pt x="375" y="197"/>
                    <a:pt x="374" y="197"/>
                    <a:pt x="373" y="198"/>
                  </a:cubicBezTo>
                  <a:cubicBezTo>
                    <a:pt x="350" y="166"/>
                    <a:pt x="328" y="134"/>
                    <a:pt x="305" y="102"/>
                  </a:cubicBezTo>
                  <a:cubicBezTo>
                    <a:pt x="283" y="69"/>
                    <a:pt x="260" y="37"/>
                    <a:pt x="238" y="5"/>
                  </a:cubicBezTo>
                  <a:cubicBezTo>
                    <a:pt x="199" y="32"/>
                    <a:pt x="159" y="59"/>
                    <a:pt x="120" y="87"/>
                  </a:cubicBezTo>
                  <a:cubicBezTo>
                    <a:pt x="80" y="114"/>
                    <a:pt x="41" y="141"/>
                    <a:pt x="2" y="168"/>
                  </a:cubicBezTo>
                  <a:cubicBezTo>
                    <a:pt x="1" y="167"/>
                    <a:pt x="0" y="166"/>
                    <a:pt x="0" y="165"/>
                  </a:cubicBezTo>
                  <a:cubicBezTo>
                    <a:pt x="39" y="137"/>
                    <a:pt x="79" y="110"/>
                    <a:pt x="119" y="82"/>
                  </a:cubicBezTo>
                  <a:cubicBezTo>
                    <a:pt x="159" y="55"/>
                    <a:pt x="199" y="27"/>
                    <a:pt x="239" y="0"/>
                  </a:cubicBezTo>
                  <a:close/>
                </a:path>
              </a:pathLst>
            </a:custGeom>
            <a:solidFill>
              <a:srgbClr val="667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455">
              <a:extLst>
                <a:ext uri="{FF2B5EF4-FFF2-40B4-BE49-F238E27FC236}">
                  <a16:creationId xmlns:a16="http://schemas.microsoft.com/office/drawing/2014/main" id="{F003E59C-09AD-417A-AA42-07CCDBC361A5}"/>
                </a:ext>
              </a:extLst>
            </p:cNvPr>
            <p:cNvSpPr>
              <a:spLocks/>
            </p:cNvSpPr>
            <p:nvPr/>
          </p:nvSpPr>
          <p:spPr bwMode="auto">
            <a:xfrm>
              <a:off x="8542560" y="3140886"/>
              <a:ext cx="251816" cy="173829"/>
            </a:xfrm>
            <a:custGeom>
              <a:avLst/>
              <a:gdLst>
                <a:gd name="T0" fmla="*/ 404 w 404"/>
                <a:gd name="T1" fmla="*/ 5 h 280"/>
                <a:gd name="T2" fmla="*/ 204 w 404"/>
                <a:gd name="T3" fmla="*/ 143 h 280"/>
                <a:gd name="T4" fmla="*/ 5 w 404"/>
                <a:gd name="T5" fmla="*/ 280 h 280"/>
                <a:gd name="T6" fmla="*/ 0 w 404"/>
                <a:gd name="T7" fmla="*/ 274 h 280"/>
                <a:gd name="T8" fmla="*/ 200 w 404"/>
                <a:gd name="T9" fmla="*/ 137 h 280"/>
                <a:gd name="T10" fmla="*/ 400 w 404"/>
                <a:gd name="T11" fmla="*/ 0 h 280"/>
                <a:gd name="T12" fmla="*/ 404 w 404"/>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5"/>
                  </a:moveTo>
                  <a:cubicBezTo>
                    <a:pt x="337" y="51"/>
                    <a:pt x="271" y="97"/>
                    <a:pt x="204" y="143"/>
                  </a:cubicBezTo>
                  <a:cubicBezTo>
                    <a:pt x="138" y="189"/>
                    <a:pt x="71" y="234"/>
                    <a:pt x="5" y="280"/>
                  </a:cubicBezTo>
                  <a:cubicBezTo>
                    <a:pt x="3" y="278"/>
                    <a:pt x="2" y="276"/>
                    <a:pt x="0" y="274"/>
                  </a:cubicBezTo>
                  <a:cubicBezTo>
                    <a:pt x="67" y="229"/>
                    <a:pt x="134" y="183"/>
                    <a:pt x="200" y="137"/>
                  </a:cubicBezTo>
                  <a:cubicBezTo>
                    <a:pt x="267" y="91"/>
                    <a:pt x="333" y="45"/>
                    <a:pt x="400" y="0"/>
                  </a:cubicBezTo>
                  <a:cubicBezTo>
                    <a:pt x="401" y="1"/>
                    <a:pt x="402" y="3"/>
                    <a:pt x="404"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56">
              <a:extLst>
                <a:ext uri="{FF2B5EF4-FFF2-40B4-BE49-F238E27FC236}">
                  <a16:creationId xmlns:a16="http://schemas.microsoft.com/office/drawing/2014/main" id="{351D3C1B-5888-409F-AB5C-F4F2709235CD}"/>
                </a:ext>
              </a:extLst>
            </p:cNvPr>
            <p:cNvSpPr>
              <a:spLocks/>
            </p:cNvSpPr>
            <p:nvPr/>
          </p:nvSpPr>
          <p:spPr bwMode="auto">
            <a:xfrm>
              <a:off x="8538916" y="3135420"/>
              <a:ext cx="251087" cy="173829"/>
            </a:xfrm>
            <a:custGeom>
              <a:avLst/>
              <a:gdLst>
                <a:gd name="T0" fmla="*/ 403 w 403"/>
                <a:gd name="T1" fmla="*/ 5 h 280"/>
                <a:gd name="T2" fmla="*/ 204 w 403"/>
                <a:gd name="T3" fmla="*/ 143 h 280"/>
                <a:gd name="T4" fmla="*/ 4 w 403"/>
                <a:gd name="T5" fmla="*/ 280 h 280"/>
                <a:gd name="T6" fmla="*/ 0 w 403"/>
                <a:gd name="T7" fmla="*/ 274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8"/>
                    <a:pt x="71" y="234"/>
                    <a:pt x="4" y="280"/>
                  </a:cubicBezTo>
                  <a:cubicBezTo>
                    <a:pt x="3" y="278"/>
                    <a:pt x="2" y="276"/>
                    <a:pt x="0" y="274"/>
                  </a:cubicBezTo>
                  <a:cubicBezTo>
                    <a:pt x="67" y="228"/>
                    <a:pt x="133" y="183"/>
                    <a:pt x="200" y="137"/>
                  </a:cubicBezTo>
                  <a:cubicBezTo>
                    <a:pt x="266" y="91"/>
                    <a:pt x="333" y="45"/>
                    <a:pt x="399" y="0"/>
                  </a:cubicBezTo>
                  <a:cubicBezTo>
                    <a:pt x="401" y="2"/>
                    <a:pt x="402" y="3"/>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57">
              <a:extLst>
                <a:ext uri="{FF2B5EF4-FFF2-40B4-BE49-F238E27FC236}">
                  <a16:creationId xmlns:a16="http://schemas.microsoft.com/office/drawing/2014/main" id="{1D6652FA-A76A-4005-9F6E-772CF3A7BE09}"/>
                </a:ext>
              </a:extLst>
            </p:cNvPr>
            <p:cNvSpPr>
              <a:spLocks/>
            </p:cNvSpPr>
            <p:nvPr/>
          </p:nvSpPr>
          <p:spPr bwMode="auto">
            <a:xfrm>
              <a:off x="8535272" y="3129224"/>
              <a:ext cx="251087" cy="174194"/>
            </a:xfrm>
            <a:custGeom>
              <a:avLst/>
              <a:gdLst>
                <a:gd name="T0" fmla="*/ 403 w 403"/>
                <a:gd name="T1" fmla="*/ 6 h 281"/>
                <a:gd name="T2" fmla="*/ 204 w 403"/>
                <a:gd name="T3" fmla="*/ 144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4"/>
                  </a:cubicBezTo>
                  <a:cubicBezTo>
                    <a:pt x="137" y="189"/>
                    <a:pt x="70" y="235"/>
                    <a:pt x="4" y="281"/>
                  </a:cubicBezTo>
                  <a:cubicBezTo>
                    <a:pt x="3" y="279"/>
                    <a:pt x="1" y="277"/>
                    <a:pt x="0" y="275"/>
                  </a:cubicBezTo>
                  <a:cubicBezTo>
                    <a:pt x="66" y="229"/>
                    <a:pt x="133" y="184"/>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58">
              <a:extLst>
                <a:ext uri="{FF2B5EF4-FFF2-40B4-BE49-F238E27FC236}">
                  <a16:creationId xmlns:a16="http://schemas.microsoft.com/office/drawing/2014/main" id="{4CDCCF54-16E3-4E60-82D7-D40D798EA418}"/>
                </a:ext>
              </a:extLst>
            </p:cNvPr>
            <p:cNvSpPr>
              <a:spLocks/>
            </p:cNvSpPr>
            <p:nvPr/>
          </p:nvSpPr>
          <p:spPr bwMode="auto">
            <a:xfrm>
              <a:off x="8530900" y="3123393"/>
              <a:ext cx="251816" cy="174558"/>
            </a:xfrm>
            <a:custGeom>
              <a:avLst/>
              <a:gdLst>
                <a:gd name="T0" fmla="*/ 404 w 404"/>
                <a:gd name="T1" fmla="*/ 6 h 281"/>
                <a:gd name="T2" fmla="*/ 204 w 404"/>
                <a:gd name="T3" fmla="*/ 144 h 281"/>
                <a:gd name="T4" fmla="*/ 5 w 404"/>
                <a:gd name="T5" fmla="*/ 281 h 281"/>
                <a:gd name="T6" fmla="*/ 0 w 404"/>
                <a:gd name="T7" fmla="*/ 275 h 281"/>
                <a:gd name="T8" fmla="*/ 200 w 404"/>
                <a:gd name="T9" fmla="*/ 138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4"/>
                  </a:cubicBezTo>
                  <a:cubicBezTo>
                    <a:pt x="138" y="189"/>
                    <a:pt x="71" y="235"/>
                    <a:pt x="5" y="281"/>
                  </a:cubicBezTo>
                  <a:cubicBezTo>
                    <a:pt x="3" y="279"/>
                    <a:pt x="2" y="277"/>
                    <a:pt x="0" y="275"/>
                  </a:cubicBezTo>
                  <a:cubicBezTo>
                    <a:pt x="67" y="229"/>
                    <a:pt x="134" y="183"/>
                    <a:pt x="200" y="138"/>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59">
              <a:extLst>
                <a:ext uri="{FF2B5EF4-FFF2-40B4-BE49-F238E27FC236}">
                  <a16:creationId xmlns:a16="http://schemas.microsoft.com/office/drawing/2014/main" id="{2E848515-72F7-4B88-94B1-8E4844FA0883}"/>
                </a:ext>
              </a:extLst>
            </p:cNvPr>
            <p:cNvSpPr>
              <a:spLocks/>
            </p:cNvSpPr>
            <p:nvPr/>
          </p:nvSpPr>
          <p:spPr bwMode="auto">
            <a:xfrm>
              <a:off x="8526891" y="3117927"/>
              <a:ext cx="251451"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3"/>
                  </a:cubicBezTo>
                  <a:cubicBezTo>
                    <a:pt x="137" y="189"/>
                    <a:pt x="71" y="235"/>
                    <a:pt x="4" y="281"/>
                  </a:cubicBezTo>
                  <a:cubicBezTo>
                    <a:pt x="3" y="279"/>
                    <a:pt x="1" y="277"/>
                    <a:pt x="0" y="275"/>
                  </a:cubicBezTo>
                  <a:cubicBezTo>
                    <a:pt x="67" y="229"/>
                    <a:pt x="133" y="183"/>
                    <a:pt x="200" y="138"/>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60">
              <a:extLst>
                <a:ext uri="{FF2B5EF4-FFF2-40B4-BE49-F238E27FC236}">
                  <a16:creationId xmlns:a16="http://schemas.microsoft.com/office/drawing/2014/main" id="{920E5BE1-F07D-4C57-98AD-1FCC8AB3084B}"/>
                </a:ext>
              </a:extLst>
            </p:cNvPr>
            <p:cNvSpPr>
              <a:spLocks/>
            </p:cNvSpPr>
            <p:nvPr/>
          </p:nvSpPr>
          <p:spPr bwMode="auto">
            <a:xfrm>
              <a:off x="8523247" y="3112462"/>
              <a:ext cx="251451"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2"/>
                    <a:pt x="270" y="98"/>
                    <a:pt x="203" y="143"/>
                  </a:cubicBezTo>
                  <a:cubicBezTo>
                    <a:pt x="137" y="189"/>
                    <a:pt x="70" y="235"/>
                    <a:pt x="4" y="281"/>
                  </a:cubicBezTo>
                  <a:cubicBezTo>
                    <a:pt x="2" y="279"/>
                    <a:pt x="1" y="277"/>
                    <a:pt x="0" y="275"/>
                  </a:cubicBezTo>
                  <a:cubicBezTo>
                    <a:pt x="66" y="229"/>
                    <a:pt x="133" y="183"/>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61">
              <a:extLst>
                <a:ext uri="{FF2B5EF4-FFF2-40B4-BE49-F238E27FC236}">
                  <a16:creationId xmlns:a16="http://schemas.microsoft.com/office/drawing/2014/main" id="{EDD1320C-A1C8-41C4-9412-C4059287B47C}"/>
                </a:ext>
              </a:extLst>
            </p:cNvPr>
            <p:cNvSpPr>
              <a:spLocks/>
            </p:cNvSpPr>
            <p:nvPr/>
          </p:nvSpPr>
          <p:spPr bwMode="auto">
            <a:xfrm>
              <a:off x="8518873" y="3106630"/>
              <a:ext cx="251816" cy="174558"/>
            </a:xfrm>
            <a:custGeom>
              <a:avLst/>
              <a:gdLst>
                <a:gd name="T0" fmla="*/ 404 w 404"/>
                <a:gd name="T1" fmla="*/ 6 h 281"/>
                <a:gd name="T2" fmla="*/ 204 w 404"/>
                <a:gd name="T3" fmla="*/ 143 h 281"/>
                <a:gd name="T4" fmla="*/ 4 w 404"/>
                <a:gd name="T5" fmla="*/ 281 h 281"/>
                <a:gd name="T6" fmla="*/ 0 w 404"/>
                <a:gd name="T7" fmla="*/ 275 h 281"/>
                <a:gd name="T8" fmla="*/ 200 w 404"/>
                <a:gd name="T9" fmla="*/ 137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3"/>
                  </a:cubicBezTo>
                  <a:cubicBezTo>
                    <a:pt x="138" y="189"/>
                    <a:pt x="71" y="235"/>
                    <a:pt x="4" y="281"/>
                  </a:cubicBezTo>
                  <a:cubicBezTo>
                    <a:pt x="3" y="279"/>
                    <a:pt x="2" y="277"/>
                    <a:pt x="0" y="275"/>
                  </a:cubicBezTo>
                  <a:cubicBezTo>
                    <a:pt x="67" y="229"/>
                    <a:pt x="134" y="183"/>
                    <a:pt x="200" y="137"/>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62">
              <a:extLst>
                <a:ext uri="{FF2B5EF4-FFF2-40B4-BE49-F238E27FC236}">
                  <a16:creationId xmlns:a16="http://schemas.microsoft.com/office/drawing/2014/main" id="{AD9EF307-FD6F-4ABC-889A-3387D2132D79}"/>
                </a:ext>
              </a:extLst>
            </p:cNvPr>
            <p:cNvSpPr>
              <a:spLocks/>
            </p:cNvSpPr>
            <p:nvPr/>
          </p:nvSpPr>
          <p:spPr bwMode="auto">
            <a:xfrm>
              <a:off x="8515229" y="3101165"/>
              <a:ext cx="251087"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7"/>
                    <a:pt x="204" y="143"/>
                  </a:cubicBezTo>
                  <a:cubicBezTo>
                    <a:pt x="137" y="189"/>
                    <a:pt x="71" y="235"/>
                    <a:pt x="4" y="281"/>
                  </a:cubicBezTo>
                  <a:cubicBezTo>
                    <a:pt x="3" y="279"/>
                    <a:pt x="1" y="277"/>
                    <a:pt x="0" y="275"/>
                  </a:cubicBezTo>
                  <a:cubicBezTo>
                    <a:pt x="67" y="229"/>
                    <a:pt x="133" y="183"/>
                    <a:pt x="200" y="137"/>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63">
              <a:extLst>
                <a:ext uri="{FF2B5EF4-FFF2-40B4-BE49-F238E27FC236}">
                  <a16:creationId xmlns:a16="http://schemas.microsoft.com/office/drawing/2014/main" id="{E5EC4F8F-2F13-4DAA-980E-597FDA608835}"/>
                </a:ext>
              </a:extLst>
            </p:cNvPr>
            <p:cNvSpPr>
              <a:spLocks/>
            </p:cNvSpPr>
            <p:nvPr/>
          </p:nvSpPr>
          <p:spPr bwMode="auto">
            <a:xfrm>
              <a:off x="8511586" y="3095697"/>
              <a:ext cx="251087"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1"/>
                    <a:pt x="270" y="97"/>
                    <a:pt x="203" y="143"/>
                  </a:cubicBezTo>
                  <a:cubicBezTo>
                    <a:pt x="137" y="189"/>
                    <a:pt x="70" y="235"/>
                    <a:pt x="4" y="281"/>
                  </a:cubicBezTo>
                  <a:cubicBezTo>
                    <a:pt x="2" y="279"/>
                    <a:pt x="1" y="277"/>
                    <a:pt x="0" y="275"/>
                  </a:cubicBezTo>
                  <a:cubicBezTo>
                    <a:pt x="66" y="229"/>
                    <a:pt x="133" y="183"/>
                    <a:pt x="199" y="137"/>
                  </a:cubicBezTo>
                  <a:cubicBezTo>
                    <a:pt x="266" y="91"/>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64">
              <a:extLst>
                <a:ext uri="{FF2B5EF4-FFF2-40B4-BE49-F238E27FC236}">
                  <a16:creationId xmlns:a16="http://schemas.microsoft.com/office/drawing/2014/main" id="{93169762-D670-41EE-9E1E-AC9A7E8F612F}"/>
                </a:ext>
              </a:extLst>
            </p:cNvPr>
            <p:cNvSpPr>
              <a:spLocks/>
            </p:cNvSpPr>
            <p:nvPr/>
          </p:nvSpPr>
          <p:spPr bwMode="auto">
            <a:xfrm>
              <a:off x="8507212" y="3089868"/>
              <a:ext cx="251816" cy="173829"/>
            </a:xfrm>
            <a:custGeom>
              <a:avLst/>
              <a:gdLst>
                <a:gd name="T0" fmla="*/ 404 w 404"/>
                <a:gd name="T1" fmla="*/ 6 h 280"/>
                <a:gd name="T2" fmla="*/ 204 w 404"/>
                <a:gd name="T3" fmla="*/ 143 h 280"/>
                <a:gd name="T4" fmla="*/ 4 w 404"/>
                <a:gd name="T5" fmla="*/ 280 h 280"/>
                <a:gd name="T6" fmla="*/ 0 w 404"/>
                <a:gd name="T7" fmla="*/ 275 h 280"/>
                <a:gd name="T8" fmla="*/ 200 w 404"/>
                <a:gd name="T9" fmla="*/ 137 h 280"/>
                <a:gd name="T10" fmla="*/ 400 w 404"/>
                <a:gd name="T11" fmla="*/ 0 h 280"/>
                <a:gd name="T12" fmla="*/ 404 w 404"/>
                <a:gd name="T13" fmla="*/ 6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6"/>
                  </a:moveTo>
                  <a:cubicBezTo>
                    <a:pt x="337" y="51"/>
                    <a:pt x="271" y="97"/>
                    <a:pt x="204" y="143"/>
                  </a:cubicBezTo>
                  <a:cubicBezTo>
                    <a:pt x="138" y="189"/>
                    <a:pt x="71" y="235"/>
                    <a:pt x="4" y="280"/>
                  </a:cubicBezTo>
                  <a:cubicBezTo>
                    <a:pt x="3" y="278"/>
                    <a:pt x="2" y="276"/>
                    <a:pt x="0" y="275"/>
                  </a:cubicBezTo>
                  <a:cubicBezTo>
                    <a:pt x="67" y="229"/>
                    <a:pt x="133" y="183"/>
                    <a:pt x="200" y="137"/>
                  </a:cubicBezTo>
                  <a:cubicBezTo>
                    <a:pt x="266" y="91"/>
                    <a:pt x="333" y="45"/>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65">
              <a:extLst>
                <a:ext uri="{FF2B5EF4-FFF2-40B4-BE49-F238E27FC236}">
                  <a16:creationId xmlns:a16="http://schemas.microsoft.com/office/drawing/2014/main" id="{7A309552-06CE-4557-9464-D0EF47BAC23C}"/>
                </a:ext>
              </a:extLst>
            </p:cNvPr>
            <p:cNvSpPr>
              <a:spLocks/>
            </p:cNvSpPr>
            <p:nvPr/>
          </p:nvSpPr>
          <p:spPr bwMode="auto">
            <a:xfrm>
              <a:off x="8503204" y="3084400"/>
              <a:ext cx="251451" cy="173829"/>
            </a:xfrm>
            <a:custGeom>
              <a:avLst/>
              <a:gdLst>
                <a:gd name="T0" fmla="*/ 403 w 403"/>
                <a:gd name="T1" fmla="*/ 5 h 280"/>
                <a:gd name="T2" fmla="*/ 204 w 403"/>
                <a:gd name="T3" fmla="*/ 143 h 280"/>
                <a:gd name="T4" fmla="*/ 4 w 403"/>
                <a:gd name="T5" fmla="*/ 280 h 280"/>
                <a:gd name="T6" fmla="*/ 0 w 403"/>
                <a:gd name="T7" fmla="*/ 275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9"/>
                    <a:pt x="71" y="235"/>
                    <a:pt x="4" y="280"/>
                  </a:cubicBezTo>
                  <a:cubicBezTo>
                    <a:pt x="3" y="278"/>
                    <a:pt x="1" y="277"/>
                    <a:pt x="0" y="275"/>
                  </a:cubicBezTo>
                  <a:cubicBezTo>
                    <a:pt x="67" y="229"/>
                    <a:pt x="133" y="183"/>
                    <a:pt x="200" y="137"/>
                  </a:cubicBezTo>
                  <a:cubicBezTo>
                    <a:pt x="266" y="91"/>
                    <a:pt x="333" y="45"/>
                    <a:pt x="399" y="0"/>
                  </a:cubicBezTo>
                  <a:cubicBezTo>
                    <a:pt x="401" y="2"/>
                    <a:pt x="402" y="4"/>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66">
              <a:extLst>
                <a:ext uri="{FF2B5EF4-FFF2-40B4-BE49-F238E27FC236}">
                  <a16:creationId xmlns:a16="http://schemas.microsoft.com/office/drawing/2014/main" id="{29F1F7E1-2292-4A6B-8703-A9DB13E9A473}"/>
                </a:ext>
              </a:extLst>
            </p:cNvPr>
            <p:cNvSpPr>
              <a:spLocks/>
            </p:cNvSpPr>
            <p:nvPr/>
          </p:nvSpPr>
          <p:spPr bwMode="auto">
            <a:xfrm>
              <a:off x="8450362" y="3098613"/>
              <a:ext cx="62316" cy="44824"/>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67">
              <a:extLst>
                <a:ext uri="{FF2B5EF4-FFF2-40B4-BE49-F238E27FC236}">
                  <a16:creationId xmlns:a16="http://schemas.microsoft.com/office/drawing/2014/main" id="{B6819BBD-9A95-40C7-9A02-96E4A91B885C}"/>
                </a:ext>
              </a:extLst>
            </p:cNvPr>
            <p:cNvSpPr>
              <a:spLocks/>
            </p:cNvSpPr>
            <p:nvPr/>
          </p:nvSpPr>
          <p:spPr bwMode="auto">
            <a:xfrm>
              <a:off x="8446718" y="3093146"/>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7"/>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68">
              <a:extLst>
                <a:ext uri="{FF2B5EF4-FFF2-40B4-BE49-F238E27FC236}">
                  <a16:creationId xmlns:a16="http://schemas.microsoft.com/office/drawing/2014/main" id="{76FD5604-9BDF-46AA-92CA-4E2D7D670F61}"/>
                </a:ext>
              </a:extLst>
            </p:cNvPr>
            <p:cNvSpPr>
              <a:spLocks/>
            </p:cNvSpPr>
            <p:nvPr/>
          </p:nvSpPr>
          <p:spPr bwMode="auto">
            <a:xfrm>
              <a:off x="8442345" y="3087316"/>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69">
              <a:extLst>
                <a:ext uri="{FF2B5EF4-FFF2-40B4-BE49-F238E27FC236}">
                  <a16:creationId xmlns:a16="http://schemas.microsoft.com/office/drawing/2014/main" id="{83A5AC40-9C07-46B7-8D7A-5B3855C13292}"/>
                </a:ext>
              </a:extLst>
            </p:cNvPr>
            <p:cNvSpPr>
              <a:spLocks/>
            </p:cNvSpPr>
            <p:nvPr/>
          </p:nvSpPr>
          <p:spPr bwMode="auto">
            <a:xfrm>
              <a:off x="8438337" y="3081849"/>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470">
              <a:extLst>
                <a:ext uri="{FF2B5EF4-FFF2-40B4-BE49-F238E27FC236}">
                  <a16:creationId xmlns:a16="http://schemas.microsoft.com/office/drawing/2014/main" id="{A4623617-A717-4B3D-B0D2-99FAA7FD16E1}"/>
                </a:ext>
              </a:extLst>
            </p:cNvPr>
            <p:cNvSpPr>
              <a:spLocks/>
            </p:cNvSpPr>
            <p:nvPr/>
          </p:nvSpPr>
          <p:spPr bwMode="auto">
            <a:xfrm>
              <a:off x="8434692" y="3076384"/>
              <a:ext cx="62316" cy="44459"/>
            </a:xfrm>
            <a:custGeom>
              <a:avLst/>
              <a:gdLst>
                <a:gd name="T0" fmla="*/ 100 w 100"/>
                <a:gd name="T1" fmla="*/ 6 h 72"/>
                <a:gd name="T2" fmla="*/ 4 w 100"/>
                <a:gd name="T3" fmla="*/ 72 h 72"/>
                <a:gd name="T4" fmla="*/ 0 w 100"/>
                <a:gd name="T5" fmla="*/ 66 h 72"/>
                <a:gd name="T6" fmla="*/ 95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3" y="22"/>
                    <a:pt x="95"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471">
              <a:extLst>
                <a:ext uri="{FF2B5EF4-FFF2-40B4-BE49-F238E27FC236}">
                  <a16:creationId xmlns:a16="http://schemas.microsoft.com/office/drawing/2014/main" id="{945E7310-99B1-486F-9398-E3C0EBC05B7D}"/>
                </a:ext>
              </a:extLst>
            </p:cNvPr>
            <p:cNvSpPr>
              <a:spLocks/>
            </p:cNvSpPr>
            <p:nvPr/>
          </p:nvSpPr>
          <p:spPr bwMode="auto">
            <a:xfrm>
              <a:off x="8430318" y="3070553"/>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472">
              <a:extLst>
                <a:ext uri="{FF2B5EF4-FFF2-40B4-BE49-F238E27FC236}">
                  <a16:creationId xmlns:a16="http://schemas.microsoft.com/office/drawing/2014/main" id="{E068639C-7E12-48E6-B4C4-614D34482A4A}"/>
                </a:ext>
              </a:extLst>
            </p:cNvPr>
            <p:cNvSpPr>
              <a:spLocks/>
            </p:cNvSpPr>
            <p:nvPr/>
          </p:nvSpPr>
          <p:spPr bwMode="auto">
            <a:xfrm>
              <a:off x="8426674" y="306508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473">
              <a:extLst>
                <a:ext uri="{FF2B5EF4-FFF2-40B4-BE49-F238E27FC236}">
                  <a16:creationId xmlns:a16="http://schemas.microsoft.com/office/drawing/2014/main" id="{97075AE6-6BCD-4CC1-9E90-1B73661690AD}"/>
                </a:ext>
              </a:extLst>
            </p:cNvPr>
            <p:cNvSpPr>
              <a:spLocks/>
            </p:cNvSpPr>
            <p:nvPr/>
          </p:nvSpPr>
          <p:spPr bwMode="auto">
            <a:xfrm>
              <a:off x="8422302" y="3059620"/>
              <a:ext cx="62316" cy="44459"/>
            </a:xfrm>
            <a:custGeom>
              <a:avLst/>
              <a:gdLst>
                <a:gd name="T0" fmla="*/ 100 w 100"/>
                <a:gd name="T1" fmla="*/ 6 h 72"/>
                <a:gd name="T2" fmla="*/ 5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7" y="50"/>
                    <a:pt x="5"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474">
              <a:extLst>
                <a:ext uri="{FF2B5EF4-FFF2-40B4-BE49-F238E27FC236}">
                  <a16:creationId xmlns:a16="http://schemas.microsoft.com/office/drawing/2014/main" id="{38463C97-EB1A-4D33-A7C2-8F6342E6EAE0}"/>
                </a:ext>
              </a:extLst>
            </p:cNvPr>
            <p:cNvSpPr>
              <a:spLocks/>
            </p:cNvSpPr>
            <p:nvPr/>
          </p:nvSpPr>
          <p:spPr bwMode="auto">
            <a:xfrm>
              <a:off x="8418658" y="3054153"/>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475">
              <a:extLst>
                <a:ext uri="{FF2B5EF4-FFF2-40B4-BE49-F238E27FC236}">
                  <a16:creationId xmlns:a16="http://schemas.microsoft.com/office/drawing/2014/main" id="{8D901CA2-3F41-438E-94DE-7DB330495B13}"/>
                </a:ext>
              </a:extLst>
            </p:cNvPr>
            <p:cNvSpPr>
              <a:spLocks/>
            </p:cNvSpPr>
            <p:nvPr/>
          </p:nvSpPr>
          <p:spPr bwMode="auto">
            <a:xfrm>
              <a:off x="8414649" y="3048322"/>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2" y="70"/>
                    <a:pt x="1" y="68"/>
                    <a:pt x="0" y="66"/>
                  </a:cubicBezTo>
                  <a:cubicBezTo>
                    <a:pt x="32" y="44"/>
                    <a:pt x="64" y="22"/>
                    <a:pt x="96" y="0"/>
                  </a:cubicBezTo>
                  <a:cubicBezTo>
                    <a:pt x="97" y="2"/>
                    <a:pt x="98"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476">
              <a:extLst>
                <a:ext uri="{FF2B5EF4-FFF2-40B4-BE49-F238E27FC236}">
                  <a16:creationId xmlns:a16="http://schemas.microsoft.com/office/drawing/2014/main" id="{6F076C08-C29C-4394-BD35-2F86064111FD}"/>
                </a:ext>
              </a:extLst>
            </p:cNvPr>
            <p:cNvSpPr>
              <a:spLocks/>
            </p:cNvSpPr>
            <p:nvPr/>
          </p:nvSpPr>
          <p:spPr bwMode="auto">
            <a:xfrm>
              <a:off x="8410275" y="3042857"/>
              <a:ext cx="62681"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2"/>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477">
              <a:extLst>
                <a:ext uri="{FF2B5EF4-FFF2-40B4-BE49-F238E27FC236}">
                  <a16:creationId xmlns:a16="http://schemas.microsoft.com/office/drawing/2014/main" id="{56454002-F24F-43CF-BD4D-7B964B16F610}"/>
                </a:ext>
              </a:extLst>
            </p:cNvPr>
            <p:cNvSpPr>
              <a:spLocks/>
            </p:cNvSpPr>
            <p:nvPr/>
          </p:nvSpPr>
          <p:spPr bwMode="auto">
            <a:xfrm>
              <a:off x="8406631" y="3036661"/>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9"/>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478">
              <a:extLst>
                <a:ext uri="{FF2B5EF4-FFF2-40B4-BE49-F238E27FC236}">
                  <a16:creationId xmlns:a16="http://schemas.microsoft.com/office/drawing/2014/main" id="{6863E4FB-F7C5-403A-99DA-D0F0C121CD75}"/>
                </a:ext>
              </a:extLst>
            </p:cNvPr>
            <p:cNvSpPr>
              <a:spLocks/>
            </p:cNvSpPr>
            <p:nvPr/>
          </p:nvSpPr>
          <p:spPr bwMode="auto">
            <a:xfrm>
              <a:off x="8402988" y="3030831"/>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479">
              <a:extLst>
                <a:ext uri="{FF2B5EF4-FFF2-40B4-BE49-F238E27FC236}">
                  <a16:creationId xmlns:a16="http://schemas.microsoft.com/office/drawing/2014/main" id="{14791809-D148-41B9-BB76-B4D0900566B6}"/>
                </a:ext>
              </a:extLst>
            </p:cNvPr>
            <p:cNvSpPr>
              <a:spLocks/>
            </p:cNvSpPr>
            <p:nvPr/>
          </p:nvSpPr>
          <p:spPr bwMode="auto">
            <a:xfrm>
              <a:off x="8398615" y="3025364"/>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80">
              <a:extLst>
                <a:ext uri="{FF2B5EF4-FFF2-40B4-BE49-F238E27FC236}">
                  <a16:creationId xmlns:a16="http://schemas.microsoft.com/office/drawing/2014/main" id="{61B9C3D9-A8B5-4435-B48F-AE4ED4E2B931}"/>
                </a:ext>
              </a:extLst>
            </p:cNvPr>
            <p:cNvSpPr>
              <a:spLocks/>
            </p:cNvSpPr>
            <p:nvPr/>
          </p:nvSpPr>
          <p:spPr bwMode="auto">
            <a:xfrm>
              <a:off x="8394969" y="3019898"/>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81">
              <a:extLst>
                <a:ext uri="{FF2B5EF4-FFF2-40B4-BE49-F238E27FC236}">
                  <a16:creationId xmlns:a16="http://schemas.microsoft.com/office/drawing/2014/main" id="{292D5138-D1D4-4AA6-AEAF-6F1BA7B3DF7C}"/>
                </a:ext>
              </a:extLst>
            </p:cNvPr>
            <p:cNvSpPr>
              <a:spLocks/>
            </p:cNvSpPr>
            <p:nvPr/>
          </p:nvSpPr>
          <p:spPr bwMode="auto">
            <a:xfrm>
              <a:off x="8390597" y="3014067"/>
              <a:ext cx="62681" cy="44824"/>
            </a:xfrm>
            <a:custGeom>
              <a:avLst/>
              <a:gdLst>
                <a:gd name="T0" fmla="*/ 101 w 101"/>
                <a:gd name="T1" fmla="*/ 6 h 72"/>
                <a:gd name="T2" fmla="*/ 5 w 101"/>
                <a:gd name="T3" fmla="*/ 72 h 72"/>
                <a:gd name="T4" fmla="*/ 0 w 101"/>
                <a:gd name="T5" fmla="*/ 66 h 72"/>
                <a:gd name="T6" fmla="*/ 97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9" y="28"/>
                    <a:pt x="37" y="50"/>
                    <a:pt x="5" y="72"/>
                  </a:cubicBezTo>
                  <a:cubicBezTo>
                    <a:pt x="3" y="70"/>
                    <a:pt x="2" y="68"/>
                    <a:pt x="0" y="66"/>
                  </a:cubicBezTo>
                  <a:cubicBezTo>
                    <a:pt x="32" y="44"/>
                    <a:pt x="64" y="22"/>
                    <a:pt x="97"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482">
              <a:extLst>
                <a:ext uri="{FF2B5EF4-FFF2-40B4-BE49-F238E27FC236}">
                  <a16:creationId xmlns:a16="http://schemas.microsoft.com/office/drawing/2014/main" id="{C0160648-373E-49DD-94CF-20B0338FEC91}"/>
                </a:ext>
              </a:extLst>
            </p:cNvPr>
            <p:cNvSpPr>
              <a:spLocks/>
            </p:cNvSpPr>
            <p:nvPr/>
          </p:nvSpPr>
          <p:spPr bwMode="auto">
            <a:xfrm>
              <a:off x="8386588" y="3008601"/>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83">
              <a:extLst>
                <a:ext uri="{FF2B5EF4-FFF2-40B4-BE49-F238E27FC236}">
                  <a16:creationId xmlns:a16="http://schemas.microsoft.com/office/drawing/2014/main" id="{D379C6DA-7964-4213-B5AE-5DFCF9AA4EA6}"/>
                </a:ext>
              </a:extLst>
            </p:cNvPr>
            <p:cNvSpPr>
              <a:spLocks/>
            </p:cNvSpPr>
            <p:nvPr/>
          </p:nvSpPr>
          <p:spPr bwMode="auto">
            <a:xfrm>
              <a:off x="8382945" y="3003135"/>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84">
              <a:extLst>
                <a:ext uri="{FF2B5EF4-FFF2-40B4-BE49-F238E27FC236}">
                  <a16:creationId xmlns:a16="http://schemas.microsoft.com/office/drawing/2014/main" id="{441F6E51-A353-460F-9E05-B91197CE2346}"/>
                </a:ext>
              </a:extLst>
            </p:cNvPr>
            <p:cNvSpPr>
              <a:spLocks/>
            </p:cNvSpPr>
            <p:nvPr/>
          </p:nvSpPr>
          <p:spPr bwMode="auto">
            <a:xfrm>
              <a:off x="8378571" y="2997304"/>
              <a:ext cx="63045" cy="44824"/>
            </a:xfrm>
            <a:custGeom>
              <a:avLst/>
              <a:gdLst>
                <a:gd name="T0" fmla="*/ 101 w 101"/>
                <a:gd name="T1" fmla="*/ 6 h 72"/>
                <a:gd name="T2" fmla="*/ 5 w 101"/>
                <a:gd name="T3" fmla="*/ 72 h 72"/>
                <a:gd name="T4" fmla="*/ 0 w 101"/>
                <a:gd name="T5" fmla="*/ 66 h 72"/>
                <a:gd name="T6" fmla="*/ 96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8" y="28"/>
                    <a:pt x="37" y="50"/>
                    <a:pt x="5" y="72"/>
                  </a:cubicBezTo>
                  <a:cubicBezTo>
                    <a:pt x="3" y="70"/>
                    <a:pt x="2" y="68"/>
                    <a:pt x="0" y="66"/>
                  </a:cubicBezTo>
                  <a:cubicBezTo>
                    <a:pt x="32" y="44"/>
                    <a:pt x="64" y="22"/>
                    <a:pt x="96"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85">
              <a:extLst>
                <a:ext uri="{FF2B5EF4-FFF2-40B4-BE49-F238E27FC236}">
                  <a16:creationId xmlns:a16="http://schemas.microsoft.com/office/drawing/2014/main" id="{1A088CDE-4E1A-43F4-8BA8-60C5F623F9D4}"/>
                </a:ext>
              </a:extLst>
            </p:cNvPr>
            <p:cNvSpPr>
              <a:spLocks/>
            </p:cNvSpPr>
            <p:nvPr/>
          </p:nvSpPr>
          <p:spPr bwMode="auto">
            <a:xfrm>
              <a:off x="8374926" y="299183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486">
              <a:extLst>
                <a:ext uri="{FF2B5EF4-FFF2-40B4-BE49-F238E27FC236}">
                  <a16:creationId xmlns:a16="http://schemas.microsoft.com/office/drawing/2014/main" id="{6B9B349F-9E9E-47F2-8980-15DC44C6C6CC}"/>
                </a:ext>
              </a:extLst>
            </p:cNvPr>
            <p:cNvSpPr>
              <a:spLocks/>
            </p:cNvSpPr>
            <p:nvPr/>
          </p:nvSpPr>
          <p:spPr bwMode="auto">
            <a:xfrm>
              <a:off x="8371282" y="2986371"/>
              <a:ext cx="62316"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8"/>
                    <a:pt x="36" y="50"/>
                    <a:pt x="4" y="72"/>
                  </a:cubicBezTo>
                  <a:cubicBezTo>
                    <a:pt x="2" y="70"/>
                    <a:pt x="1" y="68"/>
                    <a:pt x="0" y="66"/>
                  </a:cubicBezTo>
                  <a:cubicBezTo>
                    <a:pt x="32" y="44"/>
                    <a:pt x="64" y="22"/>
                    <a:pt x="96" y="0"/>
                  </a:cubicBezTo>
                  <a:cubicBezTo>
                    <a:pt x="97" y="2"/>
                    <a:pt x="99"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487">
              <a:extLst>
                <a:ext uri="{FF2B5EF4-FFF2-40B4-BE49-F238E27FC236}">
                  <a16:creationId xmlns:a16="http://schemas.microsoft.com/office/drawing/2014/main" id="{1AE38732-0C7B-4E21-8455-370AC5D6722C}"/>
                </a:ext>
              </a:extLst>
            </p:cNvPr>
            <p:cNvSpPr>
              <a:spLocks/>
            </p:cNvSpPr>
            <p:nvPr/>
          </p:nvSpPr>
          <p:spPr bwMode="auto">
            <a:xfrm>
              <a:off x="8366910" y="2980540"/>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1"/>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488">
              <a:extLst>
                <a:ext uri="{FF2B5EF4-FFF2-40B4-BE49-F238E27FC236}">
                  <a16:creationId xmlns:a16="http://schemas.microsoft.com/office/drawing/2014/main" id="{0A775840-2955-4412-A9E7-0A28433001AD}"/>
                </a:ext>
              </a:extLst>
            </p:cNvPr>
            <p:cNvSpPr>
              <a:spLocks/>
            </p:cNvSpPr>
            <p:nvPr/>
          </p:nvSpPr>
          <p:spPr bwMode="auto">
            <a:xfrm>
              <a:off x="8353791" y="2959040"/>
              <a:ext cx="77257" cy="143947"/>
            </a:xfrm>
            <a:custGeom>
              <a:avLst/>
              <a:gdLst>
                <a:gd name="T0" fmla="*/ 124 w 124"/>
                <a:gd name="T1" fmla="*/ 147 h 232"/>
                <a:gd name="T2" fmla="*/ 21 w 124"/>
                <a:gd name="T3" fmla="*/ 0 h 232"/>
                <a:gd name="T4" fmla="*/ 0 w 124"/>
                <a:gd name="T5" fmla="*/ 232 h 232"/>
                <a:gd name="T6" fmla="*/ 124 w 124"/>
                <a:gd name="T7" fmla="*/ 147 h 232"/>
              </a:gdLst>
              <a:ahLst/>
              <a:cxnLst>
                <a:cxn ang="0">
                  <a:pos x="T0" y="T1"/>
                </a:cxn>
                <a:cxn ang="0">
                  <a:pos x="T2" y="T3"/>
                </a:cxn>
                <a:cxn ang="0">
                  <a:pos x="T4" y="T5"/>
                </a:cxn>
                <a:cxn ang="0">
                  <a:pos x="T6" y="T7"/>
                </a:cxn>
              </a:cxnLst>
              <a:rect l="0" t="0" r="r" b="b"/>
              <a:pathLst>
                <a:path w="124" h="232">
                  <a:moveTo>
                    <a:pt x="124" y="147"/>
                  </a:moveTo>
                  <a:cubicBezTo>
                    <a:pt x="60" y="82"/>
                    <a:pt x="34" y="46"/>
                    <a:pt x="21" y="0"/>
                  </a:cubicBezTo>
                  <a:cubicBezTo>
                    <a:pt x="14" y="78"/>
                    <a:pt x="7" y="155"/>
                    <a:pt x="0" y="232"/>
                  </a:cubicBezTo>
                  <a:cubicBezTo>
                    <a:pt x="21" y="196"/>
                    <a:pt x="52" y="175"/>
                    <a:pt x="124" y="147"/>
                  </a:cubicBez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489">
              <a:extLst>
                <a:ext uri="{FF2B5EF4-FFF2-40B4-BE49-F238E27FC236}">
                  <a16:creationId xmlns:a16="http://schemas.microsoft.com/office/drawing/2014/main" id="{DE845FC1-6737-4850-A9C5-415B3A1BB02C}"/>
                </a:ext>
              </a:extLst>
            </p:cNvPr>
            <p:cNvSpPr>
              <a:spLocks/>
            </p:cNvSpPr>
            <p:nvPr/>
          </p:nvSpPr>
          <p:spPr bwMode="auto">
            <a:xfrm>
              <a:off x="8608157" y="3191176"/>
              <a:ext cx="147591" cy="110055"/>
            </a:xfrm>
            <a:custGeom>
              <a:avLst/>
              <a:gdLst>
                <a:gd name="T0" fmla="*/ 237 w 237"/>
                <a:gd name="T1" fmla="*/ 27 h 177"/>
                <a:gd name="T2" fmla="*/ 128 w 237"/>
                <a:gd name="T3" fmla="*/ 102 h 177"/>
                <a:gd name="T4" fmla="*/ 19 w 237"/>
                <a:gd name="T5" fmla="*/ 177 h 177"/>
                <a:gd name="T6" fmla="*/ 0 w 237"/>
                <a:gd name="T7" fmla="*/ 150 h 177"/>
                <a:gd name="T8" fmla="*/ 109 w 237"/>
                <a:gd name="T9" fmla="*/ 75 h 177"/>
                <a:gd name="T10" fmla="*/ 219 w 237"/>
                <a:gd name="T11" fmla="*/ 0 h 177"/>
                <a:gd name="T12" fmla="*/ 237 w 23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237" h="177">
                  <a:moveTo>
                    <a:pt x="237" y="27"/>
                  </a:moveTo>
                  <a:cubicBezTo>
                    <a:pt x="201" y="52"/>
                    <a:pt x="164" y="77"/>
                    <a:pt x="128" y="102"/>
                  </a:cubicBezTo>
                  <a:cubicBezTo>
                    <a:pt x="92" y="127"/>
                    <a:pt x="55" y="152"/>
                    <a:pt x="19" y="177"/>
                  </a:cubicBezTo>
                  <a:cubicBezTo>
                    <a:pt x="13" y="168"/>
                    <a:pt x="6" y="159"/>
                    <a:pt x="0" y="150"/>
                  </a:cubicBezTo>
                  <a:cubicBezTo>
                    <a:pt x="37" y="125"/>
                    <a:pt x="73" y="100"/>
                    <a:pt x="109" y="75"/>
                  </a:cubicBezTo>
                  <a:cubicBezTo>
                    <a:pt x="146" y="50"/>
                    <a:pt x="182" y="25"/>
                    <a:pt x="219" y="0"/>
                  </a:cubicBezTo>
                  <a:cubicBezTo>
                    <a:pt x="225" y="9"/>
                    <a:pt x="231" y="18"/>
                    <a:pt x="237"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490">
              <a:extLst>
                <a:ext uri="{FF2B5EF4-FFF2-40B4-BE49-F238E27FC236}">
                  <a16:creationId xmlns:a16="http://schemas.microsoft.com/office/drawing/2014/main" id="{C8252694-8E1C-47F7-BF2F-6BCC4CC5267C}"/>
                </a:ext>
              </a:extLst>
            </p:cNvPr>
            <p:cNvSpPr>
              <a:spLocks/>
            </p:cNvSpPr>
            <p:nvPr/>
          </p:nvSpPr>
          <p:spPr bwMode="auto">
            <a:xfrm>
              <a:off x="8515958" y="3176963"/>
              <a:ext cx="44095" cy="36442"/>
            </a:xfrm>
            <a:custGeom>
              <a:avLst/>
              <a:gdLst>
                <a:gd name="T0" fmla="*/ 0 w 71"/>
                <a:gd name="T1" fmla="*/ 0 h 59"/>
                <a:gd name="T2" fmla="*/ 41 w 71"/>
                <a:gd name="T3" fmla="*/ 59 h 59"/>
                <a:gd name="T4" fmla="*/ 71 w 71"/>
                <a:gd name="T5" fmla="*/ 3 h 59"/>
                <a:gd name="T6" fmla="*/ 0 w 71"/>
                <a:gd name="T7" fmla="*/ 0 h 59"/>
              </a:gdLst>
              <a:ahLst/>
              <a:cxnLst>
                <a:cxn ang="0">
                  <a:pos x="T0" y="T1"/>
                </a:cxn>
                <a:cxn ang="0">
                  <a:pos x="T2" y="T3"/>
                </a:cxn>
                <a:cxn ang="0">
                  <a:pos x="T4" y="T5"/>
                </a:cxn>
                <a:cxn ang="0">
                  <a:pos x="T6" y="T7"/>
                </a:cxn>
              </a:cxnLst>
              <a:rect l="0" t="0" r="r" b="b"/>
              <a:pathLst>
                <a:path w="71" h="59">
                  <a:moveTo>
                    <a:pt x="0" y="0"/>
                  </a:moveTo>
                  <a:cubicBezTo>
                    <a:pt x="14" y="20"/>
                    <a:pt x="27" y="39"/>
                    <a:pt x="41" y="59"/>
                  </a:cubicBezTo>
                  <a:cubicBezTo>
                    <a:pt x="60" y="46"/>
                    <a:pt x="70" y="25"/>
                    <a:pt x="71" y="3"/>
                  </a:cubicBezTo>
                  <a:cubicBezTo>
                    <a:pt x="48" y="2"/>
                    <a:pt x="24" y="1"/>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80" name="Freeform 491">
              <a:extLst>
                <a:ext uri="{FF2B5EF4-FFF2-40B4-BE49-F238E27FC236}">
                  <a16:creationId xmlns:a16="http://schemas.microsoft.com/office/drawing/2014/main" id="{377EF652-FE75-4375-AFA0-6BFFC44780A3}"/>
                </a:ext>
              </a:extLst>
            </p:cNvPr>
            <p:cNvSpPr>
              <a:spLocks/>
            </p:cNvSpPr>
            <p:nvPr/>
          </p:nvSpPr>
          <p:spPr bwMode="auto">
            <a:xfrm>
              <a:off x="8470405" y="3170769"/>
              <a:ext cx="71062" cy="53934"/>
            </a:xfrm>
            <a:custGeom>
              <a:avLst/>
              <a:gdLst>
                <a:gd name="T0" fmla="*/ 114 w 114"/>
                <a:gd name="T1" fmla="*/ 69 h 87"/>
                <a:gd name="T2" fmla="*/ 73 w 114"/>
                <a:gd name="T3" fmla="*/ 10 h 87"/>
                <a:gd name="T4" fmla="*/ 2 w 114"/>
                <a:gd name="T5" fmla="*/ 0 h 87"/>
                <a:gd name="T6" fmla="*/ 9 w 114"/>
                <a:gd name="T7" fmla="*/ 41 h 87"/>
                <a:gd name="T8" fmla="*/ 24 w 114"/>
                <a:gd name="T9" fmla="*/ 62 h 87"/>
                <a:gd name="T10" fmla="*/ 104 w 114"/>
                <a:gd name="T11" fmla="*/ 74 h 87"/>
                <a:gd name="T12" fmla="*/ 114 w 114"/>
                <a:gd name="T13" fmla="*/ 69 h 87"/>
              </a:gdLst>
              <a:ahLst/>
              <a:cxnLst>
                <a:cxn ang="0">
                  <a:pos x="T0" y="T1"/>
                </a:cxn>
                <a:cxn ang="0">
                  <a:pos x="T2" y="T3"/>
                </a:cxn>
                <a:cxn ang="0">
                  <a:pos x="T4" y="T5"/>
                </a:cxn>
                <a:cxn ang="0">
                  <a:pos x="T6" y="T7"/>
                </a:cxn>
                <a:cxn ang="0">
                  <a:pos x="T8" y="T9"/>
                </a:cxn>
                <a:cxn ang="0">
                  <a:pos x="T10" y="T11"/>
                </a:cxn>
                <a:cxn ang="0">
                  <a:pos x="T12" y="T13"/>
                </a:cxn>
              </a:cxnLst>
              <a:rect l="0" t="0" r="r" b="b"/>
              <a:pathLst>
                <a:path w="114" h="87">
                  <a:moveTo>
                    <a:pt x="114" y="69"/>
                  </a:moveTo>
                  <a:cubicBezTo>
                    <a:pt x="100" y="49"/>
                    <a:pt x="87" y="30"/>
                    <a:pt x="73" y="10"/>
                  </a:cubicBezTo>
                  <a:cubicBezTo>
                    <a:pt x="50" y="7"/>
                    <a:pt x="26" y="3"/>
                    <a:pt x="2" y="0"/>
                  </a:cubicBezTo>
                  <a:cubicBezTo>
                    <a:pt x="0" y="14"/>
                    <a:pt x="2" y="28"/>
                    <a:pt x="9" y="41"/>
                  </a:cubicBezTo>
                  <a:cubicBezTo>
                    <a:pt x="13" y="49"/>
                    <a:pt x="18" y="56"/>
                    <a:pt x="24" y="62"/>
                  </a:cubicBezTo>
                  <a:cubicBezTo>
                    <a:pt x="45" y="81"/>
                    <a:pt x="77" y="87"/>
                    <a:pt x="104" y="74"/>
                  </a:cubicBezTo>
                  <a:cubicBezTo>
                    <a:pt x="108" y="73"/>
                    <a:pt x="111" y="71"/>
                    <a:pt x="114" y="6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1" name="Freeform 492">
              <a:extLst>
                <a:ext uri="{FF2B5EF4-FFF2-40B4-BE49-F238E27FC236}">
                  <a16:creationId xmlns:a16="http://schemas.microsoft.com/office/drawing/2014/main" id="{0897170C-5385-4D37-8227-E0552ECC999F}"/>
                </a:ext>
              </a:extLst>
            </p:cNvPr>
            <p:cNvSpPr>
              <a:spLocks/>
            </p:cNvSpPr>
            <p:nvPr/>
          </p:nvSpPr>
          <p:spPr bwMode="auto">
            <a:xfrm>
              <a:off x="8585562" y="3065087"/>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3"/>
                    <a:pt x="127" y="91"/>
                  </a:cubicBezTo>
                  <a:cubicBezTo>
                    <a:pt x="86" y="119"/>
                    <a:pt x="45" y="147"/>
                    <a:pt x="4" y="175"/>
                  </a:cubicBezTo>
                  <a:cubicBezTo>
                    <a:pt x="3" y="173"/>
                    <a:pt x="2" y="171"/>
                    <a:pt x="0" y="169"/>
                  </a:cubicBezTo>
                  <a:cubicBezTo>
                    <a:pt x="41" y="141"/>
                    <a:pt x="82" y="113"/>
                    <a:pt x="123" y="85"/>
                  </a:cubicBezTo>
                  <a:cubicBezTo>
                    <a:pt x="164" y="57"/>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493">
              <a:extLst>
                <a:ext uri="{FF2B5EF4-FFF2-40B4-BE49-F238E27FC236}">
                  <a16:creationId xmlns:a16="http://schemas.microsoft.com/office/drawing/2014/main" id="{C75AFB6F-1960-48CC-A55E-2674C0060937}"/>
                </a:ext>
              </a:extLst>
            </p:cNvPr>
            <p:cNvSpPr>
              <a:spLocks/>
            </p:cNvSpPr>
            <p:nvPr/>
          </p:nvSpPr>
          <p:spPr bwMode="auto">
            <a:xfrm>
              <a:off x="8581918" y="3059620"/>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1"/>
                  </a:cubicBezTo>
                  <a:cubicBezTo>
                    <a:pt x="86" y="119"/>
                    <a:pt x="45" y="147"/>
                    <a:pt x="4" y="175"/>
                  </a:cubicBezTo>
                  <a:cubicBezTo>
                    <a:pt x="3" y="173"/>
                    <a:pt x="1" y="171"/>
                    <a:pt x="0" y="169"/>
                  </a:cubicBezTo>
                  <a:cubicBezTo>
                    <a:pt x="41" y="141"/>
                    <a:pt x="82" y="113"/>
                    <a:pt x="123" y="85"/>
                  </a:cubicBezTo>
                  <a:cubicBezTo>
                    <a:pt x="164" y="57"/>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494">
              <a:extLst>
                <a:ext uri="{FF2B5EF4-FFF2-40B4-BE49-F238E27FC236}">
                  <a16:creationId xmlns:a16="http://schemas.microsoft.com/office/drawing/2014/main" id="{518F4885-74AB-42A5-9BFB-16B221146848}"/>
                </a:ext>
              </a:extLst>
            </p:cNvPr>
            <p:cNvSpPr>
              <a:spLocks/>
            </p:cNvSpPr>
            <p:nvPr/>
          </p:nvSpPr>
          <p:spPr bwMode="auto">
            <a:xfrm>
              <a:off x="8578275" y="3054153"/>
              <a:ext cx="155244" cy="108598"/>
            </a:xfrm>
            <a:custGeom>
              <a:avLst/>
              <a:gdLst>
                <a:gd name="T0" fmla="*/ 249 w 249"/>
                <a:gd name="T1" fmla="*/ 6 h 175"/>
                <a:gd name="T2" fmla="*/ 127 w 249"/>
                <a:gd name="T3" fmla="*/ 91 h 175"/>
                <a:gd name="T4" fmla="*/ 4 w 249"/>
                <a:gd name="T5" fmla="*/ 175 h 175"/>
                <a:gd name="T6" fmla="*/ 0 w 249"/>
                <a:gd name="T7" fmla="*/ 169 h 175"/>
                <a:gd name="T8" fmla="*/ 122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8" y="34"/>
                    <a:pt x="167" y="62"/>
                    <a:pt x="127" y="91"/>
                  </a:cubicBezTo>
                  <a:cubicBezTo>
                    <a:pt x="86" y="119"/>
                    <a:pt x="45" y="147"/>
                    <a:pt x="4" y="175"/>
                  </a:cubicBezTo>
                  <a:cubicBezTo>
                    <a:pt x="2" y="173"/>
                    <a:pt x="1" y="171"/>
                    <a:pt x="0" y="169"/>
                  </a:cubicBezTo>
                  <a:cubicBezTo>
                    <a:pt x="41" y="141"/>
                    <a:pt x="82" y="113"/>
                    <a:pt x="122" y="85"/>
                  </a:cubicBezTo>
                  <a:cubicBezTo>
                    <a:pt x="163" y="57"/>
                    <a:pt x="204" y="28"/>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495">
              <a:extLst>
                <a:ext uri="{FF2B5EF4-FFF2-40B4-BE49-F238E27FC236}">
                  <a16:creationId xmlns:a16="http://schemas.microsoft.com/office/drawing/2014/main" id="{9B806E99-A4C1-4906-B367-594CB437B0E6}"/>
                </a:ext>
              </a:extLst>
            </p:cNvPr>
            <p:cNvSpPr>
              <a:spLocks/>
            </p:cNvSpPr>
            <p:nvPr/>
          </p:nvSpPr>
          <p:spPr bwMode="auto">
            <a:xfrm>
              <a:off x="8573902" y="3048322"/>
              <a:ext cx="155608"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9"/>
                    <a:pt x="45" y="147"/>
                    <a:pt x="4" y="175"/>
                  </a:cubicBezTo>
                  <a:cubicBezTo>
                    <a:pt x="3" y="173"/>
                    <a:pt x="2" y="171"/>
                    <a:pt x="0" y="169"/>
                  </a:cubicBezTo>
                  <a:cubicBezTo>
                    <a:pt x="41" y="141"/>
                    <a:pt x="82" y="113"/>
                    <a:pt x="123" y="85"/>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496">
              <a:extLst>
                <a:ext uri="{FF2B5EF4-FFF2-40B4-BE49-F238E27FC236}">
                  <a16:creationId xmlns:a16="http://schemas.microsoft.com/office/drawing/2014/main" id="{79A8DF95-EF26-41CB-A793-9C28F3528ABA}"/>
                </a:ext>
              </a:extLst>
            </p:cNvPr>
            <p:cNvSpPr>
              <a:spLocks/>
            </p:cNvSpPr>
            <p:nvPr/>
          </p:nvSpPr>
          <p:spPr bwMode="auto">
            <a:xfrm>
              <a:off x="8569893" y="3042857"/>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1" y="171"/>
                    <a:pt x="0" y="169"/>
                  </a:cubicBezTo>
                  <a:cubicBezTo>
                    <a:pt x="41" y="141"/>
                    <a:pt x="82" y="113"/>
                    <a:pt x="123" y="84"/>
                  </a:cubicBezTo>
                  <a:cubicBezTo>
                    <a:pt x="164" y="56"/>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497">
              <a:extLst>
                <a:ext uri="{FF2B5EF4-FFF2-40B4-BE49-F238E27FC236}">
                  <a16:creationId xmlns:a16="http://schemas.microsoft.com/office/drawing/2014/main" id="{D8D5C439-5B16-434F-B0D6-AF22B41B67F9}"/>
                </a:ext>
              </a:extLst>
            </p:cNvPr>
            <p:cNvSpPr>
              <a:spLocks/>
            </p:cNvSpPr>
            <p:nvPr/>
          </p:nvSpPr>
          <p:spPr bwMode="auto">
            <a:xfrm>
              <a:off x="8565519" y="3037391"/>
              <a:ext cx="155973" cy="108598"/>
            </a:xfrm>
            <a:custGeom>
              <a:avLst/>
              <a:gdLst>
                <a:gd name="T0" fmla="*/ 250 w 250"/>
                <a:gd name="T1" fmla="*/ 6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7" y="118"/>
                    <a:pt x="46" y="147"/>
                    <a:pt x="5" y="175"/>
                  </a:cubicBezTo>
                  <a:cubicBezTo>
                    <a:pt x="3" y="173"/>
                    <a:pt x="2" y="171"/>
                    <a:pt x="0" y="169"/>
                  </a:cubicBezTo>
                  <a:cubicBezTo>
                    <a:pt x="41" y="141"/>
                    <a:pt x="82" y="113"/>
                    <a:pt x="123" y="84"/>
                  </a:cubicBezTo>
                  <a:cubicBezTo>
                    <a:pt x="164" y="56"/>
                    <a:pt x="205" y="28"/>
                    <a:pt x="246" y="0"/>
                  </a:cubicBezTo>
                  <a:cubicBezTo>
                    <a:pt x="248"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498">
              <a:extLst>
                <a:ext uri="{FF2B5EF4-FFF2-40B4-BE49-F238E27FC236}">
                  <a16:creationId xmlns:a16="http://schemas.microsoft.com/office/drawing/2014/main" id="{D32BCEAA-8F49-481A-BB50-CB6A67FEFA0B}"/>
                </a:ext>
              </a:extLst>
            </p:cNvPr>
            <p:cNvSpPr>
              <a:spLocks/>
            </p:cNvSpPr>
            <p:nvPr/>
          </p:nvSpPr>
          <p:spPr bwMode="auto">
            <a:xfrm>
              <a:off x="8561875" y="3031560"/>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2" y="171"/>
                    <a:pt x="0" y="169"/>
                  </a:cubicBezTo>
                  <a:cubicBezTo>
                    <a:pt x="41" y="141"/>
                    <a:pt x="82" y="113"/>
                    <a:pt x="123" y="84"/>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499">
              <a:extLst>
                <a:ext uri="{FF2B5EF4-FFF2-40B4-BE49-F238E27FC236}">
                  <a16:creationId xmlns:a16="http://schemas.microsoft.com/office/drawing/2014/main" id="{B4E79FFF-A409-4926-93F9-24B6F636A187}"/>
                </a:ext>
              </a:extLst>
            </p:cNvPr>
            <p:cNvSpPr>
              <a:spLocks/>
            </p:cNvSpPr>
            <p:nvPr/>
          </p:nvSpPr>
          <p:spPr bwMode="auto">
            <a:xfrm>
              <a:off x="8558232" y="3026094"/>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5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6"/>
                    <a:pt x="4" y="175"/>
                  </a:cubicBezTo>
                  <a:cubicBezTo>
                    <a:pt x="2" y="173"/>
                    <a:pt x="1" y="171"/>
                    <a:pt x="0" y="169"/>
                  </a:cubicBezTo>
                  <a:cubicBezTo>
                    <a:pt x="41" y="141"/>
                    <a:pt x="82" y="112"/>
                    <a:pt x="123" y="84"/>
                  </a:cubicBezTo>
                  <a:cubicBezTo>
                    <a:pt x="164" y="56"/>
                    <a:pt x="205" y="28"/>
                    <a:pt x="245"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00">
              <a:extLst>
                <a:ext uri="{FF2B5EF4-FFF2-40B4-BE49-F238E27FC236}">
                  <a16:creationId xmlns:a16="http://schemas.microsoft.com/office/drawing/2014/main" id="{F0E29023-D44D-4383-AF2E-F29E213A0DBB}"/>
                </a:ext>
              </a:extLst>
            </p:cNvPr>
            <p:cNvSpPr>
              <a:spLocks/>
            </p:cNvSpPr>
            <p:nvPr/>
          </p:nvSpPr>
          <p:spPr bwMode="auto">
            <a:xfrm>
              <a:off x="8553858" y="3020626"/>
              <a:ext cx="155973" cy="108598"/>
            </a:xfrm>
            <a:custGeom>
              <a:avLst/>
              <a:gdLst>
                <a:gd name="T0" fmla="*/ 250 w 250"/>
                <a:gd name="T1" fmla="*/ 5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5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5"/>
                  </a:moveTo>
                  <a:cubicBezTo>
                    <a:pt x="209" y="34"/>
                    <a:pt x="168" y="62"/>
                    <a:pt x="127" y="90"/>
                  </a:cubicBezTo>
                  <a:cubicBezTo>
                    <a:pt x="86" y="118"/>
                    <a:pt x="45" y="146"/>
                    <a:pt x="5" y="175"/>
                  </a:cubicBezTo>
                  <a:cubicBezTo>
                    <a:pt x="3" y="173"/>
                    <a:pt x="2" y="171"/>
                    <a:pt x="0" y="169"/>
                  </a:cubicBezTo>
                  <a:cubicBezTo>
                    <a:pt x="41" y="140"/>
                    <a:pt x="82" y="112"/>
                    <a:pt x="123" y="84"/>
                  </a:cubicBezTo>
                  <a:cubicBezTo>
                    <a:pt x="164" y="56"/>
                    <a:pt x="205" y="28"/>
                    <a:pt x="246" y="0"/>
                  </a:cubicBezTo>
                  <a:cubicBezTo>
                    <a:pt x="247" y="2"/>
                    <a:pt x="249" y="3"/>
                    <a:pt x="25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501">
              <a:extLst>
                <a:ext uri="{FF2B5EF4-FFF2-40B4-BE49-F238E27FC236}">
                  <a16:creationId xmlns:a16="http://schemas.microsoft.com/office/drawing/2014/main" id="{4357A112-BD08-4C82-B0E1-992A5359554A}"/>
                </a:ext>
              </a:extLst>
            </p:cNvPr>
            <p:cNvSpPr>
              <a:spLocks/>
            </p:cNvSpPr>
            <p:nvPr/>
          </p:nvSpPr>
          <p:spPr bwMode="auto">
            <a:xfrm>
              <a:off x="8550213" y="3014067"/>
              <a:ext cx="155608" cy="108962"/>
            </a:xfrm>
            <a:custGeom>
              <a:avLst/>
              <a:gdLst>
                <a:gd name="T0" fmla="*/ 250 w 250"/>
                <a:gd name="T1" fmla="*/ 6 h 175"/>
                <a:gd name="T2" fmla="*/ 127 w 250"/>
                <a:gd name="T3" fmla="*/ 91 h 175"/>
                <a:gd name="T4" fmla="*/ 4 w 250"/>
                <a:gd name="T5" fmla="*/ 175 h 175"/>
                <a:gd name="T6" fmla="*/ 0 w 250"/>
                <a:gd name="T7" fmla="*/ 170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5"/>
                    <a:pt x="168" y="63"/>
                    <a:pt x="127" y="91"/>
                  </a:cubicBezTo>
                  <a:cubicBezTo>
                    <a:pt x="86" y="119"/>
                    <a:pt x="45" y="147"/>
                    <a:pt x="4" y="175"/>
                  </a:cubicBezTo>
                  <a:cubicBezTo>
                    <a:pt x="3" y="174"/>
                    <a:pt x="1" y="172"/>
                    <a:pt x="0" y="170"/>
                  </a:cubicBezTo>
                  <a:cubicBezTo>
                    <a:pt x="41" y="141"/>
                    <a:pt x="82" y="113"/>
                    <a:pt x="123" y="85"/>
                  </a:cubicBezTo>
                  <a:cubicBezTo>
                    <a:pt x="164" y="57"/>
                    <a:pt x="205" y="29"/>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502">
              <a:extLst>
                <a:ext uri="{FF2B5EF4-FFF2-40B4-BE49-F238E27FC236}">
                  <a16:creationId xmlns:a16="http://schemas.microsoft.com/office/drawing/2014/main" id="{4AF5EE3C-4DAD-43EE-89DF-EE427C88F2B6}"/>
                </a:ext>
              </a:extLst>
            </p:cNvPr>
            <p:cNvSpPr>
              <a:spLocks/>
            </p:cNvSpPr>
            <p:nvPr/>
          </p:nvSpPr>
          <p:spPr bwMode="auto">
            <a:xfrm>
              <a:off x="8546206" y="3008601"/>
              <a:ext cx="155244" cy="108598"/>
            </a:xfrm>
            <a:custGeom>
              <a:avLst/>
              <a:gdLst>
                <a:gd name="T0" fmla="*/ 249 w 249"/>
                <a:gd name="T1" fmla="*/ 6 h 175"/>
                <a:gd name="T2" fmla="*/ 127 w 249"/>
                <a:gd name="T3" fmla="*/ 91 h 175"/>
                <a:gd name="T4" fmla="*/ 4 w 249"/>
                <a:gd name="T5" fmla="*/ 175 h 175"/>
                <a:gd name="T6" fmla="*/ 0 w 249"/>
                <a:gd name="T7" fmla="*/ 170 h 175"/>
                <a:gd name="T8" fmla="*/ 123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9" y="34"/>
                    <a:pt x="168" y="63"/>
                    <a:pt x="127" y="91"/>
                  </a:cubicBezTo>
                  <a:cubicBezTo>
                    <a:pt x="86" y="119"/>
                    <a:pt x="45" y="147"/>
                    <a:pt x="4" y="175"/>
                  </a:cubicBezTo>
                  <a:cubicBezTo>
                    <a:pt x="2" y="173"/>
                    <a:pt x="1" y="172"/>
                    <a:pt x="0" y="170"/>
                  </a:cubicBezTo>
                  <a:cubicBezTo>
                    <a:pt x="41" y="141"/>
                    <a:pt x="82" y="113"/>
                    <a:pt x="123" y="85"/>
                  </a:cubicBezTo>
                  <a:cubicBezTo>
                    <a:pt x="163" y="57"/>
                    <a:pt x="204" y="29"/>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03">
              <a:extLst>
                <a:ext uri="{FF2B5EF4-FFF2-40B4-BE49-F238E27FC236}">
                  <a16:creationId xmlns:a16="http://schemas.microsoft.com/office/drawing/2014/main" id="{92B06D29-9734-4524-A82A-482EC9AB58C1}"/>
                </a:ext>
              </a:extLst>
            </p:cNvPr>
            <p:cNvSpPr>
              <a:spLocks/>
            </p:cNvSpPr>
            <p:nvPr/>
          </p:nvSpPr>
          <p:spPr bwMode="auto">
            <a:xfrm>
              <a:off x="8574994" y="2748403"/>
              <a:ext cx="124267" cy="184033"/>
            </a:xfrm>
            <a:custGeom>
              <a:avLst/>
              <a:gdLst>
                <a:gd name="T0" fmla="*/ 66 w 199"/>
                <a:gd name="T1" fmla="*/ 0 h 296"/>
                <a:gd name="T2" fmla="*/ 85 w 199"/>
                <a:gd name="T3" fmla="*/ 21 h 296"/>
                <a:gd name="T4" fmla="*/ 156 w 199"/>
                <a:gd name="T5" fmla="*/ 108 h 296"/>
                <a:gd name="T6" fmla="*/ 160 w 199"/>
                <a:gd name="T7" fmla="*/ 133 h 296"/>
                <a:gd name="T8" fmla="*/ 177 w 199"/>
                <a:gd name="T9" fmla="*/ 189 h 296"/>
                <a:gd name="T10" fmla="*/ 184 w 199"/>
                <a:gd name="T11" fmla="*/ 212 h 296"/>
                <a:gd name="T12" fmla="*/ 185 w 199"/>
                <a:gd name="T13" fmla="*/ 251 h 296"/>
                <a:gd name="T14" fmla="*/ 199 w 199"/>
                <a:gd name="T15" fmla="*/ 285 h 296"/>
                <a:gd name="T16" fmla="*/ 182 w 199"/>
                <a:gd name="T17" fmla="*/ 295 h 296"/>
                <a:gd name="T18" fmla="*/ 131 w 199"/>
                <a:gd name="T19" fmla="*/ 216 h 296"/>
                <a:gd name="T20" fmla="*/ 115 w 199"/>
                <a:gd name="T21" fmla="*/ 169 h 296"/>
                <a:gd name="T22" fmla="*/ 110 w 199"/>
                <a:gd name="T23" fmla="*/ 162 h 296"/>
                <a:gd name="T24" fmla="*/ 0 w 199"/>
                <a:gd name="T25" fmla="*/ 39 h 296"/>
                <a:gd name="T26" fmla="*/ 66 w 199"/>
                <a:gd name="T2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96">
                  <a:moveTo>
                    <a:pt x="66" y="0"/>
                  </a:moveTo>
                  <a:cubicBezTo>
                    <a:pt x="70" y="6"/>
                    <a:pt x="77" y="14"/>
                    <a:pt x="85" y="21"/>
                  </a:cubicBezTo>
                  <a:cubicBezTo>
                    <a:pt x="101" y="35"/>
                    <a:pt x="152" y="98"/>
                    <a:pt x="156" y="108"/>
                  </a:cubicBezTo>
                  <a:cubicBezTo>
                    <a:pt x="160" y="117"/>
                    <a:pt x="158" y="126"/>
                    <a:pt x="160" y="133"/>
                  </a:cubicBezTo>
                  <a:cubicBezTo>
                    <a:pt x="162" y="139"/>
                    <a:pt x="174" y="181"/>
                    <a:pt x="177" y="189"/>
                  </a:cubicBezTo>
                  <a:cubicBezTo>
                    <a:pt x="179" y="198"/>
                    <a:pt x="183" y="199"/>
                    <a:pt x="184" y="212"/>
                  </a:cubicBezTo>
                  <a:cubicBezTo>
                    <a:pt x="185" y="225"/>
                    <a:pt x="183" y="245"/>
                    <a:pt x="185" y="251"/>
                  </a:cubicBezTo>
                  <a:cubicBezTo>
                    <a:pt x="186" y="257"/>
                    <a:pt x="198" y="278"/>
                    <a:pt x="199" y="285"/>
                  </a:cubicBezTo>
                  <a:cubicBezTo>
                    <a:pt x="199" y="293"/>
                    <a:pt x="184" y="296"/>
                    <a:pt x="182" y="295"/>
                  </a:cubicBezTo>
                  <a:cubicBezTo>
                    <a:pt x="180" y="294"/>
                    <a:pt x="144" y="292"/>
                    <a:pt x="131" y="216"/>
                  </a:cubicBezTo>
                  <a:cubicBezTo>
                    <a:pt x="127" y="203"/>
                    <a:pt x="122" y="194"/>
                    <a:pt x="115" y="169"/>
                  </a:cubicBezTo>
                  <a:cubicBezTo>
                    <a:pt x="115" y="169"/>
                    <a:pt x="110" y="166"/>
                    <a:pt x="110" y="162"/>
                  </a:cubicBezTo>
                  <a:cubicBezTo>
                    <a:pt x="99" y="149"/>
                    <a:pt x="33" y="106"/>
                    <a:pt x="0" y="39"/>
                  </a:cubicBezTo>
                  <a:cubicBezTo>
                    <a:pt x="0" y="39"/>
                    <a:pt x="23" y="28"/>
                    <a:pt x="66" y="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504">
              <a:extLst>
                <a:ext uri="{FF2B5EF4-FFF2-40B4-BE49-F238E27FC236}">
                  <a16:creationId xmlns:a16="http://schemas.microsoft.com/office/drawing/2014/main" id="{6C4DF651-59FF-4CA4-B11F-4A8D4DB47C43}"/>
                </a:ext>
              </a:extLst>
            </p:cNvPr>
            <p:cNvSpPr>
              <a:spLocks/>
            </p:cNvSpPr>
            <p:nvPr/>
          </p:nvSpPr>
          <p:spPr bwMode="auto">
            <a:xfrm>
              <a:off x="8322086" y="2233111"/>
              <a:ext cx="219382" cy="202619"/>
            </a:xfrm>
            <a:custGeom>
              <a:avLst/>
              <a:gdLst>
                <a:gd name="T0" fmla="*/ 214 w 352"/>
                <a:gd name="T1" fmla="*/ 24 h 326"/>
                <a:gd name="T2" fmla="*/ 79 w 352"/>
                <a:gd name="T3" fmla="*/ 169 h 326"/>
                <a:gd name="T4" fmla="*/ 0 w 352"/>
                <a:gd name="T5" fmla="*/ 207 h 326"/>
                <a:gd name="T6" fmla="*/ 80 w 352"/>
                <a:gd name="T7" fmla="*/ 322 h 326"/>
                <a:gd name="T8" fmla="*/ 310 w 352"/>
                <a:gd name="T9" fmla="*/ 188 h 326"/>
                <a:gd name="T10" fmla="*/ 341 w 352"/>
                <a:gd name="T11" fmla="*/ 66 h 326"/>
                <a:gd name="T12" fmla="*/ 214 w 352"/>
                <a:gd name="T13" fmla="*/ 24 h 326"/>
              </a:gdLst>
              <a:ahLst/>
              <a:cxnLst>
                <a:cxn ang="0">
                  <a:pos x="T0" y="T1"/>
                </a:cxn>
                <a:cxn ang="0">
                  <a:pos x="T2" y="T3"/>
                </a:cxn>
                <a:cxn ang="0">
                  <a:pos x="T4" y="T5"/>
                </a:cxn>
                <a:cxn ang="0">
                  <a:pos x="T6" y="T7"/>
                </a:cxn>
                <a:cxn ang="0">
                  <a:pos x="T8" y="T9"/>
                </a:cxn>
                <a:cxn ang="0">
                  <a:pos x="T10" y="T11"/>
                </a:cxn>
                <a:cxn ang="0">
                  <a:pos x="T12" y="T13"/>
                </a:cxn>
              </a:cxnLst>
              <a:rect l="0" t="0" r="r" b="b"/>
              <a:pathLst>
                <a:path w="352" h="326">
                  <a:moveTo>
                    <a:pt x="214" y="24"/>
                  </a:moveTo>
                  <a:cubicBezTo>
                    <a:pt x="200" y="34"/>
                    <a:pt x="139" y="134"/>
                    <a:pt x="79" y="169"/>
                  </a:cubicBezTo>
                  <a:cubicBezTo>
                    <a:pt x="18" y="204"/>
                    <a:pt x="0" y="207"/>
                    <a:pt x="0" y="207"/>
                  </a:cubicBezTo>
                  <a:cubicBezTo>
                    <a:pt x="0" y="207"/>
                    <a:pt x="47" y="326"/>
                    <a:pt x="80" y="322"/>
                  </a:cubicBezTo>
                  <a:cubicBezTo>
                    <a:pt x="112" y="318"/>
                    <a:pt x="267" y="239"/>
                    <a:pt x="310" y="188"/>
                  </a:cubicBezTo>
                  <a:cubicBezTo>
                    <a:pt x="352" y="137"/>
                    <a:pt x="341" y="66"/>
                    <a:pt x="341" y="66"/>
                  </a:cubicBezTo>
                  <a:cubicBezTo>
                    <a:pt x="315" y="42"/>
                    <a:pt x="249" y="0"/>
                    <a:pt x="214" y="2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05">
              <a:extLst>
                <a:ext uri="{FF2B5EF4-FFF2-40B4-BE49-F238E27FC236}">
                  <a16:creationId xmlns:a16="http://schemas.microsoft.com/office/drawing/2014/main" id="{A51C2372-4FA9-4FAE-9AE8-63D202A42B69}"/>
                </a:ext>
              </a:extLst>
            </p:cNvPr>
            <p:cNvSpPr>
              <a:spLocks/>
            </p:cNvSpPr>
            <p:nvPr/>
          </p:nvSpPr>
          <p:spPr bwMode="auto">
            <a:xfrm>
              <a:off x="10294335" y="2038509"/>
              <a:ext cx="522581" cy="454434"/>
            </a:xfrm>
            <a:custGeom>
              <a:avLst/>
              <a:gdLst>
                <a:gd name="T0" fmla="*/ 583 w 838"/>
                <a:gd name="T1" fmla="*/ 348 h 732"/>
                <a:gd name="T2" fmla="*/ 216 w 838"/>
                <a:gd name="T3" fmla="*/ 426 h 732"/>
                <a:gd name="T4" fmla="*/ 12 w 838"/>
                <a:gd name="T5" fmla="*/ 398 h 732"/>
                <a:gd name="T6" fmla="*/ 0 w 838"/>
                <a:gd name="T7" fmla="*/ 395 h 732"/>
                <a:gd name="T8" fmla="*/ 2 w 838"/>
                <a:gd name="T9" fmla="*/ 434 h 732"/>
                <a:gd name="T10" fmla="*/ 24 w 838"/>
                <a:gd name="T11" fmla="*/ 521 h 732"/>
                <a:gd name="T12" fmla="*/ 29 w 838"/>
                <a:gd name="T13" fmla="*/ 506 h 732"/>
                <a:gd name="T14" fmla="*/ 45 w 838"/>
                <a:gd name="T15" fmla="*/ 470 h 732"/>
                <a:gd name="T16" fmla="*/ 106 w 838"/>
                <a:gd name="T17" fmla="*/ 587 h 732"/>
                <a:gd name="T18" fmla="*/ 162 w 838"/>
                <a:gd name="T19" fmla="*/ 648 h 732"/>
                <a:gd name="T20" fmla="*/ 155 w 838"/>
                <a:gd name="T21" fmla="*/ 621 h 732"/>
                <a:gd name="T22" fmla="*/ 265 w 838"/>
                <a:gd name="T23" fmla="*/ 706 h 732"/>
                <a:gd name="T24" fmla="*/ 320 w 838"/>
                <a:gd name="T25" fmla="*/ 729 h 732"/>
                <a:gd name="T26" fmla="*/ 331 w 838"/>
                <a:gd name="T27" fmla="*/ 730 h 732"/>
                <a:gd name="T28" fmla="*/ 324 w 838"/>
                <a:gd name="T29" fmla="*/ 723 h 732"/>
                <a:gd name="T30" fmla="*/ 319 w 838"/>
                <a:gd name="T31" fmla="*/ 718 h 732"/>
                <a:gd name="T32" fmla="*/ 309 w 838"/>
                <a:gd name="T33" fmla="*/ 707 h 732"/>
                <a:gd name="T34" fmla="*/ 331 w 838"/>
                <a:gd name="T35" fmla="*/ 714 h 732"/>
                <a:gd name="T36" fmla="*/ 346 w 838"/>
                <a:gd name="T37" fmla="*/ 719 h 732"/>
                <a:gd name="T38" fmla="*/ 403 w 838"/>
                <a:gd name="T39" fmla="*/ 728 h 732"/>
                <a:gd name="T40" fmla="*/ 487 w 838"/>
                <a:gd name="T41" fmla="*/ 701 h 732"/>
                <a:gd name="T42" fmla="*/ 654 w 838"/>
                <a:gd name="T43" fmla="*/ 591 h 732"/>
                <a:gd name="T44" fmla="*/ 723 w 838"/>
                <a:gd name="T45" fmla="*/ 507 h 732"/>
                <a:gd name="T46" fmla="*/ 744 w 838"/>
                <a:gd name="T47" fmla="*/ 479 h 732"/>
                <a:gd name="T48" fmla="*/ 768 w 838"/>
                <a:gd name="T49" fmla="*/ 441 h 732"/>
                <a:gd name="T50" fmla="*/ 789 w 838"/>
                <a:gd name="T51" fmla="*/ 403 h 732"/>
                <a:gd name="T52" fmla="*/ 832 w 838"/>
                <a:gd name="T53" fmla="*/ 200 h 732"/>
                <a:gd name="T54" fmla="*/ 742 w 838"/>
                <a:gd name="T55" fmla="*/ 0 h 732"/>
                <a:gd name="T56" fmla="*/ 737 w 838"/>
                <a:gd name="T57" fmla="*/ 97 h 732"/>
                <a:gd name="T58" fmla="*/ 657 w 838"/>
                <a:gd name="T59" fmla="*/ 276 h 732"/>
                <a:gd name="T60" fmla="*/ 655 w 838"/>
                <a:gd name="T61" fmla="*/ 278 h 732"/>
                <a:gd name="T62" fmla="*/ 637 w 838"/>
                <a:gd name="T63" fmla="*/ 301 h 732"/>
                <a:gd name="T64" fmla="*/ 583 w 838"/>
                <a:gd name="T65" fmla="*/ 34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8" h="732">
                  <a:moveTo>
                    <a:pt x="583" y="348"/>
                  </a:moveTo>
                  <a:cubicBezTo>
                    <a:pt x="480" y="420"/>
                    <a:pt x="336" y="432"/>
                    <a:pt x="216" y="426"/>
                  </a:cubicBezTo>
                  <a:cubicBezTo>
                    <a:pt x="121" y="421"/>
                    <a:pt x="41" y="405"/>
                    <a:pt x="12" y="398"/>
                  </a:cubicBezTo>
                  <a:cubicBezTo>
                    <a:pt x="4" y="396"/>
                    <a:pt x="0" y="395"/>
                    <a:pt x="0" y="395"/>
                  </a:cubicBezTo>
                  <a:cubicBezTo>
                    <a:pt x="0" y="408"/>
                    <a:pt x="1" y="421"/>
                    <a:pt x="2" y="434"/>
                  </a:cubicBezTo>
                  <a:cubicBezTo>
                    <a:pt x="9" y="485"/>
                    <a:pt x="24" y="525"/>
                    <a:pt x="24" y="521"/>
                  </a:cubicBezTo>
                  <a:cubicBezTo>
                    <a:pt x="24" y="519"/>
                    <a:pt x="26" y="514"/>
                    <a:pt x="29" y="506"/>
                  </a:cubicBezTo>
                  <a:cubicBezTo>
                    <a:pt x="34" y="492"/>
                    <a:pt x="43" y="472"/>
                    <a:pt x="45" y="470"/>
                  </a:cubicBezTo>
                  <a:cubicBezTo>
                    <a:pt x="47" y="467"/>
                    <a:pt x="75" y="541"/>
                    <a:pt x="106" y="587"/>
                  </a:cubicBezTo>
                  <a:cubicBezTo>
                    <a:pt x="138" y="633"/>
                    <a:pt x="162" y="648"/>
                    <a:pt x="162" y="648"/>
                  </a:cubicBezTo>
                  <a:cubicBezTo>
                    <a:pt x="155" y="621"/>
                    <a:pt x="155" y="621"/>
                    <a:pt x="155" y="621"/>
                  </a:cubicBezTo>
                  <a:cubicBezTo>
                    <a:pt x="155" y="621"/>
                    <a:pt x="222" y="684"/>
                    <a:pt x="265" y="706"/>
                  </a:cubicBezTo>
                  <a:cubicBezTo>
                    <a:pt x="288" y="717"/>
                    <a:pt x="308" y="725"/>
                    <a:pt x="320" y="729"/>
                  </a:cubicBezTo>
                  <a:cubicBezTo>
                    <a:pt x="330" y="732"/>
                    <a:pt x="335" y="732"/>
                    <a:pt x="331" y="730"/>
                  </a:cubicBezTo>
                  <a:cubicBezTo>
                    <a:pt x="329" y="728"/>
                    <a:pt x="327" y="726"/>
                    <a:pt x="324" y="723"/>
                  </a:cubicBezTo>
                  <a:cubicBezTo>
                    <a:pt x="322" y="721"/>
                    <a:pt x="320" y="719"/>
                    <a:pt x="319" y="718"/>
                  </a:cubicBezTo>
                  <a:cubicBezTo>
                    <a:pt x="314" y="712"/>
                    <a:pt x="309" y="707"/>
                    <a:pt x="309" y="707"/>
                  </a:cubicBezTo>
                  <a:cubicBezTo>
                    <a:pt x="309" y="707"/>
                    <a:pt x="318" y="710"/>
                    <a:pt x="331" y="714"/>
                  </a:cubicBezTo>
                  <a:cubicBezTo>
                    <a:pt x="335" y="716"/>
                    <a:pt x="341" y="717"/>
                    <a:pt x="346" y="719"/>
                  </a:cubicBezTo>
                  <a:cubicBezTo>
                    <a:pt x="363" y="724"/>
                    <a:pt x="385" y="728"/>
                    <a:pt x="403" y="728"/>
                  </a:cubicBezTo>
                  <a:cubicBezTo>
                    <a:pt x="444" y="726"/>
                    <a:pt x="473" y="718"/>
                    <a:pt x="487" y="701"/>
                  </a:cubicBezTo>
                  <a:cubicBezTo>
                    <a:pt x="548" y="694"/>
                    <a:pt x="606" y="644"/>
                    <a:pt x="654" y="591"/>
                  </a:cubicBezTo>
                  <a:cubicBezTo>
                    <a:pt x="681" y="562"/>
                    <a:pt x="704" y="531"/>
                    <a:pt x="723" y="507"/>
                  </a:cubicBezTo>
                  <a:cubicBezTo>
                    <a:pt x="730" y="498"/>
                    <a:pt x="737" y="489"/>
                    <a:pt x="744" y="479"/>
                  </a:cubicBezTo>
                  <a:cubicBezTo>
                    <a:pt x="752" y="467"/>
                    <a:pt x="761" y="454"/>
                    <a:pt x="768" y="441"/>
                  </a:cubicBezTo>
                  <a:cubicBezTo>
                    <a:pt x="776" y="429"/>
                    <a:pt x="782" y="416"/>
                    <a:pt x="789" y="403"/>
                  </a:cubicBezTo>
                  <a:cubicBezTo>
                    <a:pt x="818" y="344"/>
                    <a:pt x="838" y="274"/>
                    <a:pt x="832" y="200"/>
                  </a:cubicBezTo>
                  <a:cubicBezTo>
                    <a:pt x="827" y="135"/>
                    <a:pt x="801" y="67"/>
                    <a:pt x="742" y="0"/>
                  </a:cubicBezTo>
                  <a:cubicBezTo>
                    <a:pt x="745" y="29"/>
                    <a:pt x="744" y="61"/>
                    <a:pt x="737" y="97"/>
                  </a:cubicBezTo>
                  <a:cubicBezTo>
                    <a:pt x="727" y="150"/>
                    <a:pt x="703" y="210"/>
                    <a:pt x="657" y="276"/>
                  </a:cubicBezTo>
                  <a:cubicBezTo>
                    <a:pt x="656" y="277"/>
                    <a:pt x="656" y="277"/>
                    <a:pt x="655" y="278"/>
                  </a:cubicBezTo>
                  <a:cubicBezTo>
                    <a:pt x="649" y="286"/>
                    <a:pt x="643" y="293"/>
                    <a:pt x="637" y="301"/>
                  </a:cubicBezTo>
                  <a:cubicBezTo>
                    <a:pt x="621" y="319"/>
                    <a:pt x="603" y="334"/>
                    <a:pt x="583" y="348"/>
                  </a:cubicBezTo>
                  <a:close/>
                </a:path>
              </a:pathLst>
            </a:custGeom>
            <a:solidFill>
              <a:srgbClr val="3F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06">
              <a:extLst>
                <a:ext uri="{FF2B5EF4-FFF2-40B4-BE49-F238E27FC236}">
                  <a16:creationId xmlns:a16="http://schemas.microsoft.com/office/drawing/2014/main" id="{BD75311F-448A-4116-B1CF-FFA718A4C32D}"/>
                </a:ext>
              </a:extLst>
            </p:cNvPr>
            <p:cNvSpPr>
              <a:spLocks/>
            </p:cNvSpPr>
            <p:nvPr/>
          </p:nvSpPr>
          <p:spPr bwMode="auto">
            <a:xfrm>
              <a:off x="8583739" y="4962997"/>
              <a:ext cx="307937" cy="304292"/>
            </a:xfrm>
            <a:custGeom>
              <a:avLst/>
              <a:gdLst>
                <a:gd name="T0" fmla="*/ 193 w 494"/>
                <a:gd name="T1" fmla="*/ 30 h 490"/>
                <a:gd name="T2" fmla="*/ 29 w 494"/>
                <a:gd name="T3" fmla="*/ 299 h 490"/>
                <a:gd name="T4" fmla="*/ 300 w 494"/>
                <a:gd name="T5" fmla="*/ 460 h 490"/>
                <a:gd name="T6" fmla="*/ 464 w 494"/>
                <a:gd name="T7" fmla="*/ 191 h 490"/>
                <a:gd name="T8" fmla="*/ 193 w 494"/>
                <a:gd name="T9" fmla="*/ 30 h 490"/>
              </a:gdLst>
              <a:ahLst/>
              <a:cxnLst>
                <a:cxn ang="0">
                  <a:pos x="T0" y="T1"/>
                </a:cxn>
                <a:cxn ang="0">
                  <a:pos x="T2" y="T3"/>
                </a:cxn>
                <a:cxn ang="0">
                  <a:pos x="T4" y="T5"/>
                </a:cxn>
                <a:cxn ang="0">
                  <a:pos x="T6" y="T7"/>
                </a:cxn>
                <a:cxn ang="0">
                  <a:pos x="T8" y="T9"/>
                </a:cxn>
              </a:cxnLst>
              <a:rect l="0" t="0" r="r" b="b"/>
              <a:pathLst>
                <a:path w="494" h="490">
                  <a:moveTo>
                    <a:pt x="193" y="30"/>
                  </a:moveTo>
                  <a:cubicBezTo>
                    <a:pt x="73" y="59"/>
                    <a:pt x="0" y="180"/>
                    <a:pt x="29" y="299"/>
                  </a:cubicBezTo>
                  <a:cubicBezTo>
                    <a:pt x="58" y="418"/>
                    <a:pt x="180" y="490"/>
                    <a:pt x="300" y="460"/>
                  </a:cubicBezTo>
                  <a:cubicBezTo>
                    <a:pt x="420" y="430"/>
                    <a:pt x="494" y="310"/>
                    <a:pt x="464" y="191"/>
                  </a:cubicBezTo>
                  <a:cubicBezTo>
                    <a:pt x="435" y="72"/>
                    <a:pt x="314" y="0"/>
                    <a:pt x="193" y="30"/>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07">
              <a:extLst>
                <a:ext uri="{FF2B5EF4-FFF2-40B4-BE49-F238E27FC236}">
                  <a16:creationId xmlns:a16="http://schemas.microsoft.com/office/drawing/2014/main" id="{5CB0545C-CFF5-42DB-8E0E-056291D354F8}"/>
                </a:ext>
              </a:extLst>
            </p:cNvPr>
            <p:cNvSpPr>
              <a:spLocks/>
            </p:cNvSpPr>
            <p:nvPr/>
          </p:nvSpPr>
          <p:spPr bwMode="auto">
            <a:xfrm>
              <a:off x="8568070" y="5001990"/>
              <a:ext cx="283156" cy="225577"/>
            </a:xfrm>
            <a:custGeom>
              <a:avLst/>
              <a:gdLst>
                <a:gd name="T0" fmla="*/ 311 w 454"/>
                <a:gd name="T1" fmla="*/ 342 h 363"/>
                <a:gd name="T2" fmla="*/ 116 w 454"/>
                <a:gd name="T3" fmla="*/ 237 h 363"/>
                <a:gd name="T4" fmla="*/ 15 w 454"/>
                <a:gd name="T5" fmla="*/ 262 h 363"/>
                <a:gd name="T6" fmla="*/ 7 w 454"/>
                <a:gd name="T7" fmla="*/ 257 h 363"/>
                <a:gd name="T8" fmla="*/ 1 w 454"/>
                <a:gd name="T9" fmla="*/ 231 h 363"/>
                <a:gd name="T10" fmla="*/ 6 w 454"/>
                <a:gd name="T11" fmla="*/ 223 h 363"/>
                <a:gd name="T12" fmla="*/ 107 w 454"/>
                <a:gd name="T13" fmla="*/ 198 h 363"/>
                <a:gd name="T14" fmla="*/ 232 w 454"/>
                <a:gd name="T15" fmla="*/ 22 h 363"/>
                <a:gd name="T16" fmla="*/ 432 w 454"/>
                <a:gd name="T17" fmla="*/ 142 h 363"/>
                <a:gd name="T18" fmla="*/ 311 w 454"/>
                <a:gd name="T19" fmla="*/ 34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63">
                  <a:moveTo>
                    <a:pt x="311" y="342"/>
                  </a:moveTo>
                  <a:cubicBezTo>
                    <a:pt x="228" y="363"/>
                    <a:pt x="144" y="316"/>
                    <a:pt x="116" y="237"/>
                  </a:cubicBezTo>
                  <a:cubicBezTo>
                    <a:pt x="15" y="262"/>
                    <a:pt x="15" y="262"/>
                    <a:pt x="15" y="262"/>
                  </a:cubicBezTo>
                  <a:cubicBezTo>
                    <a:pt x="12" y="263"/>
                    <a:pt x="8" y="261"/>
                    <a:pt x="7" y="257"/>
                  </a:cubicBezTo>
                  <a:cubicBezTo>
                    <a:pt x="1" y="231"/>
                    <a:pt x="1" y="231"/>
                    <a:pt x="1" y="231"/>
                  </a:cubicBezTo>
                  <a:cubicBezTo>
                    <a:pt x="0" y="227"/>
                    <a:pt x="2" y="224"/>
                    <a:pt x="6" y="223"/>
                  </a:cubicBezTo>
                  <a:cubicBezTo>
                    <a:pt x="107" y="198"/>
                    <a:pt x="107" y="198"/>
                    <a:pt x="107" y="198"/>
                  </a:cubicBezTo>
                  <a:cubicBezTo>
                    <a:pt x="100" y="117"/>
                    <a:pt x="152" y="42"/>
                    <a:pt x="232" y="22"/>
                  </a:cubicBezTo>
                  <a:cubicBezTo>
                    <a:pt x="320" y="0"/>
                    <a:pt x="410" y="54"/>
                    <a:pt x="432" y="142"/>
                  </a:cubicBezTo>
                  <a:cubicBezTo>
                    <a:pt x="454" y="231"/>
                    <a:pt x="400" y="320"/>
                    <a:pt x="311" y="34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08">
              <a:extLst>
                <a:ext uri="{FF2B5EF4-FFF2-40B4-BE49-F238E27FC236}">
                  <a16:creationId xmlns:a16="http://schemas.microsoft.com/office/drawing/2014/main" id="{5F734CC5-5399-429D-B575-1602D167A845}"/>
                </a:ext>
              </a:extLst>
            </p:cNvPr>
            <p:cNvSpPr>
              <a:spLocks/>
            </p:cNvSpPr>
            <p:nvPr/>
          </p:nvSpPr>
          <p:spPr bwMode="auto">
            <a:xfrm>
              <a:off x="8635488" y="5014016"/>
              <a:ext cx="203712" cy="202254"/>
            </a:xfrm>
            <a:custGeom>
              <a:avLst/>
              <a:gdLst>
                <a:gd name="T0" fmla="*/ 199 w 327"/>
                <a:gd name="T1" fmla="*/ 307 h 326"/>
                <a:gd name="T2" fmla="*/ 20 w 327"/>
                <a:gd name="T3" fmla="*/ 199 h 326"/>
                <a:gd name="T4" fmla="*/ 128 w 327"/>
                <a:gd name="T5" fmla="*/ 19 h 326"/>
                <a:gd name="T6" fmla="*/ 307 w 327"/>
                <a:gd name="T7" fmla="*/ 127 h 326"/>
                <a:gd name="T8" fmla="*/ 199 w 327"/>
                <a:gd name="T9" fmla="*/ 307 h 326"/>
              </a:gdLst>
              <a:ahLst/>
              <a:cxnLst>
                <a:cxn ang="0">
                  <a:pos x="T0" y="T1"/>
                </a:cxn>
                <a:cxn ang="0">
                  <a:pos x="T2" y="T3"/>
                </a:cxn>
                <a:cxn ang="0">
                  <a:pos x="T4" y="T5"/>
                </a:cxn>
                <a:cxn ang="0">
                  <a:pos x="T6" y="T7"/>
                </a:cxn>
                <a:cxn ang="0">
                  <a:pos x="T8" y="T9"/>
                </a:cxn>
              </a:cxnLst>
              <a:rect l="0" t="0" r="r" b="b"/>
              <a:pathLst>
                <a:path w="327" h="326">
                  <a:moveTo>
                    <a:pt x="199" y="307"/>
                  </a:moveTo>
                  <a:cubicBezTo>
                    <a:pt x="120" y="326"/>
                    <a:pt x="40" y="278"/>
                    <a:pt x="20" y="199"/>
                  </a:cubicBezTo>
                  <a:cubicBezTo>
                    <a:pt x="0" y="119"/>
                    <a:pt x="49" y="39"/>
                    <a:pt x="128" y="19"/>
                  </a:cubicBezTo>
                  <a:cubicBezTo>
                    <a:pt x="207" y="0"/>
                    <a:pt x="288" y="48"/>
                    <a:pt x="307" y="127"/>
                  </a:cubicBezTo>
                  <a:cubicBezTo>
                    <a:pt x="327" y="207"/>
                    <a:pt x="279" y="287"/>
                    <a:pt x="199" y="307"/>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509">
              <a:extLst>
                <a:ext uri="{FF2B5EF4-FFF2-40B4-BE49-F238E27FC236}">
                  <a16:creationId xmlns:a16="http://schemas.microsoft.com/office/drawing/2014/main" id="{8316F536-C73B-455C-8316-278B2C7A1689}"/>
                </a:ext>
              </a:extLst>
            </p:cNvPr>
            <p:cNvSpPr>
              <a:spLocks/>
            </p:cNvSpPr>
            <p:nvPr/>
          </p:nvSpPr>
          <p:spPr bwMode="auto">
            <a:xfrm>
              <a:off x="8655531" y="5033695"/>
              <a:ext cx="163990" cy="162532"/>
            </a:xfrm>
            <a:custGeom>
              <a:avLst/>
              <a:gdLst>
                <a:gd name="T0" fmla="*/ 160 w 263"/>
                <a:gd name="T1" fmla="*/ 246 h 262"/>
                <a:gd name="T2" fmla="*/ 16 w 263"/>
                <a:gd name="T3" fmla="*/ 160 h 262"/>
                <a:gd name="T4" fmla="*/ 103 w 263"/>
                <a:gd name="T5" fmla="*/ 15 h 262"/>
                <a:gd name="T6" fmla="*/ 247 w 263"/>
                <a:gd name="T7" fmla="*/ 102 h 262"/>
                <a:gd name="T8" fmla="*/ 160 w 263"/>
                <a:gd name="T9" fmla="*/ 246 h 262"/>
              </a:gdLst>
              <a:ahLst/>
              <a:cxnLst>
                <a:cxn ang="0">
                  <a:pos x="T0" y="T1"/>
                </a:cxn>
                <a:cxn ang="0">
                  <a:pos x="T2" y="T3"/>
                </a:cxn>
                <a:cxn ang="0">
                  <a:pos x="T4" y="T5"/>
                </a:cxn>
                <a:cxn ang="0">
                  <a:pos x="T6" y="T7"/>
                </a:cxn>
                <a:cxn ang="0">
                  <a:pos x="T8" y="T9"/>
                </a:cxn>
              </a:cxnLst>
              <a:rect l="0" t="0" r="r" b="b"/>
              <a:pathLst>
                <a:path w="263" h="262">
                  <a:moveTo>
                    <a:pt x="160" y="246"/>
                  </a:moveTo>
                  <a:cubicBezTo>
                    <a:pt x="97" y="262"/>
                    <a:pt x="32" y="223"/>
                    <a:pt x="16" y="160"/>
                  </a:cubicBezTo>
                  <a:cubicBezTo>
                    <a:pt x="0" y="96"/>
                    <a:pt x="39" y="31"/>
                    <a:pt x="103" y="15"/>
                  </a:cubicBezTo>
                  <a:cubicBezTo>
                    <a:pt x="167" y="0"/>
                    <a:pt x="231" y="39"/>
                    <a:pt x="247" y="102"/>
                  </a:cubicBezTo>
                  <a:cubicBezTo>
                    <a:pt x="263" y="166"/>
                    <a:pt x="224" y="231"/>
                    <a:pt x="160" y="246"/>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599" name="Freeform 510">
              <a:extLst>
                <a:ext uri="{FF2B5EF4-FFF2-40B4-BE49-F238E27FC236}">
                  <a16:creationId xmlns:a16="http://schemas.microsoft.com/office/drawing/2014/main" id="{E7F22C2B-C891-45EE-BB87-F93BCB76607A}"/>
                </a:ext>
              </a:extLst>
            </p:cNvPr>
            <p:cNvSpPr>
              <a:spLocks/>
            </p:cNvSpPr>
            <p:nvPr/>
          </p:nvSpPr>
          <p:spPr bwMode="auto">
            <a:xfrm>
              <a:off x="8662454" y="5057382"/>
              <a:ext cx="108233" cy="138845"/>
            </a:xfrm>
            <a:custGeom>
              <a:avLst/>
              <a:gdLst>
                <a:gd name="T0" fmla="*/ 12 w 174"/>
                <a:gd name="T1" fmla="*/ 118 h 224"/>
                <a:gd name="T2" fmla="*/ 57 w 174"/>
                <a:gd name="T3" fmla="*/ 0 h 224"/>
                <a:gd name="T4" fmla="*/ 49 w 174"/>
                <a:gd name="T5" fmla="*/ 23 h 224"/>
                <a:gd name="T6" fmla="*/ 51 w 174"/>
                <a:gd name="T7" fmla="*/ 64 h 224"/>
                <a:gd name="T8" fmla="*/ 45 w 174"/>
                <a:gd name="T9" fmla="*/ 123 h 224"/>
                <a:gd name="T10" fmla="*/ 86 w 174"/>
                <a:gd name="T11" fmla="*/ 155 h 224"/>
                <a:gd name="T12" fmla="*/ 121 w 174"/>
                <a:gd name="T13" fmla="*/ 184 h 224"/>
                <a:gd name="T14" fmla="*/ 174 w 174"/>
                <a:gd name="T15" fmla="*/ 189 h 224"/>
                <a:gd name="T16" fmla="*/ 12 w 174"/>
                <a:gd name="T17" fmla="*/ 1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224">
                  <a:moveTo>
                    <a:pt x="12" y="118"/>
                  </a:moveTo>
                  <a:cubicBezTo>
                    <a:pt x="0" y="72"/>
                    <a:pt x="20" y="25"/>
                    <a:pt x="57" y="0"/>
                  </a:cubicBezTo>
                  <a:cubicBezTo>
                    <a:pt x="53" y="4"/>
                    <a:pt x="48" y="11"/>
                    <a:pt x="49" y="23"/>
                  </a:cubicBezTo>
                  <a:cubicBezTo>
                    <a:pt x="49" y="46"/>
                    <a:pt x="58" y="47"/>
                    <a:pt x="51" y="64"/>
                  </a:cubicBezTo>
                  <a:cubicBezTo>
                    <a:pt x="44" y="80"/>
                    <a:pt x="31" y="103"/>
                    <a:pt x="45" y="123"/>
                  </a:cubicBezTo>
                  <a:cubicBezTo>
                    <a:pt x="60" y="144"/>
                    <a:pt x="67" y="139"/>
                    <a:pt x="86" y="155"/>
                  </a:cubicBezTo>
                  <a:cubicBezTo>
                    <a:pt x="106" y="171"/>
                    <a:pt x="101" y="182"/>
                    <a:pt x="121" y="184"/>
                  </a:cubicBezTo>
                  <a:cubicBezTo>
                    <a:pt x="141" y="186"/>
                    <a:pt x="174" y="189"/>
                    <a:pt x="174" y="189"/>
                  </a:cubicBezTo>
                  <a:cubicBezTo>
                    <a:pt x="110" y="224"/>
                    <a:pt x="30" y="190"/>
                    <a:pt x="12" y="118"/>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600" name="Freeform 511">
              <a:extLst>
                <a:ext uri="{FF2B5EF4-FFF2-40B4-BE49-F238E27FC236}">
                  <a16:creationId xmlns:a16="http://schemas.microsoft.com/office/drawing/2014/main" id="{F0558113-4863-473E-A7BA-94A3120F3D1F}"/>
                </a:ext>
              </a:extLst>
            </p:cNvPr>
            <p:cNvSpPr>
              <a:spLocks/>
            </p:cNvSpPr>
            <p:nvPr/>
          </p:nvSpPr>
          <p:spPr bwMode="auto">
            <a:xfrm>
              <a:off x="10437191" y="3914919"/>
              <a:ext cx="286071" cy="287529"/>
            </a:xfrm>
            <a:custGeom>
              <a:avLst/>
              <a:gdLst>
                <a:gd name="T0" fmla="*/ 8 w 459"/>
                <a:gd name="T1" fmla="*/ 217 h 463"/>
                <a:gd name="T2" fmla="*/ 215 w 459"/>
                <a:gd name="T3" fmla="*/ 455 h 463"/>
                <a:gd name="T4" fmla="*/ 451 w 459"/>
                <a:gd name="T5" fmla="*/ 246 h 463"/>
                <a:gd name="T6" fmla="*/ 244 w 459"/>
                <a:gd name="T7" fmla="*/ 8 h 463"/>
                <a:gd name="T8" fmla="*/ 8 w 459"/>
                <a:gd name="T9" fmla="*/ 217 h 463"/>
              </a:gdLst>
              <a:ahLst/>
              <a:cxnLst>
                <a:cxn ang="0">
                  <a:pos x="T0" y="T1"/>
                </a:cxn>
                <a:cxn ang="0">
                  <a:pos x="T2" y="T3"/>
                </a:cxn>
                <a:cxn ang="0">
                  <a:pos x="T4" y="T5"/>
                </a:cxn>
                <a:cxn ang="0">
                  <a:pos x="T6" y="T7"/>
                </a:cxn>
                <a:cxn ang="0">
                  <a:pos x="T8" y="T9"/>
                </a:cxn>
              </a:cxnLst>
              <a:rect l="0" t="0" r="r" b="b"/>
              <a:pathLst>
                <a:path w="459" h="463">
                  <a:moveTo>
                    <a:pt x="8" y="217"/>
                  </a:moveTo>
                  <a:cubicBezTo>
                    <a:pt x="0" y="341"/>
                    <a:pt x="93" y="447"/>
                    <a:pt x="215" y="455"/>
                  </a:cubicBezTo>
                  <a:cubicBezTo>
                    <a:pt x="337" y="463"/>
                    <a:pt x="443" y="370"/>
                    <a:pt x="451" y="246"/>
                  </a:cubicBezTo>
                  <a:cubicBezTo>
                    <a:pt x="459" y="122"/>
                    <a:pt x="367" y="16"/>
                    <a:pt x="244" y="8"/>
                  </a:cubicBezTo>
                  <a:cubicBezTo>
                    <a:pt x="122" y="0"/>
                    <a:pt x="16" y="93"/>
                    <a:pt x="8" y="217"/>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512">
              <a:extLst>
                <a:ext uri="{FF2B5EF4-FFF2-40B4-BE49-F238E27FC236}">
                  <a16:creationId xmlns:a16="http://schemas.microsoft.com/office/drawing/2014/main" id="{F10A97A8-D00A-4702-B9F1-346F142799DC}"/>
                </a:ext>
              </a:extLst>
            </p:cNvPr>
            <p:cNvSpPr>
              <a:spLocks/>
            </p:cNvSpPr>
            <p:nvPr/>
          </p:nvSpPr>
          <p:spPr bwMode="auto">
            <a:xfrm>
              <a:off x="10474725" y="3952819"/>
              <a:ext cx="211729" cy="276961"/>
            </a:xfrm>
            <a:custGeom>
              <a:avLst/>
              <a:gdLst>
                <a:gd name="T0" fmla="*/ 334 w 340"/>
                <a:gd name="T1" fmla="*/ 181 h 446"/>
                <a:gd name="T2" fmla="*/ 175 w 340"/>
                <a:gd name="T3" fmla="*/ 335 h 446"/>
                <a:gd name="T4" fmla="*/ 168 w 340"/>
                <a:gd name="T5" fmla="*/ 439 h 446"/>
                <a:gd name="T6" fmla="*/ 161 w 340"/>
                <a:gd name="T7" fmla="*/ 446 h 446"/>
                <a:gd name="T8" fmla="*/ 134 w 340"/>
                <a:gd name="T9" fmla="*/ 444 h 446"/>
                <a:gd name="T10" fmla="*/ 128 w 340"/>
                <a:gd name="T11" fmla="*/ 436 h 446"/>
                <a:gd name="T12" fmla="*/ 135 w 340"/>
                <a:gd name="T13" fmla="*/ 332 h 446"/>
                <a:gd name="T14" fmla="*/ 5 w 340"/>
                <a:gd name="T15" fmla="*/ 160 h 446"/>
                <a:gd name="T16" fmla="*/ 180 w 340"/>
                <a:gd name="T17" fmla="*/ 6 h 446"/>
                <a:gd name="T18" fmla="*/ 334 w 340"/>
                <a:gd name="T19" fmla="*/ 181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446">
                  <a:moveTo>
                    <a:pt x="334" y="181"/>
                  </a:moveTo>
                  <a:cubicBezTo>
                    <a:pt x="329" y="267"/>
                    <a:pt x="259" y="333"/>
                    <a:pt x="175" y="335"/>
                  </a:cubicBezTo>
                  <a:cubicBezTo>
                    <a:pt x="168" y="439"/>
                    <a:pt x="168" y="439"/>
                    <a:pt x="168" y="439"/>
                  </a:cubicBezTo>
                  <a:cubicBezTo>
                    <a:pt x="168" y="443"/>
                    <a:pt x="165" y="446"/>
                    <a:pt x="161" y="446"/>
                  </a:cubicBezTo>
                  <a:cubicBezTo>
                    <a:pt x="134" y="444"/>
                    <a:pt x="134" y="444"/>
                    <a:pt x="134" y="444"/>
                  </a:cubicBezTo>
                  <a:cubicBezTo>
                    <a:pt x="130" y="444"/>
                    <a:pt x="128" y="440"/>
                    <a:pt x="128" y="436"/>
                  </a:cubicBezTo>
                  <a:cubicBezTo>
                    <a:pt x="135" y="332"/>
                    <a:pt x="135" y="332"/>
                    <a:pt x="135" y="332"/>
                  </a:cubicBezTo>
                  <a:cubicBezTo>
                    <a:pt x="56" y="315"/>
                    <a:pt x="0" y="242"/>
                    <a:pt x="5" y="160"/>
                  </a:cubicBezTo>
                  <a:cubicBezTo>
                    <a:pt x="11" y="69"/>
                    <a:pt x="90" y="0"/>
                    <a:pt x="180" y="6"/>
                  </a:cubicBezTo>
                  <a:cubicBezTo>
                    <a:pt x="271" y="12"/>
                    <a:pt x="340" y="90"/>
                    <a:pt x="334" y="18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513">
              <a:extLst>
                <a:ext uri="{FF2B5EF4-FFF2-40B4-BE49-F238E27FC236}">
                  <a16:creationId xmlns:a16="http://schemas.microsoft.com/office/drawing/2014/main" id="{2EE704DE-3706-47C1-8ECB-7C578E391123}"/>
                </a:ext>
              </a:extLst>
            </p:cNvPr>
            <p:cNvSpPr>
              <a:spLocks/>
            </p:cNvSpPr>
            <p:nvPr/>
          </p:nvSpPr>
          <p:spPr bwMode="auto">
            <a:xfrm>
              <a:off x="10485295" y="3963387"/>
              <a:ext cx="190593" cy="190593"/>
            </a:xfrm>
            <a:custGeom>
              <a:avLst/>
              <a:gdLst>
                <a:gd name="T0" fmla="*/ 300 w 306"/>
                <a:gd name="T1" fmla="*/ 163 h 307"/>
                <a:gd name="T2" fmla="*/ 143 w 306"/>
                <a:gd name="T3" fmla="*/ 301 h 307"/>
                <a:gd name="T4" fmla="*/ 5 w 306"/>
                <a:gd name="T5" fmla="*/ 144 h 307"/>
                <a:gd name="T6" fmla="*/ 162 w 306"/>
                <a:gd name="T7" fmla="*/ 6 h 307"/>
                <a:gd name="T8" fmla="*/ 300 w 306"/>
                <a:gd name="T9" fmla="*/ 163 h 307"/>
              </a:gdLst>
              <a:ahLst/>
              <a:cxnLst>
                <a:cxn ang="0">
                  <a:pos x="T0" y="T1"/>
                </a:cxn>
                <a:cxn ang="0">
                  <a:pos x="T2" y="T3"/>
                </a:cxn>
                <a:cxn ang="0">
                  <a:pos x="T4" y="T5"/>
                </a:cxn>
                <a:cxn ang="0">
                  <a:pos x="T6" y="T7"/>
                </a:cxn>
                <a:cxn ang="0">
                  <a:pos x="T8" y="T9"/>
                </a:cxn>
              </a:cxnLst>
              <a:rect l="0" t="0" r="r" b="b"/>
              <a:pathLst>
                <a:path w="306" h="307">
                  <a:moveTo>
                    <a:pt x="300" y="163"/>
                  </a:moveTo>
                  <a:cubicBezTo>
                    <a:pt x="295" y="245"/>
                    <a:pt x="225" y="307"/>
                    <a:pt x="143" y="301"/>
                  </a:cubicBezTo>
                  <a:cubicBezTo>
                    <a:pt x="61" y="296"/>
                    <a:pt x="0" y="225"/>
                    <a:pt x="5" y="144"/>
                  </a:cubicBezTo>
                  <a:cubicBezTo>
                    <a:pt x="10" y="62"/>
                    <a:pt x="81" y="0"/>
                    <a:pt x="162" y="6"/>
                  </a:cubicBezTo>
                  <a:cubicBezTo>
                    <a:pt x="244" y="11"/>
                    <a:pt x="306" y="82"/>
                    <a:pt x="300" y="16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514">
              <a:extLst>
                <a:ext uri="{FF2B5EF4-FFF2-40B4-BE49-F238E27FC236}">
                  <a16:creationId xmlns:a16="http://schemas.microsoft.com/office/drawing/2014/main" id="{B4463A15-76B4-49B2-A535-9E6A635D8C72}"/>
                </a:ext>
              </a:extLst>
            </p:cNvPr>
            <p:cNvSpPr>
              <a:spLocks/>
            </p:cNvSpPr>
            <p:nvPr/>
          </p:nvSpPr>
          <p:spPr bwMode="auto">
            <a:xfrm>
              <a:off x="10503883" y="3982701"/>
              <a:ext cx="153422" cy="152693"/>
            </a:xfrm>
            <a:custGeom>
              <a:avLst/>
              <a:gdLst>
                <a:gd name="T0" fmla="*/ 241 w 246"/>
                <a:gd name="T1" fmla="*/ 130 h 246"/>
                <a:gd name="T2" fmla="*/ 115 w 246"/>
                <a:gd name="T3" fmla="*/ 241 h 246"/>
                <a:gd name="T4" fmla="*/ 4 w 246"/>
                <a:gd name="T5" fmla="*/ 115 h 246"/>
                <a:gd name="T6" fmla="*/ 130 w 246"/>
                <a:gd name="T7" fmla="*/ 4 h 246"/>
                <a:gd name="T8" fmla="*/ 241 w 246"/>
                <a:gd name="T9" fmla="*/ 130 h 246"/>
              </a:gdLst>
              <a:ahLst/>
              <a:cxnLst>
                <a:cxn ang="0">
                  <a:pos x="T0" y="T1"/>
                </a:cxn>
                <a:cxn ang="0">
                  <a:pos x="T2" y="T3"/>
                </a:cxn>
                <a:cxn ang="0">
                  <a:pos x="T4" y="T5"/>
                </a:cxn>
                <a:cxn ang="0">
                  <a:pos x="T6" y="T7"/>
                </a:cxn>
                <a:cxn ang="0">
                  <a:pos x="T8" y="T9"/>
                </a:cxn>
              </a:cxnLst>
              <a:rect l="0" t="0" r="r" b="b"/>
              <a:pathLst>
                <a:path w="246" h="246">
                  <a:moveTo>
                    <a:pt x="241" y="130"/>
                  </a:moveTo>
                  <a:cubicBezTo>
                    <a:pt x="237" y="196"/>
                    <a:pt x="180" y="246"/>
                    <a:pt x="115" y="241"/>
                  </a:cubicBezTo>
                  <a:cubicBezTo>
                    <a:pt x="49" y="237"/>
                    <a:pt x="0" y="180"/>
                    <a:pt x="4" y="115"/>
                  </a:cubicBezTo>
                  <a:cubicBezTo>
                    <a:pt x="8" y="49"/>
                    <a:pt x="65" y="0"/>
                    <a:pt x="130" y="4"/>
                  </a:cubicBezTo>
                  <a:cubicBezTo>
                    <a:pt x="196" y="8"/>
                    <a:pt x="246" y="65"/>
                    <a:pt x="241" y="130"/>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604" name="Freeform 515">
              <a:extLst>
                <a:ext uri="{FF2B5EF4-FFF2-40B4-BE49-F238E27FC236}">
                  <a16:creationId xmlns:a16="http://schemas.microsoft.com/office/drawing/2014/main" id="{C78388D6-4FC2-4AFD-92A3-9E3955E87820}"/>
                </a:ext>
              </a:extLst>
            </p:cNvPr>
            <p:cNvSpPr>
              <a:spLocks/>
            </p:cNvSpPr>
            <p:nvPr/>
          </p:nvSpPr>
          <p:spPr bwMode="auto">
            <a:xfrm>
              <a:off x="10513359" y="4045382"/>
              <a:ext cx="142489" cy="85639"/>
            </a:xfrm>
            <a:custGeom>
              <a:avLst/>
              <a:gdLst>
                <a:gd name="T0" fmla="*/ 99 w 229"/>
                <a:gd name="T1" fmla="*/ 133 h 138"/>
                <a:gd name="T2" fmla="*/ 0 w 229"/>
                <a:gd name="T3" fmla="*/ 54 h 138"/>
                <a:gd name="T4" fmla="*/ 19 w 229"/>
                <a:gd name="T5" fmla="*/ 69 h 138"/>
                <a:gd name="T6" fmla="*/ 59 w 229"/>
                <a:gd name="T7" fmla="*/ 79 h 138"/>
                <a:gd name="T8" fmla="*/ 114 w 229"/>
                <a:gd name="T9" fmla="*/ 103 h 138"/>
                <a:gd name="T10" fmla="*/ 156 w 229"/>
                <a:gd name="T11" fmla="*/ 73 h 138"/>
                <a:gd name="T12" fmla="*/ 194 w 229"/>
                <a:gd name="T13" fmla="*/ 49 h 138"/>
                <a:gd name="T14" fmla="*/ 215 w 229"/>
                <a:gd name="T15" fmla="*/ 0 h 138"/>
                <a:gd name="T16" fmla="*/ 99 w 229"/>
                <a:gd name="T17" fmla="*/ 13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38">
                  <a:moveTo>
                    <a:pt x="99" y="133"/>
                  </a:moveTo>
                  <a:cubicBezTo>
                    <a:pt x="51" y="130"/>
                    <a:pt x="12" y="97"/>
                    <a:pt x="0" y="54"/>
                  </a:cubicBezTo>
                  <a:cubicBezTo>
                    <a:pt x="2" y="59"/>
                    <a:pt x="7" y="66"/>
                    <a:pt x="19" y="69"/>
                  </a:cubicBezTo>
                  <a:cubicBezTo>
                    <a:pt x="41" y="75"/>
                    <a:pt x="45" y="67"/>
                    <a:pt x="59" y="79"/>
                  </a:cubicBezTo>
                  <a:cubicBezTo>
                    <a:pt x="72" y="90"/>
                    <a:pt x="90" y="110"/>
                    <a:pt x="114" y="103"/>
                  </a:cubicBezTo>
                  <a:cubicBezTo>
                    <a:pt x="137" y="95"/>
                    <a:pt x="135" y="87"/>
                    <a:pt x="156" y="73"/>
                  </a:cubicBezTo>
                  <a:cubicBezTo>
                    <a:pt x="177" y="59"/>
                    <a:pt x="187" y="68"/>
                    <a:pt x="194" y="49"/>
                  </a:cubicBezTo>
                  <a:cubicBezTo>
                    <a:pt x="202" y="31"/>
                    <a:pt x="215" y="0"/>
                    <a:pt x="215" y="0"/>
                  </a:cubicBezTo>
                  <a:cubicBezTo>
                    <a:pt x="229" y="71"/>
                    <a:pt x="172" y="138"/>
                    <a:pt x="99" y="133"/>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605" name="Freeform 516">
              <a:extLst>
                <a:ext uri="{FF2B5EF4-FFF2-40B4-BE49-F238E27FC236}">
                  <a16:creationId xmlns:a16="http://schemas.microsoft.com/office/drawing/2014/main" id="{AC3BE1BA-B963-4379-8FDD-6FFE54333E34}"/>
                </a:ext>
              </a:extLst>
            </p:cNvPr>
            <p:cNvSpPr>
              <a:spLocks/>
            </p:cNvSpPr>
            <p:nvPr/>
          </p:nvSpPr>
          <p:spPr bwMode="auto">
            <a:xfrm>
              <a:off x="7823924" y="3277908"/>
              <a:ext cx="315225" cy="316318"/>
            </a:xfrm>
            <a:custGeom>
              <a:avLst/>
              <a:gdLst>
                <a:gd name="T0" fmla="*/ 437 w 506"/>
                <a:gd name="T1" fmla="*/ 131 h 509"/>
                <a:gd name="T2" fmla="*/ 128 w 506"/>
                <a:gd name="T3" fmla="*/ 69 h 509"/>
                <a:gd name="T4" fmla="*/ 69 w 506"/>
                <a:gd name="T5" fmla="*/ 379 h 509"/>
                <a:gd name="T6" fmla="*/ 378 w 506"/>
                <a:gd name="T7" fmla="*/ 441 h 509"/>
                <a:gd name="T8" fmla="*/ 437 w 506"/>
                <a:gd name="T9" fmla="*/ 131 h 509"/>
              </a:gdLst>
              <a:ahLst/>
              <a:cxnLst>
                <a:cxn ang="0">
                  <a:pos x="T0" y="T1"/>
                </a:cxn>
                <a:cxn ang="0">
                  <a:pos x="T2" y="T3"/>
                </a:cxn>
                <a:cxn ang="0">
                  <a:pos x="T4" y="T5"/>
                </a:cxn>
                <a:cxn ang="0">
                  <a:pos x="T6" y="T7"/>
                </a:cxn>
                <a:cxn ang="0">
                  <a:pos x="T8" y="T9"/>
                </a:cxn>
              </a:cxnLst>
              <a:rect l="0" t="0" r="r" b="b"/>
              <a:pathLst>
                <a:path w="506" h="509">
                  <a:moveTo>
                    <a:pt x="437" y="131"/>
                  </a:moveTo>
                  <a:cubicBezTo>
                    <a:pt x="368" y="28"/>
                    <a:pt x="229" y="0"/>
                    <a:pt x="128" y="69"/>
                  </a:cubicBezTo>
                  <a:cubicBezTo>
                    <a:pt x="26" y="137"/>
                    <a:pt x="0" y="276"/>
                    <a:pt x="69" y="379"/>
                  </a:cubicBezTo>
                  <a:cubicBezTo>
                    <a:pt x="138" y="482"/>
                    <a:pt x="277" y="509"/>
                    <a:pt x="378" y="441"/>
                  </a:cubicBezTo>
                  <a:cubicBezTo>
                    <a:pt x="480" y="373"/>
                    <a:pt x="506" y="234"/>
                    <a:pt x="437" y="13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517">
              <a:extLst>
                <a:ext uri="{FF2B5EF4-FFF2-40B4-BE49-F238E27FC236}">
                  <a16:creationId xmlns:a16="http://schemas.microsoft.com/office/drawing/2014/main" id="{E63C4C99-320E-4A70-96DC-403062AF2E84}"/>
                </a:ext>
              </a:extLst>
            </p:cNvPr>
            <p:cNvSpPr>
              <a:spLocks/>
            </p:cNvSpPr>
            <p:nvPr/>
          </p:nvSpPr>
          <p:spPr bwMode="auto">
            <a:xfrm>
              <a:off x="7866197" y="3287383"/>
              <a:ext cx="232501" cy="265664"/>
            </a:xfrm>
            <a:custGeom>
              <a:avLst/>
              <a:gdLst>
                <a:gd name="T0" fmla="*/ 48 w 373"/>
                <a:gd name="T1" fmla="*/ 332 h 428"/>
                <a:gd name="T2" fmla="*/ 80 w 373"/>
                <a:gd name="T3" fmla="*/ 113 h 428"/>
                <a:gd name="T4" fmla="*/ 22 w 373"/>
                <a:gd name="T5" fmla="*/ 27 h 428"/>
                <a:gd name="T6" fmla="*/ 24 w 373"/>
                <a:gd name="T7" fmla="*/ 17 h 428"/>
                <a:gd name="T8" fmla="*/ 46 w 373"/>
                <a:gd name="T9" fmla="*/ 2 h 428"/>
                <a:gd name="T10" fmla="*/ 55 w 373"/>
                <a:gd name="T11" fmla="*/ 4 h 428"/>
                <a:gd name="T12" fmla="*/ 114 w 373"/>
                <a:gd name="T13" fmla="*/ 91 h 428"/>
                <a:gd name="T14" fmla="*/ 322 w 373"/>
                <a:gd name="T15" fmla="*/ 148 h 428"/>
                <a:gd name="T16" fmla="*/ 277 w 373"/>
                <a:gd name="T17" fmla="*/ 377 h 428"/>
                <a:gd name="T18" fmla="*/ 48 w 373"/>
                <a:gd name="T19" fmla="*/ 33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428">
                  <a:moveTo>
                    <a:pt x="48" y="332"/>
                  </a:moveTo>
                  <a:cubicBezTo>
                    <a:pt x="0" y="261"/>
                    <a:pt x="15" y="166"/>
                    <a:pt x="80" y="113"/>
                  </a:cubicBezTo>
                  <a:cubicBezTo>
                    <a:pt x="22" y="27"/>
                    <a:pt x="22" y="27"/>
                    <a:pt x="22" y="27"/>
                  </a:cubicBezTo>
                  <a:cubicBezTo>
                    <a:pt x="20" y="24"/>
                    <a:pt x="20" y="19"/>
                    <a:pt x="24" y="17"/>
                  </a:cubicBezTo>
                  <a:cubicBezTo>
                    <a:pt x="46" y="2"/>
                    <a:pt x="46" y="2"/>
                    <a:pt x="46" y="2"/>
                  </a:cubicBezTo>
                  <a:cubicBezTo>
                    <a:pt x="49" y="0"/>
                    <a:pt x="53" y="1"/>
                    <a:pt x="55" y="4"/>
                  </a:cubicBezTo>
                  <a:cubicBezTo>
                    <a:pt x="114" y="91"/>
                    <a:pt x="114" y="91"/>
                    <a:pt x="114" y="91"/>
                  </a:cubicBezTo>
                  <a:cubicBezTo>
                    <a:pt x="187" y="56"/>
                    <a:pt x="275" y="79"/>
                    <a:pt x="322" y="148"/>
                  </a:cubicBezTo>
                  <a:cubicBezTo>
                    <a:pt x="373" y="223"/>
                    <a:pt x="353" y="326"/>
                    <a:pt x="277" y="377"/>
                  </a:cubicBezTo>
                  <a:cubicBezTo>
                    <a:pt x="201" y="428"/>
                    <a:pt x="99" y="408"/>
                    <a:pt x="48" y="33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518">
              <a:extLst>
                <a:ext uri="{FF2B5EF4-FFF2-40B4-BE49-F238E27FC236}">
                  <a16:creationId xmlns:a16="http://schemas.microsoft.com/office/drawing/2014/main" id="{F6D1C771-A65A-4EB2-B9D0-057D592E15CD}"/>
                </a:ext>
              </a:extLst>
            </p:cNvPr>
            <p:cNvSpPr>
              <a:spLocks/>
            </p:cNvSpPr>
            <p:nvPr/>
          </p:nvSpPr>
          <p:spPr bwMode="auto">
            <a:xfrm>
              <a:off x="7876036" y="3331478"/>
              <a:ext cx="210272" cy="209178"/>
            </a:xfrm>
            <a:custGeom>
              <a:avLst/>
              <a:gdLst>
                <a:gd name="T0" fmla="*/ 46 w 337"/>
                <a:gd name="T1" fmla="*/ 252 h 337"/>
                <a:gd name="T2" fmla="*/ 86 w 337"/>
                <a:gd name="T3" fmla="*/ 46 h 337"/>
                <a:gd name="T4" fmla="*/ 292 w 337"/>
                <a:gd name="T5" fmla="*/ 86 h 337"/>
                <a:gd name="T6" fmla="*/ 252 w 337"/>
                <a:gd name="T7" fmla="*/ 292 h 337"/>
                <a:gd name="T8" fmla="*/ 46 w 337"/>
                <a:gd name="T9" fmla="*/ 252 h 337"/>
              </a:gdLst>
              <a:ahLst/>
              <a:cxnLst>
                <a:cxn ang="0">
                  <a:pos x="T0" y="T1"/>
                </a:cxn>
                <a:cxn ang="0">
                  <a:pos x="T2" y="T3"/>
                </a:cxn>
                <a:cxn ang="0">
                  <a:pos x="T4" y="T5"/>
                </a:cxn>
                <a:cxn ang="0">
                  <a:pos x="T6" y="T7"/>
                </a:cxn>
                <a:cxn ang="0">
                  <a:pos x="T8" y="T9"/>
                </a:cxn>
              </a:cxnLst>
              <a:rect l="0" t="0" r="r" b="b"/>
              <a:pathLst>
                <a:path w="337" h="337">
                  <a:moveTo>
                    <a:pt x="46" y="252"/>
                  </a:moveTo>
                  <a:cubicBezTo>
                    <a:pt x="0" y="184"/>
                    <a:pt x="18" y="92"/>
                    <a:pt x="86" y="46"/>
                  </a:cubicBezTo>
                  <a:cubicBezTo>
                    <a:pt x="154" y="0"/>
                    <a:pt x="246" y="18"/>
                    <a:pt x="292" y="86"/>
                  </a:cubicBezTo>
                  <a:cubicBezTo>
                    <a:pt x="337" y="154"/>
                    <a:pt x="319" y="246"/>
                    <a:pt x="252" y="292"/>
                  </a:cubicBezTo>
                  <a:cubicBezTo>
                    <a:pt x="184" y="337"/>
                    <a:pt x="92" y="319"/>
                    <a:pt x="46" y="252"/>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519">
              <a:extLst>
                <a:ext uri="{FF2B5EF4-FFF2-40B4-BE49-F238E27FC236}">
                  <a16:creationId xmlns:a16="http://schemas.microsoft.com/office/drawing/2014/main" id="{C7956DE5-B2CC-487F-A996-AB6B42D516B1}"/>
                </a:ext>
              </a:extLst>
            </p:cNvPr>
            <p:cNvSpPr>
              <a:spLocks/>
            </p:cNvSpPr>
            <p:nvPr/>
          </p:nvSpPr>
          <p:spPr bwMode="auto">
            <a:xfrm>
              <a:off x="7897537" y="3352616"/>
              <a:ext cx="167999" cy="167634"/>
            </a:xfrm>
            <a:custGeom>
              <a:avLst/>
              <a:gdLst>
                <a:gd name="T0" fmla="*/ 36 w 270"/>
                <a:gd name="T1" fmla="*/ 201 h 270"/>
                <a:gd name="T2" fmla="*/ 68 w 270"/>
                <a:gd name="T3" fmla="*/ 36 h 270"/>
                <a:gd name="T4" fmla="*/ 234 w 270"/>
                <a:gd name="T5" fmla="*/ 68 h 270"/>
                <a:gd name="T6" fmla="*/ 201 w 270"/>
                <a:gd name="T7" fmla="*/ 234 h 270"/>
                <a:gd name="T8" fmla="*/ 36 w 270"/>
                <a:gd name="T9" fmla="*/ 201 h 270"/>
              </a:gdLst>
              <a:ahLst/>
              <a:cxnLst>
                <a:cxn ang="0">
                  <a:pos x="T0" y="T1"/>
                </a:cxn>
                <a:cxn ang="0">
                  <a:pos x="T2" y="T3"/>
                </a:cxn>
                <a:cxn ang="0">
                  <a:pos x="T4" y="T5"/>
                </a:cxn>
                <a:cxn ang="0">
                  <a:pos x="T6" y="T7"/>
                </a:cxn>
                <a:cxn ang="0">
                  <a:pos x="T8" y="T9"/>
                </a:cxn>
              </a:cxnLst>
              <a:rect l="0" t="0" r="r" b="b"/>
              <a:pathLst>
                <a:path w="270" h="270">
                  <a:moveTo>
                    <a:pt x="36" y="201"/>
                  </a:moveTo>
                  <a:cubicBezTo>
                    <a:pt x="0" y="147"/>
                    <a:pt x="14" y="73"/>
                    <a:pt x="68" y="36"/>
                  </a:cubicBezTo>
                  <a:cubicBezTo>
                    <a:pt x="123" y="0"/>
                    <a:pt x="197" y="14"/>
                    <a:pt x="234" y="68"/>
                  </a:cubicBezTo>
                  <a:cubicBezTo>
                    <a:pt x="270" y="123"/>
                    <a:pt x="256" y="197"/>
                    <a:pt x="201" y="234"/>
                  </a:cubicBezTo>
                  <a:cubicBezTo>
                    <a:pt x="147" y="270"/>
                    <a:pt x="73" y="256"/>
                    <a:pt x="36" y="201"/>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609" name="Freeform 520">
              <a:extLst>
                <a:ext uri="{FF2B5EF4-FFF2-40B4-BE49-F238E27FC236}">
                  <a16:creationId xmlns:a16="http://schemas.microsoft.com/office/drawing/2014/main" id="{ADA9EE90-D7CC-4FEB-9967-A0A983D073AD}"/>
                </a:ext>
              </a:extLst>
            </p:cNvPr>
            <p:cNvSpPr>
              <a:spLocks/>
            </p:cNvSpPr>
            <p:nvPr/>
          </p:nvSpPr>
          <p:spPr bwMode="auto">
            <a:xfrm>
              <a:off x="7902275" y="3361725"/>
              <a:ext cx="120259" cy="126090"/>
            </a:xfrm>
            <a:custGeom>
              <a:avLst/>
              <a:gdLst>
                <a:gd name="T0" fmla="*/ 66 w 193"/>
                <a:gd name="T1" fmla="*/ 26 h 203"/>
                <a:gd name="T2" fmla="*/ 193 w 193"/>
                <a:gd name="T3" fmla="*/ 28 h 203"/>
                <a:gd name="T4" fmla="*/ 168 w 193"/>
                <a:gd name="T5" fmla="*/ 28 h 203"/>
                <a:gd name="T6" fmla="*/ 131 w 193"/>
                <a:gd name="T7" fmla="*/ 45 h 203"/>
                <a:gd name="T8" fmla="*/ 72 w 193"/>
                <a:gd name="T9" fmla="*/ 60 h 203"/>
                <a:gd name="T10" fmla="*/ 57 w 193"/>
                <a:gd name="T11" fmla="*/ 109 h 203"/>
                <a:gd name="T12" fmla="*/ 41 w 193"/>
                <a:gd name="T13" fmla="*/ 151 h 203"/>
                <a:gd name="T14" fmla="*/ 55 w 193"/>
                <a:gd name="T15" fmla="*/ 203 h 203"/>
                <a:gd name="T16" fmla="*/ 66 w 193"/>
                <a:gd name="T17" fmla="*/ 2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203">
                  <a:moveTo>
                    <a:pt x="66" y="26"/>
                  </a:moveTo>
                  <a:cubicBezTo>
                    <a:pt x="105" y="0"/>
                    <a:pt x="156" y="2"/>
                    <a:pt x="193" y="28"/>
                  </a:cubicBezTo>
                  <a:cubicBezTo>
                    <a:pt x="188" y="26"/>
                    <a:pt x="179" y="24"/>
                    <a:pt x="168" y="28"/>
                  </a:cubicBezTo>
                  <a:cubicBezTo>
                    <a:pt x="147" y="37"/>
                    <a:pt x="148" y="45"/>
                    <a:pt x="131" y="45"/>
                  </a:cubicBezTo>
                  <a:cubicBezTo>
                    <a:pt x="113" y="44"/>
                    <a:pt x="87" y="39"/>
                    <a:pt x="72" y="60"/>
                  </a:cubicBezTo>
                  <a:cubicBezTo>
                    <a:pt x="58" y="80"/>
                    <a:pt x="65" y="85"/>
                    <a:pt x="57" y="109"/>
                  </a:cubicBezTo>
                  <a:cubicBezTo>
                    <a:pt x="49" y="133"/>
                    <a:pt x="36" y="132"/>
                    <a:pt x="41" y="151"/>
                  </a:cubicBezTo>
                  <a:cubicBezTo>
                    <a:pt x="47" y="170"/>
                    <a:pt x="55" y="203"/>
                    <a:pt x="55" y="203"/>
                  </a:cubicBezTo>
                  <a:cubicBezTo>
                    <a:pt x="0" y="155"/>
                    <a:pt x="5" y="68"/>
                    <a:pt x="66" y="26"/>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610" name="Freeform 555">
              <a:extLst>
                <a:ext uri="{FF2B5EF4-FFF2-40B4-BE49-F238E27FC236}">
                  <a16:creationId xmlns:a16="http://schemas.microsoft.com/office/drawing/2014/main" id="{13B453CB-8277-41E7-91F1-C62A82DDC190}"/>
                </a:ext>
              </a:extLst>
            </p:cNvPr>
            <p:cNvSpPr>
              <a:spLocks/>
            </p:cNvSpPr>
            <p:nvPr/>
          </p:nvSpPr>
          <p:spPr bwMode="auto">
            <a:xfrm>
              <a:off x="9707622" y="4814676"/>
              <a:ext cx="15670" cy="28425"/>
            </a:xfrm>
            <a:custGeom>
              <a:avLst/>
              <a:gdLst>
                <a:gd name="T0" fmla="*/ 20 w 25"/>
                <a:gd name="T1" fmla="*/ 31 h 46"/>
                <a:gd name="T2" fmla="*/ 0 w 25"/>
                <a:gd name="T3" fmla="*/ 31 h 46"/>
                <a:gd name="T4" fmla="*/ 22 w 25"/>
                <a:gd name="T5" fmla="*/ 4 h 46"/>
                <a:gd name="T6" fmla="*/ 25 w 25"/>
                <a:gd name="T7" fmla="*/ 0 h 46"/>
                <a:gd name="T8" fmla="*/ 20 w 25"/>
                <a:gd name="T9" fmla="*/ 31 h 46"/>
              </a:gdLst>
              <a:ahLst/>
              <a:cxnLst>
                <a:cxn ang="0">
                  <a:pos x="T0" y="T1"/>
                </a:cxn>
                <a:cxn ang="0">
                  <a:pos x="T2" y="T3"/>
                </a:cxn>
                <a:cxn ang="0">
                  <a:pos x="T4" y="T5"/>
                </a:cxn>
                <a:cxn ang="0">
                  <a:pos x="T6" y="T7"/>
                </a:cxn>
                <a:cxn ang="0">
                  <a:pos x="T8" y="T9"/>
                </a:cxn>
              </a:cxnLst>
              <a:rect l="0" t="0" r="r" b="b"/>
              <a:pathLst>
                <a:path w="25" h="46">
                  <a:moveTo>
                    <a:pt x="20" y="31"/>
                  </a:moveTo>
                  <a:cubicBezTo>
                    <a:pt x="15" y="44"/>
                    <a:pt x="1" y="46"/>
                    <a:pt x="0" y="31"/>
                  </a:cubicBezTo>
                  <a:cubicBezTo>
                    <a:pt x="10" y="25"/>
                    <a:pt x="16" y="15"/>
                    <a:pt x="22" y="4"/>
                  </a:cubicBezTo>
                  <a:cubicBezTo>
                    <a:pt x="23" y="2"/>
                    <a:pt x="24" y="1"/>
                    <a:pt x="25" y="0"/>
                  </a:cubicBezTo>
                  <a:cubicBezTo>
                    <a:pt x="25" y="12"/>
                    <a:pt x="22" y="24"/>
                    <a:pt x="20" y="31"/>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556">
              <a:extLst>
                <a:ext uri="{FF2B5EF4-FFF2-40B4-BE49-F238E27FC236}">
                  <a16:creationId xmlns:a16="http://schemas.microsoft.com/office/drawing/2014/main" id="{CB016084-A5CD-4431-89B0-4F0D3834A72C}"/>
                </a:ext>
              </a:extLst>
            </p:cNvPr>
            <p:cNvSpPr>
              <a:spLocks/>
            </p:cNvSpPr>
            <p:nvPr/>
          </p:nvSpPr>
          <p:spPr bwMode="auto">
            <a:xfrm>
              <a:off x="9507554" y="4706444"/>
              <a:ext cx="215738" cy="127548"/>
            </a:xfrm>
            <a:custGeom>
              <a:avLst/>
              <a:gdLst>
                <a:gd name="T0" fmla="*/ 346 w 346"/>
                <a:gd name="T1" fmla="*/ 174 h 205"/>
                <a:gd name="T2" fmla="*/ 344 w 346"/>
                <a:gd name="T3" fmla="*/ 179 h 205"/>
                <a:gd name="T4" fmla="*/ 321 w 346"/>
                <a:gd name="T5" fmla="*/ 205 h 205"/>
                <a:gd name="T6" fmla="*/ 323 w 346"/>
                <a:gd name="T7" fmla="*/ 192 h 205"/>
                <a:gd name="T8" fmla="*/ 323 w 346"/>
                <a:gd name="T9" fmla="*/ 191 h 205"/>
                <a:gd name="T10" fmla="*/ 316 w 346"/>
                <a:gd name="T11" fmla="*/ 139 h 205"/>
                <a:gd name="T12" fmla="*/ 216 w 346"/>
                <a:gd name="T13" fmla="*/ 101 h 205"/>
                <a:gd name="T14" fmla="*/ 160 w 346"/>
                <a:gd name="T15" fmla="*/ 80 h 205"/>
                <a:gd name="T16" fmla="*/ 31 w 346"/>
                <a:gd name="T17" fmla="*/ 31 h 205"/>
                <a:gd name="T18" fmla="*/ 18 w 346"/>
                <a:gd name="T19" fmla="*/ 26 h 205"/>
                <a:gd name="T20" fmla="*/ 22 w 346"/>
                <a:gd name="T21" fmla="*/ 5 h 205"/>
                <a:gd name="T22" fmla="*/ 67 w 346"/>
                <a:gd name="T23" fmla="*/ 20 h 205"/>
                <a:gd name="T24" fmla="*/ 138 w 346"/>
                <a:gd name="T25" fmla="*/ 47 h 205"/>
                <a:gd name="T26" fmla="*/ 233 w 346"/>
                <a:gd name="T27" fmla="*/ 86 h 205"/>
                <a:gd name="T28" fmla="*/ 325 w 346"/>
                <a:gd name="T29" fmla="*/ 128 h 205"/>
                <a:gd name="T30" fmla="*/ 345 w 346"/>
                <a:gd name="T31" fmla="*/ 157 h 205"/>
                <a:gd name="T32" fmla="*/ 346 w 346"/>
                <a:gd name="T33"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05">
                  <a:moveTo>
                    <a:pt x="346" y="174"/>
                  </a:moveTo>
                  <a:cubicBezTo>
                    <a:pt x="345" y="175"/>
                    <a:pt x="345" y="177"/>
                    <a:pt x="344" y="179"/>
                  </a:cubicBezTo>
                  <a:cubicBezTo>
                    <a:pt x="338" y="190"/>
                    <a:pt x="331" y="199"/>
                    <a:pt x="321" y="205"/>
                  </a:cubicBezTo>
                  <a:cubicBezTo>
                    <a:pt x="321" y="201"/>
                    <a:pt x="322" y="197"/>
                    <a:pt x="323" y="192"/>
                  </a:cubicBezTo>
                  <a:cubicBezTo>
                    <a:pt x="323" y="191"/>
                    <a:pt x="323" y="191"/>
                    <a:pt x="323" y="191"/>
                  </a:cubicBezTo>
                  <a:cubicBezTo>
                    <a:pt x="332" y="163"/>
                    <a:pt x="335" y="147"/>
                    <a:pt x="316" y="139"/>
                  </a:cubicBezTo>
                  <a:cubicBezTo>
                    <a:pt x="308" y="136"/>
                    <a:pt x="266" y="120"/>
                    <a:pt x="216" y="101"/>
                  </a:cubicBezTo>
                  <a:cubicBezTo>
                    <a:pt x="198" y="94"/>
                    <a:pt x="179" y="87"/>
                    <a:pt x="160" y="80"/>
                  </a:cubicBezTo>
                  <a:cubicBezTo>
                    <a:pt x="107" y="59"/>
                    <a:pt x="56" y="40"/>
                    <a:pt x="31" y="31"/>
                  </a:cubicBezTo>
                  <a:cubicBezTo>
                    <a:pt x="25" y="28"/>
                    <a:pt x="20" y="27"/>
                    <a:pt x="18" y="26"/>
                  </a:cubicBezTo>
                  <a:cubicBezTo>
                    <a:pt x="0" y="20"/>
                    <a:pt x="10" y="0"/>
                    <a:pt x="22" y="5"/>
                  </a:cubicBezTo>
                  <a:cubicBezTo>
                    <a:pt x="33" y="8"/>
                    <a:pt x="49" y="13"/>
                    <a:pt x="67" y="20"/>
                  </a:cubicBezTo>
                  <a:cubicBezTo>
                    <a:pt x="88" y="28"/>
                    <a:pt x="113" y="37"/>
                    <a:pt x="138" y="47"/>
                  </a:cubicBezTo>
                  <a:cubicBezTo>
                    <a:pt x="170" y="60"/>
                    <a:pt x="203" y="74"/>
                    <a:pt x="233" y="86"/>
                  </a:cubicBezTo>
                  <a:cubicBezTo>
                    <a:pt x="277" y="105"/>
                    <a:pt x="313" y="121"/>
                    <a:pt x="325" y="128"/>
                  </a:cubicBezTo>
                  <a:cubicBezTo>
                    <a:pt x="336" y="135"/>
                    <a:pt x="342" y="145"/>
                    <a:pt x="345" y="157"/>
                  </a:cubicBezTo>
                  <a:cubicBezTo>
                    <a:pt x="346" y="162"/>
                    <a:pt x="346" y="168"/>
                    <a:pt x="346" y="174"/>
                  </a:cubicBez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557">
              <a:extLst>
                <a:ext uri="{FF2B5EF4-FFF2-40B4-BE49-F238E27FC236}">
                  <a16:creationId xmlns:a16="http://schemas.microsoft.com/office/drawing/2014/main" id="{46CB9C0D-9527-4F8C-89EE-88CB62C11DEE}"/>
                </a:ext>
              </a:extLst>
            </p:cNvPr>
            <p:cNvSpPr>
              <a:spLocks/>
            </p:cNvSpPr>
            <p:nvPr/>
          </p:nvSpPr>
          <p:spPr bwMode="auto">
            <a:xfrm>
              <a:off x="9518851" y="4731952"/>
              <a:ext cx="229586" cy="62681"/>
            </a:xfrm>
            <a:custGeom>
              <a:avLst/>
              <a:gdLst>
                <a:gd name="T0" fmla="*/ 347 w 368"/>
                <a:gd name="T1" fmla="*/ 96 h 101"/>
                <a:gd name="T2" fmla="*/ 333 w 368"/>
                <a:gd name="T3" fmla="*/ 92 h 101"/>
                <a:gd name="T4" fmla="*/ 200 w 368"/>
                <a:gd name="T5" fmla="*/ 57 h 101"/>
                <a:gd name="T6" fmla="*/ 142 w 368"/>
                <a:gd name="T7" fmla="*/ 42 h 101"/>
                <a:gd name="T8" fmla="*/ 38 w 368"/>
                <a:gd name="T9" fmla="*/ 16 h 101"/>
                <a:gd name="T10" fmla="*/ 2 w 368"/>
                <a:gd name="T11" fmla="*/ 54 h 101"/>
                <a:gd name="T12" fmla="*/ 2 w 368"/>
                <a:gd name="T13" fmla="*/ 54 h 101"/>
                <a:gd name="T14" fmla="*/ 4 w 368"/>
                <a:gd name="T15" fmla="*/ 14 h 101"/>
                <a:gd name="T16" fmla="*/ 38 w 368"/>
                <a:gd name="T17" fmla="*/ 1 h 101"/>
                <a:gd name="T18" fmla="*/ 136 w 368"/>
                <a:gd name="T19" fmla="*/ 20 h 101"/>
                <a:gd name="T20" fmla="*/ 236 w 368"/>
                <a:gd name="T21" fmla="*/ 44 h 101"/>
                <a:gd name="T22" fmla="*/ 310 w 368"/>
                <a:gd name="T23" fmla="*/ 62 h 101"/>
                <a:gd name="T24" fmla="*/ 356 w 368"/>
                <a:gd name="T25" fmla="*/ 76 h 101"/>
                <a:gd name="T26" fmla="*/ 347 w 368"/>
                <a:gd name="T27"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101">
                  <a:moveTo>
                    <a:pt x="347" y="96"/>
                  </a:moveTo>
                  <a:cubicBezTo>
                    <a:pt x="345" y="95"/>
                    <a:pt x="340" y="94"/>
                    <a:pt x="333" y="92"/>
                  </a:cubicBezTo>
                  <a:cubicBezTo>
                    <a:pt x="308" y="85"/>
                    <a:pt x="254" y="71"/>
                    <a:pt x="200" y="57"/>
                  </a:cubicBezTo>
                  <a:cubicBezTo>
                    <a:pt x="180" y="52"/>
                    <a:pt x="160" y="47"/>
                    <a:pt x="142" y="42"/>
                  </a:cubicBezTo>
                  <a:cubicBezTo>
                    <a:pt x="90" y="28"/>
                    <a:pt x="46" y="17"/>
                    <a:pt x="38" y="16"/>
                  </a:cubicBezTo>
                  <a:cubicBezTo>
                    <a:pt x="18" y="11"/>
                    <a:pt x="11" y="25"/>
                    <a:pt x="2" y="54"/>
                  </a:cubicBezTo>
                  <a:cubicBezTo>
                    <a:pt x="2" y="54"/>
                    <a:pt x="2" y="54"/>
                    <a:pt x="2" y="54"/>
                  </a:cubicBezTo>
                  <a:cubicBezTo>
                    <a:pt x="0" y="42"/>
                    <a:pt x="0" y="27"/>
                    <a:pt x="4" y="14"/>
                  </a:cubicBezTo>
                  <a:cubicBezTo>
                    <a:pt x="12" y="6"/>
                    <a:pt x="24" y="0"/>
                    <a:pt x="38" y="1"/>
                  </a:cubicBezTo>
                  <a:cubicBezTo>
                    <a:pt x="51" y="2"/>
                    <a:pt x="89" y="10"/>
                    <a:pt x="136" y="20"/>
                  </a:cubicBezTo>
                  <a:cubicBezTo>
                    <a:pt x="168" y="27"/>
                    <a:pt x="203" y="35"/>
                    <a:pt x="236" y="44"/>
                  </a:cubicBezTo>
                  <a:cubicBezTo>
                    <a:pt x="263" y="50"/>
                    <a:pt x="288" y="57"/>
                    <a:pt x="310" y="62"/>
                  </a:cubicBezTo>
                  <a:cubicBezTo>
                    <a:pt x="329" y="68"/>
                    <a:pt x="345" y="72"/>
                    <a:pt x="356" y="76"/>
                  </a:cubicBezTo>
                  <a:cubicBezTo>
                    <a:pt x="368" y="79"/>
                    <a:pt x="365" y="101"/>
                    <a:pt x="347" y="96"/>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558">
              <a:extLst>
                <a:ext uri="{FF2B5EF4-FFF2-40B4-BE49-F238E27FC236}">
                  <a16:creationId xmlns:a16="http://schemas.microsoft.com/office/drawing/2014/main" id="{B770E756-0EAE-4F26-B58B-2B9191B3BD89}"/>
                </a:ext>
              </a:extLst>
            </p:cNvPr>
            <p:cNvSpPr>
              <a:spLocks noEditPoints="1"/>
            </p:cNvSpPr>
            <p:nvPr/>
          </p:nvSpPr>
          <p:spPr bwMode="auto">
            <a:xfrm>
              <a:off x="9510833" y="4707171"/>
              <a:ext cx="235417" cy="133014"/>
            </a:xfrm>
            <a:custGeom>
              <a:avLst/>
              <a:gdLst>
                <a:gd name="T0" fmla="*/ 370 w 378"/>
                <a:gd name="T1" fmla="*/ 113 h 214"/>
                <a:gd name="T2" fmla="*/ 289 w 378"/>
                <a:gd name="T3" fmla="*/ 82 h 214"/>
                <a:gd name="T4" fmla="*/ 283 w 378"/>
                <a:gd name="T5" fmla="*/ 81 h 214"/>
                <a:gd name="T6" fmla="*/ 190 w 378"/>
                <a:gd name="T7" fmla="*/ 67 h 214"/>
                <a:gd name="T8" fmla="*/ 107 w 378"/>
                <a:gd name="T9" fmla="*/ 24 h 214"/>
                <a:gd name="T10" fmla="*/ 100 w 378"/>
                <a:gd name="T11" fmla="*/ 22 h 214"/>
                <a:gd name="T12" fmla="*/ 18 w 378"/>
                <a:gd name="T13" fmla="*/ 0 h 214"/>
                <a:gd name="T14" fmla="*/ 4 w 378"/>
                <a:gd name="T15" fmla="*/ 8 h 214"/>
                <a:gd name="T16" fmla="*/ 6 w 378"/>
                <a:gd name="T17" fmla="*/ 26 h 214"/>
                <a:gd name="T18" fmla="*/ 6 w 378"/>
                <a:gd name="T19" fmla="*/ 71 h 214"/>
                <a:gd name="T20" fmla="*/ 55 w 378"/>
                <a:gd name="T21" fmla="*/ 143 h 214"/>
                <a:gd name="T22" fmla="*/ 62 w 378"/>
                <a:gd name="T23" fmla="*/ 145 h 214"/>
                <a:gd name="T24" fmla="*/ 137 w 378"/>
                <a:gd name="T25" fmla="*/ 127 h 214"/>
                <a:gd name="T26" fmla="*/ 182 w 378"/>
                <a:gd name="T27" fmla="*/ 95 h 214"/>
                <a:gd name="T28" fmla="*/ 200 w 378"/>
                <a:gd name="T29" fmla="*/ 147 h 214"/>
                <a:gd name="T30" fmla="*/ 252 w 378"/>
                <a:gd name="T31" fmla="*/ 206 h 214"/>
                <a:gd name="T32" fmla="*/ 257 w 378"/>
                <a:gd name="T33" fmla="*/ 207 h 214"/>
                <a:gd name="T34" fmla="*/ 316 w 378"/>
                <a:gd name="T35" fmla="*/ 204 h 214"/>
                <a:gd name="T36" fmla="*/ 339 w 378"/>
                <a:gd name="T37" fmla="*/ 178 h 214"/>
                <a:gd name="T38" fmla="*/ 341 w 378"/>
                <a:gd name="T39" fmla="*/ 173 h 214"/>
                <a:gd name="T40" fmla="*/ 365 w 378"/>
                <a:gd name="T41" fmla="*/ 141 h 214"/>
                <a:gd name="T42" fmla="*/ 376 w 378"/>
                <a:gd name="T43" fmla="*/ 127 h 214"/>
                <a:gd name="T44" fmla="*/ 370 w 378"/>
                <a:gd name="T45" fmla="*/ 113 h 214"/>
                <a:gd name="T46" fmla="*/ 94 w 378"/>
                <a:gd name="T47" fmla="*/ 141 h 214"/>
                <a:gd name="T48" fmla="*/ 94 w 378"/>
                <a:gd name="T49" fmla="*/ 141 h 214"/>
                <a:gd name="T50" fmla="*/ 65 w 378"/>
                <a:gd name="T51" fmla="*/ 138 h 214"/>
                <a:gd name="T52" fmla="*/ 15 w 378"/>
                <a:gd name="T53" fmla="*/ 96 h 214"/>
                <a:gd name="T54" fmla="*/ 26 w 378"/>
                <a:gd name="T55" fmla="*/ 30 h 214"/>
                <a:gd name="T56" fmla="*/ 41 w 378"/>
                <a:gd name="T57" fmla="*/ 18 h 214"/>
                <a:gd name="T58" fmla="*/ 62 w 378"/>
                <a:gd name="T59" fmla="*/ 19 h 214"/>
                <a:gd name="T60" fmla="*/ 98 w 378"/>
                <a:gd name="T61" fmla="*/ 29 h 214"/>
                <a:gd name="T62" fmla="*/ 133 w 378"/>
                <a:gd name="T63" fmla="*/ 46 h 214"/>
                <a:gd name="T64" fmla="*/ 154 w 378"/>
                <a:gd name="T65" fmla="*/ 69 h 214"/>
                <a:gd name="T66" fmla="*/ 155 w 378"/>
                <a:gd name="T67" fmla="*/ 79 h 214"/>
                <a:gd name="T68" fmla="*/ 94 w 378"/>
                <a:gd name="T69" fmla="*/ 141 h 214"/>
                <a:gd name="T70" fmla="*/ 318 w 378"/>
                <a:gd name="T71" fmla="*/ 191 h 214"/>
                <a:gd name="T72" fmla="*/ 318 w 378"/>
                <a:gd name="T73" fmla="*/ 191 h 214"/>
                <a:gd name="T74" fmla="*/ 317 w 378"/>
                <a:gd name="T75" fmla="*/ 192 h 214"/>
                <a:gd name="T76" fmla="*/ 254 w 378"/>
                <a:gd name="T77" fmla="*/ 198 h 214"/>
                <a:gd name="T78" fmla="*/ 226 w 378"/>
                <a:gd name="T79" fmla="*/ 184 h 214"/>
                <a:gd name="T80" fmla="*/ 211 w 378"/>
                <a:gd name="T81" fmla="*/ 100 h 214"/>
                <a:gd name="T82" fmla="*/ 219 w 378"/>
                <a:gd name="T83" fmla="*/ 90 h 214"/>
                <a:gd name="T84" fmla="*/ 228 w 378"/>
                <a:gd name="T85" fmla="*/ 85 h 214"/>
                <a:gd name="T86" fmla="*/ 287 w 378"/>
                <a:gd name="T87" fmla="*/ 90 h 214"/>
                <a:gd name="T88" fmla="*/ 341 w 378"/>
                <a:gd name="T89" fmla="*/ 114 h 214"/>
                <a:gd name="T90" fmla="*/ 340 w 378"/>
                <a:gd name="T91" fmla="*/ 156 h 214"/>
                <a:gd name="T92" fmla="*/ 318 w 378"/>
                <a:gd name="T93" fmla="*/ 19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8" h="214">
                  <a:moveTo>
                    <a:pt x="370" y="113"/>
                  </a:moveTo>
                  <a:cubicBezTo>
                    <a:pt x="363" y="108"/>
                    <a:pt x="321" y="90"/>
                    <a:pt x="289" y="82"/>
                  </a:cubicBezTo>
                  <a:cubicBezTo>
                    <a:pt x="287" y="82"/>
                    <a:pt x="285" y="81"/>
                    <a:pt x="283" y="81"/>
                  </a:cubicBezTo>
                  <a:cubicBezTo>
                    <a:pt x="254" y="74"/>
                    <a:pt x="216" y="74"/>
                    <a:pt x="190" y="67"/>
                  </a:cubicBezTo>
                  <a:cubicBezTo>
                    <a:pt x="179" y="64"/>
                    <a:pt x="138" y="37"/>
                    <a:pt x="107" y="24"/>
                  </a:cubicBezTo>
                  <a:cubicBezTo>
                    <a:pt x="105" y="23"/>
                    <a:pt x="102" y="22"/>
                    <a:pt x="100" y="22"/>
                  </a:cubicBezTo>
                  <a:cubicBezTo>
                    <a:pt x="69" y="10"/>
                    <a:pt x="27" y="0"/>
                    <a:pt x="18" y="0"/>
                  </a:cubicBezTo>
                  <a:cubicBezTo>
                    <a:pt x="7" y="0"/>
                    <a:pt x="7" y="1"/>
                    <a:pt x="4" y="8"/>
                  </a:cubicBezTo>
                  <a:cubicBezTo>
                    <a:pt x="1" y="16"/>
                    <a:pt x="0" y="22"/>
                    <a:pt x="6" y="26"/>
                  </a:cubicBezTo>
                  <a:cubicBezTo>
                    <a:pt x="13" y="31"/>
                    <a:pt x="10" y="41"/>
                    <a:pt x="6" y="71"/>
                  </a:cubicBezTo>
                  <a:cubicBezTo>
                    <a:pt x="2" y="99"/>
                    <a:pt x="7" y="123"/>
                    <a:pt x="55" y="143"/>
                  </a:cubicBezTo>
                  <a:cubicBezTo>
                    <a:pt x="58" y="144"/>
                    <a:pt x="60" y="145"/>
                    <a:pt x="62" y="145"/>
                  </a:cubicBezTo>
                  <a:cubicBezTo>
                    <a:pt x="105" y="159"/>
                    <a:pt x="129" y="135"/>
                    <a:pt x="137" y="127"/>
                  </a:cubicBezTo>
                  <a:cubicBezTo>
                    <a:pt x="152" y="112"/>
                    <a:pt x="157" y="87"/>
                    <a:pt x="182" y="95"/>
                  </a:cubicBezTo>
                  <a:cubicBezTo>
                    <a:pt x="206" y="102"/>
                    <a:pt x="196" y="126"/>
                    <a:pt x="200" y="147"/>
                  </a:cubicBezTo>
                  <a:cubicBezTo>
                    <a:pt x="202" y="158"/>
                    <a:pt x="207" y="193"/>
                    <a:pt x="252" y="206"/>
                  </a:cubicBezTo>
                  <a:cubicBezTo>
                    <a:pt x="253" y="206"/>
                    <a:pt x="255" y="207"/>
                    <a:pt x="257" y="207"/>
                  </a:cubicBezTo>
                  <a:cubicBezTo>
                    <a:pt x="285" y="214"/>
                    <a:pt x="303" y="212"/>
                    <a:pt x="316" y="204"/>
                  </a:cubicBezTo>
                  <a:cubicBezTo>
                    <a:pt x="326" y="198"/>
                    <a:pt x="333" y="189"/>
                    <a:pt x="339" y="178"/>
                  </a:cubicBezTo>
                  <a:cubicBezTo>
                    <a:pt x="340" y="176"/>
                    <a:pt x="340" y="174"/>
                    <a:pt x="341" y="173"/>
                  </a:cubicBezTo>
                  <a:cubicBezTo>
                    <a:pt x="353" y="150"/>
                    <a:pt x="357" y="141"/>
                    <a:pt x="365" y="141"/>
                  </a:cubicBezTo>
                  <a:cubicBezTo>
                    <a:pt x="371" y="141"/>
                    <a:pt x="375" y="135"/>
                    <a:pt x="376" y="127"/>
                  </a:cubicBezTo>
                  <a:cubicBezTo>
                    <a:pt x="378" y="120"/>
                    <a:pt x="378" y="119"/>
                    <a:pt x="370" y="113"/>
                  </a:cubicBezTo>
                  <a:close/>
                  <a:moveTo>
                    <a:pt x="94" y="141"/>
                  </a:moveTo>
                  <a:cubicBezTo>
                    <a:pt x="94" y="141"/>
                    <a:pt x="94" y="141"/>
                    <a:pt x="94" y="141"/>
                  </a:cubicBezTo>
                  <a:cubicBezTo>
                    <a:pt x="85" y="143"/>
                    <a:pt x="75" y="141"/>
                    <a:pt x="65" y="138"/>
                  </a:cubicBezTo>
                  <a:cubicBezTo>
                    <a:pt x="42" y="131"/>
                    <a:pt x="19" y="115"/>
                    <a:pt x="15" y="96"/>
                  </a:cubicBezTo>
                  <a:cubicBezTo>
                    <a:pt x="11" y="76"/>
                    <a:pt x="16" y="47"/>
                    <a:pt x="26" y="30"/>
                  </a:cubicBezTo>
                  <a:cubicBezTo>
                    <a:pt x="30" y="23"/>
                    <a:pt x="35" y="19"/>
                    <a:pt x="41" y="18"/>
                  </a:cubicBezTo>
                  <a:cubicBezTo>
                    <a:pt x="45" y="17"/>
                    <a:pt x="52" y="17"/>
                    <a:pt x="62" y="19"/>
                  </a:cubicBezTo>
                  <a:cubicBezTo>
                    <a:pt x="73" y="21"/>
                    <a:pt x="85" y="25"/>
                    <a:pt x="98" y="29"/>
                  </a:cubicBezTo>
                  <a:cubicBezTo>
                    <a:pt x="110" y="34"/>
                    <a:pt x="123" y="40"/>
                    <a:pt x="133" y="46"/>
                  </a:cubicBezTo>
                  <a:cubicBezTo>
                    <a:pt x="143" y="53"/>
                    <a:pt x="151" y="61"/>
                    <a:pt x="154" y="69"/>
                  </a:cubicBezTo>
                  <a:cubicBezTo>
                    <a:pt x="155" y="72"/>
                    <a:pt x="155" y="75"/>
                    <a:pt x="155" y="79"/>
                  </a:cubicBezTo>
                  <a:cubicBezTo>
                    <a:pt x="153" y="104"/>
                    <a:pt x="118" y="138"/>
                    <a:pt x="94" y="141"/>
                  </a:cubicBezTo>
                  <a:close/>
                  <a:moveTo>
                    <a:pt x="318" y="191"/>
                  </a:moveTo>
                  <a:cubicBezTo>
                    <a:pt x="318" y="191"/>
                    <a:pt x="318" y="191"/>
                    <a:pt x="318" y="191"/>
                  </a:cubicBezTo>
                  <a:cubicBezTo>
                    <a:pt x="317" y="192"/>
                    <a:pt x="317" y="192"/>
                    <a:pt x="317" y="192"/>
                  </a:cubicBezTo>
                  <a:cubicBezTo>
                    <a:pt x="303" y="205"/>
                    <a:pt x="276" y="205"/>
                    <a:pt x="254" y="198"/>
                  </a:cubicBezTo>
                  <a:cubicBezTo>
                    <a:pt x="243" y="195"/>
                    <a:pt x="233" y="190"/>
                    <a:pt x="226" y="184"/>
                  </a:cubicBezTo>
                  <a:cubicBezTo>
                    <a:pt x="209" y="168"/>
                    <a:pt x="200" y="123"/>
                    <a:pt x="211" y="100"/>
                  </a:cubicBezTo>
                  <a:cubicBezTo>
                    <a:pt x="213" y="96"/>
                    <a:pt x="216" y="92"/>
                    <a:pt x="219" y="90"/>
                  </a:cubicBezTo>
                  <a:cubicBezTo>
                    <a:pt x="222" y="88"/>
                    <a:pt x="225" y="86"/>
                    <a:pt x="228" y="85"/>
                  </a:cubicBezTo>
                  <a:cubicBezTo>
                    <a:pt x="243" y="81"/>
                    <a:pt x="266" y="84"/>
                    <a:pt x="287" y="90"/>
                  </a:cubicBezTo>
                  <a:cubicBezTo>
                    <a:pt x="312" y="97"/>
                    <a:pt x="336" y="107"/>
                    <a:pt x="341" y="114"/>
                  </a:cubicBezTo>
                  <a:cubicBezTo>
                    <a:pt x="348" y="122"/>
                    <a:pt x="346" y="139"/>
                    <a:pt x="340" y="156"/>
                  </a:cubicBezTo>
                  <a:cubicBezTo>
                    <a:pt x="335" y="169"/>
                    <a:pt x="327" y="182"/>
                    <a:pt x="318" y="191"/>
                  </a:cubicBezTo>
                  <a:close/>
                </a:path>
              </a:pathLst>
            </a:custGeom>
            <a:solidFill>
              <a:srgbClr val="2F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559">
              <a:extLst>
                <a:ext uri="{FF2B5EF4-FFF2-40B4-BE49-F238E27FC236}">
                  <a16:creationId xmlns:a16="http://schemas.microsoft.com/office/drawing/2014/main" id="{AE8F9E5D-0927-4966-8256-DBB793FEC1BA}"/>
                </a:ext>
              </a:extLst>
            </p:cNvPr>
            <p:cNvSpPr>
              <a:spLocks/>
            </p:cNvSpPr>
            <p:nvPr/>
          </p:nvSpPr>
          <p:spPr bwMode="auto">
            <a:xfrm>
              <a:off x="8733886" y="2315834"/>
              <a:ext cx="516386" cy="587448"/>
            </a:xfrm>
            <a:custGeom>
              <a:avLst/>
              <a:gdLst>
                <a:gd name="T0" fmla="*/ 1417 w 1417"/>
                <a:gd name="T1" fmla="*/ 1484 h 1612"/>
                <a:gd name="T2" fmla="*/ 151 w 1417"/>
                <a:gd name="T3" fmla="*/ 1612 h 1612"/>
                <a:gd name="T4" fmla="*/ 0 w 1417"/>
                <a:gd name="T5" fmla="*/ 128 h 1612"/>
                <a:gd name="T6" fmla="*/ 1266 w 1417"/>
                <a:gd name="T7" fmla="*/ 0 h 1612"/>
                <a:gd name="T8" fmla="*/ 1417 w 1417"/>
                <a:gd name="T9" fmla="*/ 1484 h 1612"/>
              </a:gdLst>
              <a:ahLst/>
              <a:cxnLst>
                <a:cxn ang="0">
                  <a:pos x="T0" y="T1"/>
                </a:cxn>
                <a:cxn ang="0">
                  <a:pos x="T2" y="T3"/>
                </a:cxn>
                <a:cxn ang="0">
                  <a:pos x="T4" y="T5"/>
                </a:cxn>
                <a:cxn ang="0">
                  <a:pos x="T6" y="T7"/>
                </a:cxn>
                <a:cxn ang="0">
                  <a:pos x="T8" y="T9"/>
                </a:cxn>
              </a:cxnLst>
              <a:rect l="0" t="0" r="r" b="b"/>
              <a:pathLst>
                <a:path w="1417" h="1612">
                  <a:moveTo>
                    <a:pt x="1417" y="1484"/>
                  </a:moveTo>
                  <a:lnTo>
                    <a:pt x="151" y="1612"/>
                  </a:lnTo>
                  <a:lnTo>
                    <a:pt x="0" y="128"/>
                  </a:lnTo>
                  <a:lnTo>
                    <a:pt x="1266" y="0"/>
                  </a:lnTo>
                  <a:lnTo>
                    <a:pt x="1417" y="1484"/>
                  </a:lnTo>
                  <a:close/>
                </a:path>
              </a:pathLst>
            </a:custGeom>
            <a:solidFill>
              <a:srgbClr val="8B6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560">
              <a:extLst>
                <a:ext uri="{FF2B5EF4-FFF2-40B4-BE49-F238E27FC236}">
                  <a16:creationId xmlns:a16="http://schemas.microsoft.com/office/drawing/2014/main" id="{7FD8DF0E-7967-4638-80F6-70B1DC197309}"/>
                </a:ext>
              </a:extLst>
            </p:cNvPr>
            <p:cNvSpPr>
              <a:spLocks/>
            </p:cNvSpPr>
            <p:nvPr/>
          </p:nvSpPr>
          <p:spPr bwMode="auto">
            <a:xfrm>
              <a:off x="8774701" y="2392364"/>
              <a:ext cx="442408" cy="489054"/>
            </a:xfrm>
            <a:custGeom>
              <a:avLst/>
              <a:gdLst>
                <a:gd name="T0" fmla="*/ 0 w 1214"/>
                <a:gd name="T1" fmla="*/ 73 h 1342"/>
                <a:gd name="T2" fmla="*/ 1134 w 1214"/>
                <a:gd name="T3" fmla="*/ 0 h 1342"/>
                <a:gd name="T4" fmla="*/ 1214 w 1214"/>
                <a:gd name="T5" fmla="*/ 1269 h 1342"/>
                <a:gd name="T6" fmla="*/ 80 w 1214"/>
                <a:gd name="T7" fmla="*/ 1342 h 1342"/>
                <a:gd name="T8" fmla="*/ 0 w 1214"/>
                <a:gd name="T9" fmla="*/ 73 h 1342"/>
              </a:gdLst>
              <a:ahLst/>
              <a:cxnLst>
                <a:cxn ang="0">
                  <a:pos x="T0" y="T1"/>
                </a:cxn>
                <a:cxn ang="0">
                  <a:pos x="T2" y="T3"/>
                </a:cxn>
                <a:cxn ang="0">
                  <a:pos x="T4" y="T5"/>
                </a:cxn>
                <a:cxn ang="0">
                  <a:pos x="T6" y="T7"/>
                </a:cxn>
                <a:cxn ang="0">
                  <a:pos x="T8" y="T9"/>
                </a:cxn>
              </a:cxnLst>
              <a:rect l="0" t="0" r="r" b="b"/>
              <a:pathLst>
                <a:path w="1214" h="1342">
                  <a:moveTo>
                    <a:pt x="0" y="73"/>
                  </a:moveTo>
                  <a:lnTo>
                    <a:pt x="1134" y="0"/>
                  </a:lnTo>
                  <a:lnTo>
                    <a:pt x="1214" y="1269"/>
                  </a:lnTo>
                  <a:lnTo>
                    <a:pt x="80" y="1342"/>
                  </a:lnTo>
                  <a:lnTo>
                    <a:pt x="0" y="73"/>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561">
              <a:extLst>
                <a:ext uri="{FF2B5EF4-FFF2-40B4-BE49-F238E27FC236}">
                  <a16:creationId xmlns:a16="http://schemas.microsoft.com/office/drawing/2014/main" id="{B54779F8-D662-44A7-BF06-957AF4FD53A1}"/>
                </a:ext>
              </a:extLst>
            </p:cNvPr>
            <p:cNvSpPr>
              <a:spLocks/>
            </p:cNvSpPr>
            <p:nvPr/>
          </p:nvSpPr>
          <p:spPr bwMode="auto">
            <a:xfrm>
              <a:off x="8774701" y="2412042"/>
              <a:ext cx="442408" cy="469376"/>
            </a:xfrm>
            <a:custGeom>
              <a:avLst/>
              <a:gdLst>
                <a:gd name="T0" fmla="*/ 656 w 710"/>
                <a:gd name="T1" fmla="*/ 115 h 756"/>
                <a:gd name="T2" fmla="*/ 674 w 710"/>
                <a:gd name="T3" fmla="*/ 151 h 756"/>
                <a:gd name="T4" fmla="*/ 710 w 710"/>
                <a:gd name="T5" fmla="*/ 713 h 756"/>
                <a:gd name="T6" fmla="*/ 47 w 710"/>
                <a:gd name="T7" fmla="*/ 756 h 756"/>
                <a:gd name="T8" fmla="*/ 0 w 710"/>
                <a:gd name="T9" fmla="*/ 11 h 756"/>
                <a:gd name="T10" fmla="*/ 255 w 710"/>
                <a:gd name="T11" fmla="*/ 1 h 756"/>
                <a:gd name="T12" fmla="*/ 293 w 710"/>
                <a:gd name="T13" fmla="*/ 7 h 756"/>
                <a:gd name="T14" fmla="*/ 656 w 710"/>
                <a:gd name="T15" fmla="*/ 11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56">
                  <a:moveTo>
                    <a:pt x="656" y="115"/>
                  </a:moveTo>
                  <a:cubicBezTo>
                    <a:pt x="666" y="118"/>
                    <a:pt x="673" y="129"/>
                    <a:pt x="674" y="151"/>
                  </a:cubicBezTo>
                  <a:cubicBezTo>
                    <a:pt x="686" y="329"/>
                    <a:pt x="710" y="713"/>
                    <a:pt x="710" y="713"/>
                  </a:cubicBezTo>
                  <a:cubicBezTo>
                    <a:pt x="47" y="756"/>
                    <a:pt x="47" y="756"/>
                    <a:pt x="47" y="756"/>
                  </a:cubicBezTo>
                  <a:cubicBezTo>
                    <a:pt x="0" y="11"/>
                    <a:pt x="0" y="11"/>
                    <a:pt x="0" y="11"/>
                  </a:cubicBezTo>
                  <a:cubicBezTo>
                    <a:pt x="0" y="11"/>
                    <a:pt x="139" y="2"/>
                    <a:pt x="255" y="1"/>
                  </a:cubicBezTo>
                  <a:cubicBezTo>
                    <a:pt x="266" y="0"/>
                    <a:pt x="279" y="3"/>
                    <a:pt x="293" y="7"/>
                  </a:cubicBezTo>
                  <a:lnTo>
                    <a:pt x="656" y="115"/>
                  </a:lnTo>
                  <a:close/>
                </a:path>
              </a:pathLst>
            </a:custGeom>
            <a:solidFill>
              <a:srgbClr val="E8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562">
              <a:extLst>
                <a:ext uri="{FF2B5EF4-FFF2-40B4-BE49-F238E27FC236}">
                  <a16:creationId xmlns:a16="http://schemas.microsoft.com/office/drawing/2014/main" id="{D5D52A67-9CDE-4737-90A6-B2D025BF33E6}"/>
                </a:ext>
              </a:extLst>
            </p:cNvPr>
            <p:cNvSpPr>
              <a:spLocks/>
            </p:cNvSpPr>
            <p:nvPr/>
          </p:nvSpPr>
          <p:spPr bwMode="auto">
            <a:xfrm>
              <a:off x="8957277" y="2416416"/>
              <a:ext cx="226671" cy="125361"/>
            </a:xfrm>
            <a:custGeom>
              <a:avLst/>
              <a:gdLst>
                <a:gd name="T0" fmla="*/ 364 w 364"/>
                <a:gd name="T1" fmla="*/ 108 h 202"/>
                <a:gd name="T2" fmla="*/ 0 w 364"/>
                <a:gd name="T3" fmla="*/ 0 h 202"/>
                <a:gd name="T4" fmla="*/ 0 w 364"/>
                <a:gd name="T5" fmla="*/ 0 h 202"/>
                <a:gd name="T6" fmla="*/ 287 w 364"/>
                <a:gd name="T7" fmla="*/ 202 h 202"/>
                <a:gd name="T8" fmla="*/ 352 w 364"/>
                <a:gd name="T9" fmla="*/ 109 h 202"/>
                <a:gd name="T10" fmla="*/ 363 w 364"/>
                <a:gd name="T11" fmla="*/ 108 h 202"/>
                <a:gd name="T12" fmla="*/ 364 w 364"/>
                <a:gd name="T13" fmla="*/ 108 h 202"/>
              </a:gdLst>
              <a:ahLst/>
              <a:cxnLst>
                <a:cxn ang="0">
                  <a:pos x="T0" y="T1"/>
                </a:cxn>
                <a:cxn ang="0">
                  <a:pos x="T2" y="T3"/>
                </a:cxn>
                <a:cxn ang="0">
                  <a:pos x="T4" y="T5"/>
                </a:cxn>
                <a:cxn ang="0">
                  <a:pos x="T6" y="T7"/>
                </a:cxn>
                <a:cxn ang="0">
                  <a:pos x="T8" y="T9"/>
                </a:cxn>
                <a:cxn ang="0">
                  <a:pos x="T10" y="T11"/>
                </a:cxn>
                <a:cxn ang="0">
                  <a:pos x="T12" y="T13"/>
                </a:cxn>
              </a:cxnLst>
              <a:rect l="0" t="0" r="r" b="b"/>
              <a:pathLst>
                <a:path w="364" h="202">
                  <a:moveTo>
                    <a:pt x="364" y="108"/>
                  </a:moveTo>
                  <a:cubicBezTo>
                    <a:pt x="0" y="0"/>
                    <a:pt x="0" y="0"/>
                    <a:pt x="0" y="0"/>
                  </a:cubicBezTo>
                  <a:cubicBezTo>
                    <a:pt x="0" y="0"/>
                    <a:pt x="0" y="0"/>
                    <a:pt x="0" y="0"/>
                  </a:cubicBezTo>
                  <a:cubicBezTo>
                    <a:pt x="112" y="36"/>
                    <a:pt x="287" y="202"/>
                    <a:pt x="287" y="202"/>
                  </a:cubicBezTo>
                  <a:cubicBezTo>
                    <a:pt x="287" y="202"/>
                    <a:pt x="324" y="118"/>
                    <a:pt x="352" y="109"/>
                  </a:cubicBezTo>
                  <a:cubicBezTo>
                    <a:pt x="356" y="107"/>
                    <a:pt x="360" y="107"/>
                    <a:pt x="363" y="108"/>
                  </a:cubicBezTo>
                  <a:lnTo>
                    <a:pt x="364" y="10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563">
              <a:extLst>
                <a:ext uri="{FF2B5EF4-FFF2-40B4-BE49-F238E27FC236}">
                  <a16:creationId xmlns:a16="http://schemas.microsoft.com/office/drawing/2014/main" id="{DC8A09D4-6534-4236-B6B8-072A3F2088F8}"/>
                </a:ext>
              </a:extLst>
            </p:cNvPr>
            <p:cNvSpPr>
              <a:spLocks noEditPoints="1"/>
            </p:cNvSpPr>
            <p:nvPr/>
          </p:nvSpPr>
          <p:spPr bwMode="auto">
            <a:xfrm>
              <a:off x="8925208" y="2841695"/>
              <a:ext cx="197881" cy="73249"/>
            </a:xfrm>
            <a:custGeom>
              <a:avLst/>
              <a:gdLst>
                <a:gd name="T0" fmla="*/ 249 w 317"/>
                <a:gd name="T1" fmla="*/ 76 h 118"/>
                <a:gd name="T2" fmla="*/ 223 w 317"/>
                <a:gd name="T3" fmla="*/ 79 h 118"/>
                <a:gd name="T4" fmla="*/ 196 w 317"/>
                <a:gd name="T5" fmla="*/ 111 h 118"/>
                <a:gd name="T6" fmla="*/ 139 w 317"/>
                <a:gd name="T7" fmla="*/ 117 h 118"/>
                <a:gd name="T8" fmla="*/ 106 w 317"/>
                <a:gd name="T9" fmla="*/ 91 h 118"/>
                <a:gd name="T10" fmla="*/ 80 w 317"/>
                <a:gd name="T11" fmla="*/ 94 h 118"/>
                <a:gd name="T12" fmla="*/ 0 w 317"/>
                <a:gd name="T13" fmla="*/ 32 h 118"/>
                <a:gd name="T14" fmla="*/ 316 w 317"/>
                <a:gd name="T15" fmla="*/ 0 h 118"/>
                <a:gd name="T16" fmla="*/ 249 w 317"/>
                <a:gd name="T17" fmla="*/ 76 h 118"/>
                <a:gd name="T18" fmla="*/ 167 w 317"/>
                <a:gd name="T19" fmla="*/ 106 h 118"/>
                <a:gd name="T20" fmla="*/ 167 w 317"/>
                <a:gd name="T21" fmla="*/ 106 h 118"/>
                <a:gd name="T22" fmla="*/ 175 w 317"/>
                <a:gd name="T23" fmla="*/ 96 h 118"/>
                <a:gd name="T24" fmla="*/ 165 w 317"/>
                <a:gd name="T25" fmla="*/ 88 h 118"/>
                <a:gd name="T26" fmla="*/ 157 w 317"/>
                <a:gd name="T27" fmla="*/ 98 h 118"/>
                <a:gd name="T28" fmla="*/ 167 w 317"/>
                <a:gd name="T2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118">
                  <a:moveTo>
                    <a:pt x="249" y="76"/>
                  </a:moveTo>
                  <a:cubicBezTo>
                    <a:pt x="223" y="79"/>
                    <a:pt x="223" y="79"/>
                    <a:pt x="223" y="79"/>
                  </a:cubicBezTo>
                  <a:cubicBezTo>
                    <a:pt x="224" y="95"/>
                    <a:pt x="212" y="109"/>
                    <a:pt x="196" y="111"/>
                  </a:cubicBezTo>
                  <a:cubicBezTo>
                    <a:pt x="139" y="117"/>
                    <a:pt x="139" y="117"/>
                    <a:pt x="139" y="117"/>
                  </a:cubicBezTo>
                  <a:cubicBezTo>
                    <a:pt x="123" y="118"/>
                    <a:pt x="108" y="107"/>
                    <a:pt x="106" y="91"/>
                  </a:cubicBezTo>
                  <a:cubicBezTo>
                    <a:pt x="80" y="94"/>
                    <a:pt x="80" y="94"/>
                    <a:pt x="80" y="94"/>
                  </a:cubicBezTo>
                  <a:cubicBezTo>
                    <a:pt x="41" y="97"/>
                    <a:pt x="6" y="70"/>
                    <a:pt x="0" y="32"/>
                  </a:cubicBezTo>
                  <a:cubicBezTo>
                    <a:pt x="316" y="0"/>
                    <a:pt x="316" y="0"/>
                    <a:pt x="316" y="0"/>
                  </a:cubicBezTo>
                  <a:cubicBezTo>
                    <a:pt x="317" y="39"/>
                    <a:pt x="288" y="72"/>
                    <a:pt x="249" y="76"/>
                  </a:cubicBezTo>
                  <a:close/>
                  <a:moveTo>
                    <a:pt x="167" y="106"/>
                  </a:moveTo>
                  <a:cubicBezTo>
                    <a:pt x="167" y="106"/>
                    <a:pt x="167" y="106"/>
                    <a:pt x="167" y="106"/>
                  </a:cubicBezTo>
                  <a:cubicBezTo>
                    <a:pt x="172" y="106"/>
                    <a:pt x="176" y="101"/>
                    <a:pt x="175" y="96"/>
                  </a:cubicBezTo>
                  <a:cubicBezTo>
                    <a:pt x="175" y="91"/>
                    <a:pt x="170" y="87"/>
                    <a:pt x="165" y="88"/>
                  </a:cubicBezTo>
                  <a:cubicBezTo>
                    <a:pt x="160" y="88"/>
                    <a:pt x="156" y="93"/>
                    <a:pt x="157" y="98"/>
                  </a:cubicBezTo>
                  <a:cubicBezTo>
                    <a:pt x="157" y="103"/>
                    <a:pt x="162" y="107"/>
                    <a:pt x="167" y="106"/>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564">
              <a:extLst>
                <a:ext uri="{FF2B5EF4-FFF2-40B4-BE49-F238E27FC236}">
                  <a16:creationId xmlns:a16="http://schemas.microsoft.com/office/drawing/2014/main" id="{A4F0576B-AD3E-49C2-91FB-03A32125304B}"/>
                </a:ext>
              </a:extLst>
            </p:cNvPr>
            <p:cNvSpPr>
              <a:spLocks/>
            </p:cNvSpPr>
            <p:nvPr/>
          </p:nvSpPr>
          <p:spPr bwMode="auto">
            <a:xfrm>
              <a:off x="8925208" y="2841695"/>
              <a:ext cx="197152" cy="24781"/>
            </a:xfrm>
            <a:custGeom>
              <a:avLst/>
              <a:gdLst>
                <a:gd name="T0" fmla="*/ 1 w 316"/>
                <a:gd name="T1" fmla="*/ 40 h 40"/>
                <a:gd name="T2" fmla="*/ 0 w 316"/>
                <a:gd name="T3" fmla="*/ 32 h 40"/>
                <a:gd name="T4" fmla="*/ 315 w 316"/>
                <a:gd name="T5" fmla="*/ 0 h 40"/>
                <a:gd name="T6" fmla="*/ 316 w 316"/>
                <a:gd name="T7" fmla="*/ 9 h 40"/>
                <a:gd name="T8" fmla="*/ 316 w 316"/>
                <a:gd name="T9" fmla="*/ 9 h 40"/>
                <a:gd name="T10" fmla="*/ 1 w 316"/>
                <a:gd name="T11" fmla="*/ 40 h 40"/>
              </a:gdLst>
              <a:ahLst/>
              <a:cxnLst>
                <a:cxn ang="0">
                  <a:pos x="T0" y="T1"/>
                </a:cxn>
                <a:cxn ang="0">
                  <a:pos x="T2" y="T3"/>
                </a:cxn>
                <a:cxn ang="0">
                  <a:pos x="T4" y="T5"/>
                </a:cxn>
                <a:cxn ang="0">
                  <a:pos x="T6" y="T7"/>
                </a:cxn>
                <a:cxn ang="0">
                  <a:pos x="T8" y="T9"/>
                </a:cxn>
                <a:cxn ang="0">
                  <a:pos x="T10" y="T11"/>
                </a:cxn>
              </a:cxnLst>
              <a:rect l="0" t="0" r="r" b="b"/>
              <a:pathLst>
                <a:path w="316" h="40">
                  <a:moveTo>
                    <a:pt x="1" y="40"/>
                  </a:moveTo>
                  <a:cubicBezTo>
                    <a:pt x="1" y="38"/>
                    <a:pt x="0" y="35"/>
                    <a:pt x="0" y="32"/>
                  </a:cubicBezTo>
                  <a:cubicBezTo>
                    <a:pt x="315" y="0"/>
                    <a:pt x="315" y="0"/>
                    <a:pt x="315" y="0"/>
                  </a:cubicBezTo>
                  <a:cubicBezTo>
                    <a:pt x="316" y="9"/>
                    <a:pt x="316" y="9"/>
                    <a:pt x="316" y="9"/>
                  </a:cubicBezTo>
                  <a:cubicBezTo>
                    <a:pt x="316" y="9"/>
                    <a:pt x="316" y="9"/>
                    <a:pt x="316" y="9"/>
                  </a:cubicBezTo>
                  <a:lnTo>
                    <a:pt x="1" y="4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565">
              <a:extLst>
                <a:ext uri="{FF2B5EF4-FFF2-40B4-BE49-F238E27FC236}">
                  <a16:creationId xmlns:a16="http://schemas.microsoft.com/office/drawing/2014/main" id="{7E1ADE5F-8A93-4858-954F-F0C1BEB76C31}"/>
                </a:ext>
              </a:extLst>
            </p:cNvPr>
            <p:cNvSpPr>
              <a:spLocks/>
            </p:cNvSpPr>
            <p:nvPr/>
          </p:nvSpPr>
          <p:spPr bwMode="auto">
            <a:xfrm>
              <a:off x="8536369" y="2277935"/>
              <a:ext cx="318505" cy="419814"/>
            </a:xfrm>
            <a:custGeom>
              <a:avLst/>
              <a:gdLst>
                <a:gd name="T0" fmla="*/ 400 w 874"/>
                <a:gd name="T1" fmla="*/ 1152 h 1152"/>
                <a:gd name="T2" fmla="*/ 0 w 874"/>
                <a:gd name="T3" fmla="*/ 196 h 1152"/>
                <a:gd name="T4" fmla="*/ 472 w 874"/>
                <a:gd name="T5" fmla="*/ 0 h 1152"/>
                <a:gd name="T6" fmla="*/ 874 w 874"/>
                <a:gd name="T7" fmla="*/ 954 h 1152"/>
                <a:gd name="T8" fmla="*/ 400 w 874"/>
                <a:gd name="T9" fmla="*/ 1152 h 1152"/>
              </a:gdLst>
              <a:ahLst/>
              <a:cxnLst>
                <a:cxn ang="0">
                  <a:pos x="T0" y="T1"/>
                </a:cxn>
                <a:cxn ang="0">
                  <a:pos x="T2" y="T3"/>
                </a:cxn>
                <a:cxn ang="0">
                  <a:pos x="T4" y="T5"/>
                </a:cxn>
                <a:cxn ang="0">
                  <a:pos x="T6" y="T7"/>
                </a:cxn>
                <a:cxn ang="0">
                  <a:pos x="T8" y="T9"/>
                </a:cxn>
              </a:cxnLst>
              <a:rect l="0" t="0" r="r" b="b"/>
              <a:pathLst>
                <a:path w="874" h="1152">
                  <a:moveTo>
                    <a:pt x="400" y="1152"/>
                  </a:moveTo>
                  <a:lnTo>
                    <a:pt x="0" y="196"/>
                  </a:lnTo>
                  <a:lnTo>
                    <a:pt x="472" y="0"/>
                  </a:lnTo>
                  <a:lnTo>
                    <a:pt x="874" y="954"/>
                  </a:lnTo>
                  <a:lnTo>
                    <a:pt x="400" y="115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566">
              <a:extLst>
                <a:ext uri="{FF2B5EF4-FFF2-40B4-BE49-F238E27FC236}">
                  <a16:creationId xmlns:a16="http://schemas.microsoft.com/office/drawing/2014/main" id="{74B9083A-9752-4E08-9BA1-1800FE00E2C6}"/>
                </a:ext>
              </a:extLst>
            </p:cNvPr>
            <p:cNvSpPr>
              <a:spLocks/>
            </p:cNvSpPr>
            <p:nvPr/>
          </p:nvSpPr>
          <p:spPr bwMode="auto">
            <a:xfrm>
              <a:off x="8536369" y="2349362"/>
              <a:ext cx="175651" cy="348387"/>
            </a:xfrm>
            <a:custGeom>
              <a:avLst/>
              <a:gdLst>
                <a:gd name="T0" fmla="*/ 482 w 482"/>
                <a:gd name="T1" fmla="*/ 361 h 956"/>
                <a:gd name="T2" fmla="*/ 0 w 482"/>
                <a:gd name="T3" fmla="*/ 0 h 956"/>
                <a:gd name="T4" fmla="*/ 400 w 482"/>
                <a:gd name="T5" fmla="*/ 956 h 956"/>
                <a:gd name="T6" fmla="*/ 482 w 482"/>
                <a:gd name="T7" fmla="*/ 361 h 956"/>
              </a:gdLst>
              <a:ahLst/>
              <a:cxnLst>
                <a:cxn ang="0">
                  <a:pos x="T0" y="T1"/>
                </a:cxn>
                <a:cxn ang="0">
                  <a:pos x="T2" y="T3"/>
                </a:cxn>
                <a:cxn ang="0">
                  <a:pos x="T4" y="T5"/>
                </a:cxn>
                <a:cxn ang="0">
                  <a:pos x="T6" y="T7"/>
                </a:cxn>
              </a:cxnLst>
              <a:rect l="0" t="0" r="r" b="b"/>
              <a:pathLst>
                <a:path w="482" h="956">
                  <a:moveTo>
                    <a:pt x="482" y="361"/>
                  </a:moveTo>
                  <a:lnTo>
                    <a:pt x="0" y="0"/>
                  </a:lnTo>
                  <a:lnTo>
                    <a:pt x="400" y="956"/>
                  </a:lnTo>
                  <a:lnTo>
                    <a:pt x="482" y="36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567">
              <a:extLst>
                <a:ext uri="{FF2B5EF4-FFF2-40B4-BE49-F238E27FC236}">
                  <a16:creationId xmlns:a16="http://schemas.microsoft.com/office/drawing/2014/main" id="{871DEC48-0DF1-40BE-B203-3E66B0680EEB}"/>
                </a:ext>
              </a:extLst>
            </p:cNvPr>
            <p:cNvSpPr>
              <a:spLocks/>
            </p:cNvSpPr>
            <p:nvPr/>
          </p:nvSpPr>
          <p:spPr bwMode="auto">
            <a:xfrm>
              <a:off x="8646060" y="2425161"/>
              <a:ext cx="264206" cy="215373"/>
            </a:xfrm>
            <a:custGeom>
              <a:avLst/>
              <a:gdLst>
                <a:gd name="T0" fmla="*/ 683 w 725"/>
                <a:gd name="T1" fmla="*/ 591 h 591"/>
                <a:gd name="T2" fmla="*/ 0 w 725"/>
                <a:gd name="T3" fmla="*/ 53 h 591"/>
                <a:gd name="T4" fmla="*/ 41 w 725"/>
                <a:gd name="T5" fmla="*/ 0 h 591"/>
                <a:gd name="T6" fmla="*/ 725 w 725"/>
                <a:gd name="T7" fmla="*/ 540 h 591"/>
                <a:gd name="T8" fmla="*/ 717 w 725"/>
                <a:gd name="T9" fmla="*/ 576 h 591"/>
                <a:gd name="T10" fmla="*/ 683 w 725"/>
                <a:gd name="T11" fmla="*/ 591 h 591"/>
              </a:gdLst>
              <a:ahLst/>
              <a:cxnLst>
                <a:cxn ang="0">
                  <a:pos x="T0" y="T1"/>
                </a:cxn>
                <a:cxn ang="0">
                  <a:pos x="T2" y="T3"/>
                </a:cxn>
                <a:cxn ang="0">
                  <a:pos x="T4" y="T5"/>
                </a:cxn>
                <a:cxn ang="0">
                  <a:pos x="T6" y="T7"/>
                </a:cxn>
                <a:cxn ang="0">
                  <a:pos x="T8" y="T9"/>
                </a:cxn>
                <a:cxn ang="0">
                  <a:pos x="T10" y="T11"/>
                </a:cxn>
              </a:cxnLst>
              <a:rect l="0" t="0" r="r" b="b"/>
              <a:pathLst>
                <a:path w="725" h="591">
                  <a:moveTo>
                    <a:pt x="683" y="591"/>
                  </a:moveTo>
                  <a:lnTo>
                    <a:pt x="0" y="53"/>
                  </a:lnTo>
                  <a:lnTo>
                    <a:pt x="41" y="0"/>
                  </a:lnTo>
                  <a:lnTo>
                    <a:pt x="725" y="540"/>
                  </a:lnTo>
                  <a:lnTo>
                    <a:pt x="717" y="576"/>
                  </a:lnTo>
                  <a:lnTo>
                    <a:pt x="683" y="591"/>
                  </a:lnTo>
                  <a:close/>
                </a:path>
              </a:pathLst>
            </a:custGeom>
            <a:solidFill>
              <a:srgbClr val="445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568">
              <a:extLst>
                <a:ext uri="{FF2B5EF4-FFF2-40B4-BE49-F238E27FC236}">
                  <a16:creationId xmlns:a16="http://schemas.microsoft.com/office/drawing/2014/main" id="{3653F1B9-A813-43CA-88E9-5323E21FB80D}"/>
                </a:ext>
              </a:extLst>
            </p:cNvPr>
            <p:cNvSpPr>
              <a:spLocks/>
            </p:cNvSpPr>
            <p:nvPr/>
          </p:nvSpPr>
          <p:spPr bwMode="auto">
            <a:xfrm>
              <a:off x="8646060" y="2434272"/>
              <a:ext cx="263842" cy="206262"/>
            </a:xfrm>
            <a:custGeom>
              <a:avLst/>
              <a:gdLst>
                <a:gd name="T0" fmla="*/ 683 w 724"/>
                <a:gd name="T1" fmla="*/ 566 h 566"/>
                <a:gd name="T2" fmla="*/ 0 w 724"/>
                <a:gd name="T3" fmla="*/ 28 h 566"/>
                <a:gd name="T4" fmla="*/ 21 w 724"/>
                <a:gd name="T5" fmla="*/ 0 h 566"/>
                <a:gd name="T6" fmla="*/ 724 w 724"/>
                <a:gd name="T7" fmla="*/ 557 h 566"/>
                <a:gd name="T8" fmla="*/ 683 w 724"/>
                <a:gd name="T9" fmla="*/ 566 h 566"/>
              </a:gdLst>
              <a:ahLst/>
              <a:cxnLst>
                <a:cxn ang="0">
                  <a:pos x="T0" y="T1"/>
                </a:cxn>
                <a:cxn ang="0">
                  <a:pos x="T2" y="T3"/>
                </a:cxn>
                <a:cxn ang="0">
                  <a:pos x="T4" y="T5"/>
                </a:cxn>
                <a:cxn ang="0">
                  <a:pos x="T6" y="T7"/>
                </a:cxn>
                <a:cxn ang="0">
                  <a:pos x="T8" y="T9"/>
                </a:cxn>
              </a:cxnLst>
              <a:rect l="0" t="0" r="r" b="b"/>
              <a:pathLst>
                <a:path w="724" h="566">
                  <a:moveTo>
                    <a:pt x="683" y="566"/>
                  </a:moveTo>
                  <a:lnTo>
                    <a:pt x="0" y="28"/>
                  </a:lnTo>
                  <a:lnTo>
                    <a:pt x="21" y="0"/>
                  </a:lnTo>
                  <a:lnTo>
                    <a:pt x="724" y="557"/>
                  </a:lnTo>
                  <a:lnTo>
                    <a:pt x="683" y="566"/>
                  </a:lnTo>
                  <a:close/>
                </a:path>
              </a:pathLst>
            </a:custGeom>
            <a:solidFill>
              <a:srgbClr val="3946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569">
              <a:extLst>
                <a:ext uri="{FF2B5EF4-FFF2-40B4-BE49-F238E27FC236}">
                  <a16:creationId xmlns:a16="http://schemas.microsoft.com/office/drawing/2014/main" id="{BBADD196-F4AF-4E63-ACCC-0CD741EB0556}"/>
                </a:ext>
              </a:extLst>
            </p:cNvPr>
            <p:cNvSpPr>
              <a:spLocks/>
            </p:cNvSpPr>
            <p:nvPr/>
          </p:nvSpPr>
          <p:spPr bwMode="auto">
            <a:xfrm>
              <a:off x="8893503" y="2620491"/>
              <a:ext cx="57579" cy="48468"/>
            </a:xfrm>
            <a:custGeom>
              <a:avLst/>
              <a:gdLst>
                <a:gd name="T0" fmla="*/ 29 w 92"/>
                <a:gd name="T1" fmla="*/ 4 h 78"/>
                <a:gd name="T2" fmla="*/ 92 w 92"/>
                <a:gd name="T3" fmla="*/ 78 h 78"/>
                <a:gd name="T4" fmla="*/ 5 w 92"/>
                <a:gd name="T5" fmla="*/ 35 h 78"/>
                <a:gd name="T6" fmla="*/ 2 w 92"/>
                <a:gd name="T7" fmla="*/ 23 h 78"/>
                <a:gd name="T8" fmla="*/ 21 w 92"/>
                <a:gd name="T9" fmla="*/ 23 h 78"/>
                <a:gd name="T10" fmla="*/ 17 w 92"/>
                <a:gd name="T11" fmla="*/ 4 h 78"/>
                <a:gd name="T12" fmla="*/ 29 w 92"/>
                <a:gd name="T13" fmla="*/ 4 h 78"/>
              </a:gdLst>
              <a:ahLst/>
              <a:cxnLst>
                <a:cxn ang="0">
                  <a:pos x="T0" y="T1"/>
                </a:cxn>
                <a:cxn ang="0">
                  <a:pos x="T2" y="T3"/>
                </a:cxn>
                <a:cxn ang="0">
                  <a:pos x="T4" y="T5"/>
                </a:cxn>
                <a:cxn ang="0">
                  <a:pos x="T6" y="T7"/>
                </a:cxn>
                <a:cxn ang="0">
                  <a:pos x="T8" y="T9"/>
                </a:cxn>
                <a:cxn ang="0">
                  <a:pos x="T10" y="T11"/>
                </a:cxn>
                <a:cxn ang="0">
                  <a:pos x="T12" y="T13"/>
                </a:cxn>
              </a:cxnLst>
              <a:rect l="0" t="0" r="r" b="b"/>
              <a:pathLst>
                <a:path w="92" h="78">
                  <a:moveTo>
                    <a:pt x="29" y="4"/>
                  </a:moveTo>
                  <a:cubicBezTo>
                    <a:pt x="92" y="78"/>
                    <a:pt x="92" y="78"/>
                    <a:pt x="92" y="78"/>
                  </a:cubicBezTo>
                  <a:cubicBezTo>
                    <a:pt x="5" y="35"/>
                    <a:pt x="5" y="35"/>
                    <a:pt x="5" y="35"/>
                  </a:cubicBezTo>
                  <a:cubicBezTo>
                    <a:pt x="4" y="31"/>
                    <a:pt x="0" y="26"/>
                    <a:pt x="2" y="23"/>
                  </a:cubicBezTo>
                  <a:cubicBezTo>
                    <a:pt x="6" y="18"/>
                    <a:pt x="16" y="30"/>
                    <a:pt x="21" y="23"/>
                  </a:cubicBezTo>
                  <a:cubicBezTo>
                    <a:pt x="26" y="16"/>
                    <a:pt x="13" y="9"/>
                    <a:pt x="17" y="4"/>
                  </a:cubicBezTo>
                  <a:cubicBezTo>
                    <a:pt x="20" y="0"/>
                    <a:pt x="29" y="4"/>
                    <a:pt x="29" y="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570">
              <a:extLst>
                <a:ext uri="{FF2B5EF4-FFF2-40B4-BE49-F238E27FC236}">
                  <a16:creationId xmlns:a16="http://schemas.microsoft.com/office/drawing/2014/main" id="{46BD0E5F-5907-4708-B92E-7BDDA02A1A6A}"/>
                </a:ext>
              </a:extLst>
            </p:cNvPr>
            <p:cNvSpPr>
              <a:spLocks/>
            </p:cNvSpPr>
            <p:nvPr/>
          </p:nvSpPr>
          <p:spPr bwMode="auto">
            <a:xfrm>
              <a:off x="8893503" y="2631789"/>
              <a:ext cx="57579" cy="37171"/>
            </a:xfrm>
            <a:custGeom>
              <a:avLst/>
              <a:gdLst>
                <a:gd name="T0" fmla="*/ 92 w 92"/>
                <a:gd name="T1" fmla="*/ 60 h 60"/>
                <a:gd name="T2" fmla="*/ 5 w 92"/>
                <a:gd name="T3" fmla="*/ 17 h 60"/>
                <a:gd name="T4" fmla="*/ 2 w 92"/>
                <a:gd name="T5" fmla="*/ 5 h 60"/>
                <a:gd name="T6" fmla="*/ 21 w 92"/>
                <a:gd name="T7" fmla="*/ 5 h 60"/>
                <a:gd name="T8" fmla="*/ 21 w 92"/>
                <a:gd name="T9" fmla="*/ 4 h 60"/>
                <a:gd name="T10" fmla="*/ 92 w 92"/>
                <a:gd name="T11" fmla="*/ 60 h 60"/>
              </a:gdLst>
              <a:ahLst/>
              <a:cxnLst>
                <a:cxn ang="0">
                  <a:pos x="T0" y="T1"/>
                </a:cxn>
                <a:cxn ang="0">
                  <a:pos x="T2" y="T3"/>
                </a:cxn>
                <a:cxn ang="0">
                  <a:pos x="T4" y="T5"/>
                </a:cxn>
                <a:cxn ang="0">
                  <a:pos x="T6" y="T7"/>
                </a:cxn>
                <a:cxn ang="0">
                  <a:pos x="T8" y="T9"/>
                </a:cxn>
                <a:cxn ang="0">
                  <a:pos x="T10" y="T11"/>
                </a:cxn>
              </a:cxnLst>
              <a:rect l="0" t="0" r="r" b="b"/>
              <a:pathLst>
                <a:path w="92" h="60">
                  <a:moveTo>
                    <a:pt x="92" y="60"/>
                  </a:moveTo>
                  <a:cubicBezTo>
                    <a:pt x="5" y="17"/>
                    <a:pt x="5" y="17"/>
                    <a:pt x="5" y="17"/>
                  </a:cubicBezTo>
                  <a:cubicBezTo>
                    <a:pt x="4" y="13"/>
                    <a:pt x="0" y="8"/>
                    <a:pt x="2" y="5"/>
                  </a:cubicBezTo>
                  <a:cubicBezTo>
                    <a:pt x="6" y="0"/>
                    <a:pt x="16" y="12"/>
                    <a:pt x="21" y="5"/>
                  </a:cubicBezTo>
                  <a:cubicBezTo>
                    <a:pt x="21" y="4"/>
                    <a:pt x="21" y="4"/>
                    <a:pt x="21" y="4"/>
                  </a:cubicBezTo>
                  <a:lnTo>
                    <a:pt x="92" y="60"/>
                  </a:lnTo>
                  <a:close/>
                </a:path>
              </a:pathLst>
            </a:custGeom>
            <a:solidFill>
              <a:srgbClr val="DBB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571">
              <a:extLst>
                <a:ext uri="{FF2B5EF4-FFF2-40B4-BE49-F238E27FC236}">
                  <a16:creationId xmlns:a16="http://schemas.microsoft.com/office/drawing/2014/main" id="{3414019B-2957-44FD-89C0-90CA3BAA2246}"/>
                </a:ext>
              </a:extLst>
            </p:cNvPr>
            <p:cNvSpPr>
              <a:spLocks/>
            </p:cNvSpPr>
            <p:nvPr/>
          </p:nvSpPr>
          <p:spPr bwMode="auto">
            <a:xfrm>
              <a:off x="8933954" y="2655477"/>
              <a:ext cx="17128" cy="13484"/>
            </a:xfrm>
            <a:custGeom>
              <a:avLst/>
              <a:gdLst>
                <a:gd name="T0" fmla="*/ 14 w 47"/>
                <a:gd name="T1" fmla="*/ 0 h 37"/>
                <a:gd name="T2" fmla="*/ 47 w 47"/>
                <a:gd name="T3" fmla="*/ 37 h 37"/>
                <a:gd name="T4" fmla="*/ 0 w 47"/>
                <a:gd name="T5" fmla="*/ 15 h 37"/>
                <a:gd name="T6" fmla="*/ 14 w 47"/>
                <a:gd name="T7" fmla="*/ 0 h 37"/>
              </a:gdLst>
              <a:ahLst/>
              <a:cxnLst>
                <a:cxn ang="0">
                  <a:pos x="T0" y="T1"/>
                </a:cxn>
                <a:cxn ang="0">
                  <a:pos x="T2" y="T3"/>
                </a:cxn>
                <a:cxn ang="0">
                  <a:pos x="T4" y="T5"/>
                </a:cxn>
                <a:cxn ang="0">
                  <a:pos x="T6" y="T7"/>
                </a:cxn>
              </a:cxnLst>
              <a:rect l="0" t="0" r="r" b="b"/>
              <a:pathLst>
                <a:path w="47" h="37">
                  <a:moveTo>
                    <a:pt x="14" y="0"/>
                  </a:moveTo>
                  <a:lnTo>
                    <a:pt x="47" y="37"/>
                  </a:lnTo>
                  <a:lnTo>
                    <a:pt x="0" y="15"/>
                  </a:lnTo>
                  <a:lnTo>
                    <a:pt x="14" y="0"/>
                  </a:ln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572">
              <a:extLst>
                <a:ext uri="{FF2B5EF4-FFF2-40B4-BE49-F238E27FC236}">
                  <a16:creationId xmlns:a16="http://schemas.microsoft.com/office/drawing/2014/main" id="{1805C8F1-7E95-4A14-9F33-38DF98073987}"/>
                </a:ext>
              </a:extLst>
            </p:cNvPr>
            <p:cNvSpPr>
              <a:spLocks/>
            </p:cNvSpPr>
            <p:nvPr/>
          </p:nvSpPr>
          <p:spPr bwMode="auto">
            <a:xfrm>
              <a:off x="8638772" y="2418968"/>
              <a:ext cx="27332" cy="29154"/>
            </a:xfrm>
            <a:custGeom>
              <a:avLst/>
              <a:gdLst>
                <a:gd name="T0" fmla="*/ 20 w 44"/>
                <a:gd name="T1" fmla="*/ 47 h 47"/>
                <a:gd name="T2" fmla="*/ 2 w 44"/>
                <a:gd name="T3" fmla="*/ 33 h 47"/>
                <a:gd name="T4" fmla="*/ 2 w 44"/>
                <a:gd name="T5" fmla="*/ 25 h 47"/>
                <a:gd name="T6" fmla="*/ 19 w 44"/>
                <a:gd name="T7" fmla="*/ 3 h 47"/>
                <a:gd name="T8" fmla="*/ 27 w 44"/>
                <a:gd name="T9" fmla="*/ 2 h 47"/>
                <a:gd name="T10" fmla="*/ 44 w 44"/>
                <a:gd name="T11" fmla="*/ 16 h 47"/>
                <a:gd name="T12" fmla="*/ 2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20" y="47"/>
                  </a:moveTo>
                  <a:cubicBezTo>
                    <a:pt x="2" y="33"/>
                    <a:pt x="2" y="33"/>
                    <a:pt x="2" y="33"/>
                  </a:cubicBezTo>
                  <a:cubicBezTo>
                    <a:pt x="0" y="31"/>
                    <a:pt x="0" y="28"/>
                    <a:pt x="2" y="25"/>
                  </a:cubicBezTo>
                  <a:cubicBezTo>
                    <a:pt x="19" y="3"/>
                    <a:pt x="19" y="3"/>
                    <a:pt x="19" y="3"/>
                  </a:cubicBezTo>
                  <a:cubicBezTo>
                    <a:pt x="21" y="1"/>
                    <a:pt x="24" y="0"/>
                    <a:pt x="27" y="2"/>
                  </a:cubicBezTo>
                  <a:cubicBezTo>
                    <a:pt x="44" y="16"/>
                    <a:pt x="44" y="16"/>
                    <a:pt x="44" y="16"/>
                  </a:cubicBezTo>
                  <a:lnTo>
                    <a:pt x="20" y="47"/>
                  </a:lnTo>
                  <a:close/>
                </a:path>
              </a:pathLst>
            </a:custGeom>
            <a:solidFill>
              <a:srgbClr val="B37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573">
              <a:extLst>
                <a:ext uri="{FF2B5EF4-FFF2-40B4-BE49-F238E27FC236}">
                  <a16:creationId xmlns:a16="http://schemas.microsoft.com/office/drawing/2014/main" id="{CBF227FC-0314-4F80-8CA9-CE027C8577B6}"/>
                </a:ext>
              </a:extLst>
            </p:cNvPr>
            <p:cNvSpPr>
              <a:spLocks/>
            </p:cNvSpPr>
            <p:nvPr/>
          </p:nvSpPr>
          <p:spPr bwMode="auto">
            <a:xfrm>
              <a:off x="8650433" y="2428077"/>
              <a:ext cx="18221" cy="21865"/>
            </a:xfrm>
            <a:custGeom>
              <a:avLst/>
              <a:gdLst>
                <a:gd name="T0" fmla="*/ 50 w 50"/>
                <a:gd name="T1" fmla="*/ 7 h 60"/>
                <a:gd name="T2" fmla="*/ 9 w 50"/>
                <a:gd name="T3" fmla="*/ 60 h 60"/>
                <a:gd name="T4" fmla="*/ 0 w 50"/>
                <a:gd name="T5" fmla="*/ 53 h 60"/>
                <a:gd name="T6" fmla="*/ 41 w 50"/>
                <a:gd name="T7" fmla="*/ 0 h 60"/>
                <a:gd name="T8" fmla="*/ 50 w 50"/>
                <a:gd name="T9" fmla="*/ 7 h 60"/>
              </a:gdLst>
              <a:ahLst/>
              <a:cxnLst>
                <a:cxn ang="0">
                  <a:pos x="T0" y="T1"/>
                </a:cxn>
                <a:cxn ang="0">
                  <a:pos x="T2" y="T3"/>
                </a:cxn>
                <a:cxn ang="0">
                  <a:pos x="T4" y="T5"/>
                </a:cxn>
                <a:cxn ang="0">
                  <a:pos x="T6" y="T7"/>
                </a:cxn>
                <a:cxn ang="0">
                  <a:pos x="T8" y="T9"/>
                </a:cxn>
              </a:cxnLst>
              <a:rect l="0" t="0" r="r" b="b"/>
              <a:pathLst>
                <a:path w="50" h="60">
                  <a:moveTo>
                    <a:pt x="50" y="7"/>
                  </a:moveTo>
                  <a:lnTo>
                    <a:pt x="9" y="60"/>
                  </a:lnTo>
                  <a:lnTo>
                    <a:pt x="0" y="53"/>
                  </a:lnTo>
                  <a:lnTo>
                    <a:pt x="41" y="0"/>
                  </a:lnTo>
                  <a:lnTo>
                    <a:pt x="50" y="7"/>
                  </a:lnTo>
                  <a:close/>
                </a:path>
              </a:pathLst>
            </a:custGeom>
            <a:solidFill>
              <a:srgbClr val="6F5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574">
              <a:extLst>
                <a:ext uri="{FF2B5EF4-FFF2-40B4-BE49-F238E27FC236}">
                  <a16:creationId xmlns:a16="http://schemas.microsoft.com/office/drawing/2014/main" id="{11C21B90-6432-46E3-9AA5-A18629D60B3C}"/>
                </a:ext>
              </a:extLst>
            </p:cNvPr>
            <p:cNvSpPr>
              <a:spLocks/>
            </p:cNvSpPr>
            <p:nvPr/>
          </p:nvSpPr>
          <p:spPr bwMode="auto">
            <a:xfrm>
              <a:off x="7466063" y="3578558"/>
              <a:ext cx="745608" cy="647942"/>
            </a:xfrm>
            <a:custGeom>
              <a:avLst/>
              <a:gdLst>
                <a:gd name="T0" fmla="*/ 443 w 2046"/>
                <a:gd name="T1" fmla="*/ 1778 h 1778"/>
                <a:gd name="T2" fmla="*/ 0 w 2046"/>
                <a:gd name="T3" fmla="*/ 595 h 1778"/>
                <a:gd name="T4" fmla="*/ 1601 w 2046"/>
                <a:gd name="T5" fmla="*/ 0 h 1778"/>
                <a:gd name="T6" fmla="*/ 2046 w 2046"/>
                <a:gd name="T7" fmla="*/ 1184 h 1778"/>
                <a:gd name="T8" fmla="*/ 443 w 2046"/>
                <a:gd name="T9" fmla="*/ 1778 h 1778"/>
              </a:gdLst>
              <a:ahLst/>
              <a:cxnLst>
                <a:cxn ang="0">
                  <a:pos x="T0" y="T1"/>
                </a:cxn>
                <a:cxn ang="0">
                  <a:pos x="T2" y="T3"/>
                </a:cxn>
                <a:cxn ang="0">
                  <a:pos x="T4" y="T5"/>
                </a:cxn>
                <a:cxn ang="0">
                  <a:pos x="T6" y="T7"/>
                </a:cxn>
                <a:cxn ang="0">
                  <a:pos x="T8" y="T9"/>
                </a:cxn>
              </a:cxnLst>
              <a:rect l="0" t="0" r="r" b="b"/>
              <a:pathLst>
                <a:path w="2046" h="1778">
                  <a:moveTo>
                    <a:pt x="443" y="1778"/>
                  </a:moveTo>
                  <a:lnTo>
                    <a:pt x="0" y="595"/>
                  </a:lnTo>
                  <a:lnTo>
                    <a:pt x="1601" y="0"/>
                  </a:lnTo>
                  <a:lnTo>
                    <a:pt x="2046" y="1184"/>
                  </a:lnTo>
                  <a:lnTo>
                    <a:pt x="443" y="17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575">
              <a:extLst>
                <a:ext uri="{FF2B5EF4-FFF2-40B4-BE49-F238E27FC236}">
                  <a16:creationId xmlns:a16="http://schemas.microsoft.com/office/drawing/2014/main" id="{4FBC11C1-2A68-4CCF-95D8-7322DC0D00C5}"/>
                </a:ext>
              </a:extLst>
            </p:cNvPr>
            <p:cNvSpPr>
              <a:spLocks/>
            </p:cNvSpPr>
            <p:nvPr/>
          </p:nvSpPr>
          <p:spPr bwMode="auto">
            <a:xfrm>
              <a:off x="7481003" y="3586575"/>
              <a:ext cx="745608" cy="648307"/>
            </a:xfrm>
            <a:custGeom>
              <a:avLst/>
              <a:gdLst>
                <a:gd name="T0" fmla="*/ 443 w 2046"/>
                <a:gd name="T1" fmla="*/ 1779 h 1779"/>
                <a:gd name="T2" fmla="*/ 0 w 2046"/>
                <a:gd name="T3" fmla="*/ 595 h 1779"/>
                <a:gd name="T4" fmla="*/ 1603 w 2046"/>
                <a:gd name="T5" fmla="*/ 0 h 1779"/>
                <a:gd name="T6" fmla="*/ 2046 w 2046"/>
                <a:gd name="T7" fmla="*/ 1184 h 1779"/>
                <a:gd name="T8" fmla="*/ 443 w 2046"/>
                <a:gd name="T9" fmla="*/ 1779 h 1779"/>
              </a:gdLst>
              <a:ahLst/>
              <a:cxnLst>
                <a:cxn ang="0">
                  <a:pos x="T0" y="T1"/>
                </a:cxn>
                <a:cxn ang="0">
                  <a:pos x="T2" y="T3"/>
                </a:cxn>
                <a:cxn ang="0">
                  <a:pos x="T4" y="T5"/>
                </a:cxn>
                <a:cxn ang="0">
                  <a:pos x="T6" y="T7"/>
                </a:cxn>
                <a:cxn ang="0">
                  <a:pos x="T8" y="T9"/>
                </a:cxn>
              </a:cxnLst>
              <a:rect l="0" t="0" r="r" b="b"/>
              <a:pathLst>
                <a:path w="2046" h="1779">
                  <a:moveTo>
                    <a:pt x="443" y="1779"/>
                  </a:moveTo>
                  <a:lnTo>
                    <a:pt x="0" y="595"/>
                  </a:lnTo>
                  <a:lnTo>
                    <a:pt x="1603" y="0"/>
                  </a:lnTo>
                  <a:lnTo>
                    <a:pt x="2046" y="1184"/>
                  </a:lnTo>
                  <a:lnTo>
                    <a:pt x="443" y="1779"/>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576">
              <a:extLst>
                <a:ext uri="{FF2B5EF4-FFF2-40B4-BE49-F238E27FC236}">
                  <a16:creationId xmlns:a16="http://schemas.microsoft.com/office/drawing/2014/main" id="{EC20013F-235D-46A1-8D16-F3420FCDAB4A}"/>
                </a:ext>
              </a:extLst>
            </p:cNvPr>
            <p:cNvSpPr>
              <a:spLocks/>
            </p:cNvSpPr>
            <p:nvPr/>
          </p:nvSpPr>
          <p:spPr bwMode="auto">
            <a:xfrm>
              <a:off x="7510887" y="3591678"/>
              <a:ext cx="752532" cy="661790"/>
            </a:xfrm>
            <a:custGeom>
              <a:avLst/>
              <a:gdLst>
                <a:gd name="T0" fmla="*/ 482 w 2065"/>
                <a:gd name="T1" fmla="*/ 1816 h 1816"/>
                <a:gd name="T2" fmla="*/ 0 w 2065"/>
                <a:gd name="T3" fmla="*/ 647 h 1816"/>
                <a:gd name="T4" fmla="*/ 1582 w 2065"/>
                <a:gd name="T5" fmla="*/ 0 h 1816"/>
                <a:gd name="T6" fmla="*/ 2065 w 2065"/>
                <a:gd name="T7" fmla="*/ 1168 h 1816"/>
                <a:gd name="T8" fmla="*/ 482 w 2065"/>
                <a:gd name="T9" fmla="*/ 1816 h 1816"/>
              </a:gdLst>
              <a:ahLst/>
              <a:cxnLst>
                <a:cxn ang="0">
                  <a:pos x="T0" y="T1"/>
                </a:cxn>
                <a:cxn ang="0">
                  <a:pos x="T2" y="T3"/>
                </a:cxn>
                <a:cxn ang="0">
                  <a:pos x="T4" y="T5"/>
                </a:cxn>
                <a:cxn ang="0">
                  <a:pos x="T6" y="T7"/>
                </a:cxn>
                <a:cxn ang="0">
                  <a:pos x="T8" y="T9"/>
                </a:cxn>
              </a:cxnLst>
              <a:rect l="0" t="0" r="r" b="b"/>
              <a:pathLst>
                <a:path w="2065" h="1816">
                  <a:moveTo>
                    <a:pt x="482" y="1816"/>
                  </a:moveTo>
                  <a:lnTo>
                    <a:pt x="0" y="647"/>
                  </a:lnTo>
                  <a:lnTo>
                    <a:pt x="1582" y="0"/>
                  </a:lnTo>
                  <a:lnTo>
                    <a:pt x="2065" y="1168"/>
                  </a:lnTo>
                  <a:lnTo>
                    <a:pt x="482" y="18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577">
              <a:extLst>
                <a:ext uri="{FF2B5EF4-FFF2-40B4-BE49-F238E27FC236}">
                  <a16:creationId xmlns:a16="http://schemas.microsoft.com/office/drawing/2014/main" id="{6ABF65F5-1584-4AD9-941B-BD1520F7F57F}"/>
                </a:ext>
              </a:extLst>
            </p:cNvPr>
            <p:cNvSpPr>
              <a:spLocks/>
            </p:cNvSpPr>
            <p:nvPr/>
          </p:nvSpPr>
          <p:spPr bwMode="auto">
            <a:xfrm>
              <a:off x="8125667" y="3748015"/>
              <a:ext cx="34620" cy="88190"/>
            </a:xfrm>
            <a:custGeom>
              <a:avLst/>
              <a:gdLst>
                <a:gd name="T0" fmla="*/ 52 w 56"/>
                <a:gd name="T1" fmla="*/ 141 h 142"/>
                <a:gd name="T2" fmla="*/ 45 w 56"/>
                <a:gd name="T3" fmla="*/ 136 h 142"/>
                <a:gd name="T4" fmla="*/ 2 w 56"/>
                <a:gd name="T5" fmla="*/ 8 h 142"/>
                <a:gd name="T6" fmla="*/ 4 w 56"/>
                <a:gd name="T7" fmla="*/ 0 h 142"/>
                <a:gd name="T8" fmla="*/ 11 w 56"/>
                <a:gd name="T9" fmla="*/ 5 h 142"/>
                <a:gd name="T10" fmla="*/ 55 w 56"/>
                <a:gd name="T11" fmla="*/ 133 h 142"/>
                <a:gd name="T12" fmla="*/ 52 w 56"/>
                <a:gd name="T13" fmla="*/ 141 h 142"/>
              </a:gdLst>
              <a:ahLst/>
              <a:cxnLst>
                <a:cxn ang="0">
                  <a:pos x="T0" y="T1"/>
                </a:cxn>
                <a:cxn ang="0">
                  <a:pos x="T2" y="T3"/>
                </a:cxn>
                <a:cxn ang="0">
                  <a:pos x="T4" y="T5"/>
                </a:cxn>
                <a:cxn ang="0">
                  <a:pos x="T6" y="T7"/>
                </a:cxn>
                <a:cxn ang="0">
                  <a:pos x="T8" y="T9"/>
                </a:cxn>
                <a:cxn ang="0">
                  <a:pos x="T10" y="T11"/>
                </a:cxn>
                <a:cxn ang="0">
                  <a:pos x="T12" y="T13"/>
                </a:cxn>
              </a:cxnLst>
              <a:rect l="0" t="0" r="r" b="b"/>
              <a:pathLst>
                <a:path w="56" h="142">
                  <a:moveTo>
                    <a:pt x="52" y="141"/>
                  </a:moveTo>
                  <a:cubicBezTo>
                    <a:pt x="50" y="142"/>
                    <a:pt x="47" y="140"/>
                    <a:pt x="45" y="136"/>
                  </a:cubicBezTo>
                  <a:cubicBezTo>
                    <a:pt x="2" y="8"/>
                    <a:pt x="2" y="8"/>
                    <a:pt x="2" y="8"/>
                  </a:cubicBezTo>
                  <a:cubicBezTo>
                    <a:pt x="0" y="5"/>
                    <a:pt x="1" y="1"/>
                    <a:pt x="4" y="0"/>
                  </a:cubicBezTo>
                  <a:cubicBezTo>
                    <a:pt x="7" y="0"/>
                    <a:pt x="10" y="2"/>
                    <a:pt x="11" y="5"/>
                  </a:cubicBezTo>
                  <a:cubicBezTo>
                    <a:pt x="55" y="133"/>
                    <a:pt x="55" y="133"/>
                    <a:pt x="55" y="133"/>
                  </a:cubicBezTo>
                  <a:cubicBezTo>
                    <a:pt x="56" y="136"/>
                    <a:pt x="55" y="140"/>
                    <a:pt x="52" y="14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578">
              <a:extLst>
                <a:ext uri="{FF2B5EF4-FFF2-40B4-BE49-F238E27FC236}">
                  <a16:creationId xmlns:a16="http://schemas.microsoft.com/office/drawing/2014/main" id="{BC6AB0E3-62DF-4B35-B200-FC1CC8656E42}"/>
                </a:ext>
              </a:extLst>
            </p:cNvPr>
            <p:cNvSpPr>
              <a:spLocks/>
            </p:cNvSpPr>
            <p:nvPr/>
          </p:nvSpPr>
          <p:spPr bwMode="auto">
            <a:xfrm>
              <a:off x="8132226" y="3726878"/>
              <a:ext cx="75435" cy="103131"/>
            </a:xfrm>
            <a:custGeom>
              <a:avLst/>
              <a:gdLst>
                <a:gd name="T0" fmla="*/ 44 w 121"/>
                <a:gd name="T1" fmla="*/ 166 h 166"/>
                <a:gd name="T2" fmla="*/ 0 w 121"/>
                <a:gd name="T3" fmla="*/ 39 h 166"/>
                <a:gd name="T4" fmla="*/ 55 w 121"/>
                <a:gd name="T5" fmla="*/ 3 h 166"/>
                <a:gd name="T6" fmla="*/ 66 w 121"/>
                <a:gd name="T7" fmla="*/ 2 h 166"/>
                <a:gd name="T8" fmla="*/ 73 w 121"/>
                <a:gd name="T9" fmla="*/ 9 h 166"/>
                <a:gd name="T10" fmla="*/ 119 w 121"/>
                <a:gd name="T11" fmla="*/ 144 h 166"/>
                <a:gd name="T12" fmla="*/ 118 w 121"/>
                <a:gd name="T13" fmla="*/ 154 h 166"/>
                <a:gd name="T14" fmla="*/ 109 w 121"/>
                <a:gd name="T15" fmla="*/ 160 h 166"/>
                <a:gd name="T16" fmla="*/ 44 w 12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6">
                  <a:moveTo>
                    <a:pt x="44" y="166"/>
                  </a:moveTo>
                  <a:cubicBezTo>
                    <a:pt x="0" y="39"/>
                    <a:pt x="0" y="39"/>
                    <a:pt x="0" y="39"/>
                  </a:cubicBezTo>
                  <a:cubicBezTo>
                    <a:pt x="55" y="3"/>
                    <a:pt x="55" y="3"/>
                    <a:pt x="55" y="3"/>
                  </a:cubicBezTo>
                  <a:cubicBezTo>
                    <a:pt x="58" y="1"/>
                    <a:pt x="62" y="0"/>
                    <a:pt x="66" y="2"/>
                  </a:cubicBezTo>
                  <a:cubicBezTo>
                    <a:pt x="69" y="3"/>
                    <a:pt x="72" y="6"/>
                    <a:pt x="73" y="9"/>
                  </a:cubicBezTo>
                  <a:cubicBezTo>
                    <a:pt x="119" y="144"/>
                    <a:pt x="119" y="144"/>
                    <a:pt x="119" y="144"/>
                  </a:cubicBezTo>
                  <a:cubicBezTo>
                    <a:pt x="121" y="147"/>
                    <a:pt x="120" y="151"/>
                    <a:pt x="118" y="154"/>
                  </a:cubicBezTo>
                  <a:cubicBezTo>
                    <a:pt x="116" y="158"/>
                    <a:pt x="113" y="159"/>
                    <a:pt x="109" y="160"/>
                  </a:cubicBezTo>
                  <a:lnTo>
                    <a:pt x="44" y="166"/>
                  </a:lnTo>
                  <a:close/>
                </a:path>
              </a:pathLst>
            </a:custGeom>
            <a:solidFill>
              <a:srgbClr val="41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579">
              <a:extLst>
                <a:ext uri="{FF2B5EF4-FFF2-40B4-BE49-F238E27FC236}">
                  <a16:creationId xmlns:a16="http://schemas.microsoft.com/office/drawing/2014/main" id="{6A9C2CF5-DD9E-4B62-A9DA-C0871FDB01B5}"/>
                </a:ext>
              </a:extLst>
            </p:cNvPr>
            <p:cNvSpPr>
              <a:spLocks/>
            </p:cNvSpPr>
            <p:nvPr/>
          </p:nvSpPr>
          <p:spPr bwMode="auto">
            <a:xfrm>
              <a:off x="8132226" y="3745099"/>
              <a:ext cx="83088" cy="83817"/>
            </a:xfrm>
            <a:custGeom>
              <a:avLst/>
              <a:gdLst>
                <a:gd name="T0" fmla="*/ 43 w 133"/>
                <a:gd name="T1" fmla="*/ 134 h 135"/>
                <a:gd name="T2" fmla="*/ 31 w 133"/>
                <a:gd name="T3" fmla="*/ 98 h 135"/>
                <a:gd name="T4" fmla="*/ 109 w 133"/>
                <a:gd name="T5" fmla="*/ 71 h 135"/>
                <a:gd name="T6" fmla="*/ 111 w 133"/>
                <a:gd name="T7" fmla="*/ 76 h 135"/>
                <a:gd name="T8" fmla="*/ 116 w 133"/>
                <a:gd name="T9" fmla="*/ 83 h 135"/>
                <a:gd name="T10" fmla="*/ 116 w 133"/>
                <a:gd name="T11" fmla="*/ 83 h 135"/>
                <a:gd name="T12" fmla="*/ 121 w 133"/>
                <a:gd name="T13" fmla="*/ 85 h 135"/>
                <a:gd name="T14" fmla="*/ 124 w 133"/>
                <a:gd name="T15" fmla="*/ 84 h 135"/>
                <a:gd name="T16" fmla="*/ 128 w 133"/>
                <a:gd name="T17" fmla="*/ 83 h 135"/>
                <a:gd name="T18" fmla="*/ 133 w 133"/>
                <a:gd name="T19" fmla="*/ 77 h 135"/>
                <a:gd name="T20" fmla="*/ 133 w 133"/>
                <a:gd name="T21" fmla="*/ 74 h 135"/>
                <a:gd name="T22" fmla="*/ 132 w 133"/>
                <a:gd name="T23" fmla="*/ 69 h 135"/>
                <a:gd name="T24" fmla="*/ 112 w 133"/>
                <a:gd name="T25" fmla="*/ 9 h 135"/>
                <a:gd name="T26" fmla="*/ 112 w 133"/>
                <a:gd name="T27" fmla="*/ 9 h 135"/>
                <a:gd name="T28" fmla="*/ 106 w 133"/>
                <a:gd name="T29" fmla="*/ 2 h 135"/>
                <a:gd name="T30" fmla="*/ 101 w 133"/>
                <a:gd name="T31" fmla="*/ 0 h 135"/>
                <a:gd name="T32" fmla="*/ 99 w 133"/>
                <a:gd name="T33" fmla="*/ 0 h 135"/>
                <a:gd name="T34" fmla="*/ 95 w 133"/>
                <a:gd name="T35" fmla="*/ 2 h 135"/>
                <a:gd name="T36" fmla="*/ 95 w 133"/>
                <a:gd name="T37" fmla="*/ 2 h 135"/>
                <a:gd name="T38" fmla="*/ 90 w 133"/>
                <a:gd name="T39" fmla="*/ 7 h 135"/>
                <a:gd name="T40" fmla="*/ 90 w 133"/>
                <a:gd name="T41" fmla="*/ 7 h 135"/>
                <a:gd name="T42" fmla="*/ 90 w 133"/>
                <a:gd name="T43" fmla="*/ 11 h 135"/>
                <a:gd name="T44" fmla="*/ 90 w 133"/>
                <a:gd name="T45" fmla="*/ 16 h 135"/>
                <a:gd name="T46" fmla="*/ 92 w 133"/>
                <a:gd name="T47" fmla="*/ 21 h 135"/>
                <a:gd name="T48" fmla="*/ 13 w 133"/>
                <a:gd name="T49" fmla="*/ 48 h 135"/>
                <a:gd name="T50" fmla="*/ 1 w 133"/>
                <a:gd name="T51" fmla="*/ 12 h 135"/>
                <a:gd name="T52" fmla="*/ 1 w 133"/>
                <a:gd name="T53" fmla="*/ 12 h 135"/>
                <a:gd name="T54" fmla="*/ 0 w 133"/>
                <a:gd name="T55" fmla="*/ 12 h 135"/>
                <a:gd name="T56" fmla="*/ 13 w 133"/>
                <a:gd name="T57" fmla="*/ 49 h 135"/>
                <a:gd name="T58" fmla="*/ 93 w 133"/>
                <a:gd name="T59" fmla="*/ 22 h 135"/>
                <a:gd name="T60" fmla="*/ 91 w 133"/>
                <a:gd name="T61" fmla="*/ 16 h 135"/>
                <a:gd name="T62" fmla="*/ 90 w 133"/>
                <a:gd name="T63" fmla="*/ 11 h 135"/>
                <a:gd name="T64" fmla="*/ 91 w 133"/>
                <a:gd name="T65" fmla="*/ 7 h 135"/>
                <a:gd name="T66" fmla="*/ 90 w 133"/>
                <a:gd name="T67" fmla="*/ 7 h 135"/>
                <a:gd name="T68" fmla="*/ 91 w 133"/>
                <a:gd name="T69" fmla="*/ 7 h 135"/>
                <a:gd name="T70" fmla="*/ 95 w 133"/>
                <a:gd name="T71" fmla="*/ 2 h 135"/>
                <a:gd name="T72" fmla="*/ 95 w 133"/>
                <a:gd name="T73" fmla="*/ 2 h 135"/>
                <a:gd name="T74" fmla="*/ 95 w 133"/>
                <a:gd name="T75" fmla="*/ 2 h 135"/>
                <a:gd name="T76" fmla="*/ 99 w 133"/>
                <a:gd name="T77" fmla="*/ 1 h 135"/>
                <a:gd name="T78" fmla="*/ 101 w 133"/>
                <a:gd name="T79" fmla="*/ 0 h 135"/>
                <a:gd name="T80" fmla="*/ 106 w 133"/>
                <a:gd name="T81" fmla="*/ 2 h 135"/>
                <a:gd name="T82" fmla="*/ 111 w 133"/>
                <a:gd name="T83" fmla="*/ 9 h 135"/>
                <a:gd name="T84" fmla="*/ 111 w 133"/>
                <a:gd name="T85" fmla="*/ 9 h 135"/>
                <a:gd name="T86" fmla="*/ 111 w 133"/>
                <a:gd name="T87" fmla="*/ 9 h 135"/>
                <a:gd name="T88" fmla="*/ 132 w 133"/>
                <a:gd name="T89" fmla="*/ 69 h 135"/>
                <a:gd name="T90" fmla="*/ 133 w 133"/>
                <a:gd name="T91" fmla="*/ 74 h 135"/>
                <a:gd name="T92" fmla="*/ 132 w 133"/>
                <a:gd name="T93" fmla="*/ 77 h 135"/>
                <a:gd name="T94" fmla="*/ 128 w 133"/>
                <a:gd name="T95" fmla="*/ 82 h 135"/>
                <a:gd name="T96" fmla="*/ 123 w 133"/>
                <a:gd name="T97" fmla="*/ 84 h 135"/>
                <a:gd name="T98" fmla="*/ 121 w 133"/>
                <a:gd name="T99" fmla="*/ 84 h 135"/>
                <a:gd name="T100" fmla="*/ 117 w 133"/>
                <a:gd name="T101" fmla="*/ 83 h 135"/>
                <a:gd name="T102" fmla="*/ 116 w 133"/>
                <a:gd name="T103" fmla="*/ 83 h 135"/>
                <a:gd name="T104" fmla="*/ 117 w 133"/>
                <a:gd name="T105" fmla="*/ 83 h 135"/>
                <a:gd name="T106" fmla="*/ 112 w 133"/>
                <a:gd name="T107" fmla="*/ 76 h 135"/>
                <a:gd name="T108" fmla="*/ 110 w 133"/>
                <a:gd name="T109" fmla="*/ 70 h 135"/>
                <a:gd name="T110" fmla="*/ 30 w 133"/>
                <a:gd name="T111" fmla="*/ 98 h 135"/>
                <a:gd name="T112" fmla="*/ 43 w 133"/>
                <a:gd name="T113" fmla="*/ 135 h 135"/>
                <a:gd name="T114" fmla="*/ 43 w 133"/>
                <a:gd name="T115" fmla="*/ 135 h 135"/>
                <a:gd name="T116" fmla="*/ 43 w 133"/>
                <a:gd name="T1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35">
                  <a:moveTo>
                    <a:pt x="43" y="134"/>
                  </a:moveTo>
                  <a:cubicBezTo>
                    <a:pt x="31" y="98"/>
                    <a:pt x="31" y="98"/>
                    <a:pt x="31" y="98"/>
                  </a:cubicBezTo>
                  <a:cubicBezTo>
                    <a:pt x="109" y="71"/>
                    <a:pt x="109" y="71"/>
                    <a:pt x="109" y="71"/>
                  </a:cubicBezTo>
                  <a:cubicBezTo>
                    <a:pt x="111" y="76"/>
                    <a:pt x="111" y="76"/>
                    <a:pt x="111" y="76"/>
                  </a:cubicBezTo>
                  <a:cubicBezTo>
                    <a:pt x="112" y="79"/>
                    <a:pt x="114" y="81"/>
                    <a:pt x="116" y="83"/>
                  </a:cubicBezTo>
                  <a:cubicBezTo>
                    <a:pt x="116" y="83"/>
                    <a:pt x="116" y="83"/>
                    <a:pt x="116" y="83"/>
                  </a:cubicBezTo>
                  <a:cubicBezTo>
                    <a:pt x="118" y="84"/>
                    <a:pt x="120" y="85"/>
                    <a:pt x="121" y="85"/>
                  </a:cubicBezTo>
                  <a:cubicBezTo>
                    <a:pt x="122" y="85"/>
                    <a:pt x="123" y="85"/>
                    <a:pt x="124" y="84"/>
                  </a:cubicBezTo>
                  <a:cubicBezTo>
                    <a:pt x="128" y="83"/>
                    <a:pt x="128" y="83"/>
                    <a:pt x="128" y="83"/>
                  </a:cubicBezTo>
                  <a:cubicBezTo>
                    <a:pt x="130" y="82"/>
                    <a:pt x="132" y="80"/>
                    <a:pt x="133" y="77"/>
                  </a:cubicBezTo>
                  <a:cubicBezTo>
                    <a:pt x="133" y="76"/>
                    <a:pt x="133" y="75"/>
                    <a:pt x="133" y="74"/>
                  </a:cubicBezTo>
                  <a:cubicBezTo>
                    <a:pt x="133" y="72"/>
                    <a:pt x="133" y="70"/>
                    <a:pt x="132" y="69"/>
                  </a:cubicBezTo>
                  <a:cubicBezTo>
                    <a:pt x="112" y="9"/>
                    <a:pt x="112" y="9"/>
                    <a:pt x="112" y="9"/>
                  </a:cubicBezTo>
                  <a:cubicBezTo>
                    <a:pt x="112" y="9"/>
                    <a:pt x="112" y="9"/>
                    <a:pt x="112" y="9"/>
                  </a:cubicBezTo>
                  <a:cubicBezTo>
                    <a:pt x="111" y="6"/>
                    <a:pt x="109" y="3"/>
                    <a:pt x="106" y="2"/>
                  </a:cubicBezTo>
                  <a:cubicBezTo>
                    <a:pt x="105" y="0"/>
                    <a:pt x="103" y="0"/>
                    <a:pt x="101" y="0"/>
                  </a:cubicBezTo>
                  <a:cubicBezTo>
                    <a:pt x="101" y="0"/>
                    <a:pt x="100" y="0"/>
                    <a:pt x="99" y="0"/>
                  </a:cubicBezTo>
                  <a:cubicBezTo>
                    <a:pt x="95" y="2"/>
                    <a:pt x="95" y="2"/>
                    <a:pt x="95" y="2"/>
                  </a:cubicBezTo>
                  <a:cubicBezTo>
                    <a:pt x="95" y="2"/>
                    <a:pt x="95" y="2"/>
                    <a:pt x="95" y="2"/>
                  </a:cubicBezTo>
                  <a:cubicBezTo>
                    <a:pt x="93" y="2"/>
                    <a:pt x="91" y="4"/>
                    <a:pt x="90" y="7"/>
                  </a:cubicBezTo>
                  <a:cubicBezTo>
                    <a:pt x="90" y="7"/>
                    <a:pt x="90" y="7"/>
                    <a:pt x="90" y="7"/>
                  </a:cubicBezTo>
                  <a:cubicBezTo>
                    <a:pt x="90" y="8"/>
                    <a:pt x="90" y="10"/>
                    <a:pt x="90" y="11"/>
                  </a:cubicBezTo>
                  <a:cubicBezTo>
                    <a:pt x="90" y="13"/>
                    <a:pt x="90" y="14"/>
                    <a:pt x="90" y="16"/>
                  </a:cubicBezTo>
                  <a:cubicBezTo>
                    <a:pt x="92" y="21"/>
                    <a:pt x="92" y="21"/>
                    <a:pt x="92" y="21"/>
                  </a:cubicBezTo>
                  <a:cubicBezTo>
                    <a:pt x="13" y="48"/>
                    <a:pt x="13" y="48"/>
                    <a:pt x="13" y="48"/>
                  </a:cubicBezTo>
                  <a:cubicBezTo>
                    <a:pt x="1" y="12"/>
                    <a:pt x="1" y="12"/>
                    <a:pt x="1" y="12"/>
                  </a:cubicBezTo>
                  <a:cubicBezTo>
                    <a:pt x="1" y="12"/>
                    <a:pt x="1" y="12"/>
                    <a:pt x="1" y="12"/>
                  </a:cubicBezTo>
                  <a:cubicBezTo>
                    <a:pt x="0" y="12"/>
                    <a:pt x="0" y="12"/>
                    <a:pt x="0" y="12"/>
                  </a:cubicBezTo>
                  <a:cubicBezTo>
                    <a:pt x="13" y="49"/>
                    <a:pt x="13" y="49"/>
                    <a:pt x="13" y="49"/>
                  </a:cubicBezTo>
                  <a:cubicBezTo>
                    <a:pt x="93" y="22"/>
                    <a:pt x="93" y="22"/>
                    <a:pt x="93" y="22"/>
                  </a:cubicBezTo>
                  <a:cubicBezTo>
                    <a:pt x="91" y="16"/>
                    <a:pt x="91" y="16"/>
                    <a:pt x="91" y="16"/>
                  </a:cubicBezTo>
                  <a:cubicBezTo>
                    <a:pt x="90" y="14"/>
                    <a:pt x="90" y="13"/>
                    <a:pt x="90" y="11"/>
                  </a:cubicBezTo>
                  <a:cubicBezTo>
                    <a:pt x="90" y="10"/>
                    <a:pt x="90" y="9"/>
                    <a:pt x="91" y="7"/>
                  </a:cubicBezTo>
                  <a:cubicBezTo>
                    <a:pt x="90" y="7"/>
                    <a:pt x="90" y="7"/>
                    <a:pt x="90" y="7"/>
                  </a:cubicBezTo>
                  <a:cubicBezTo>
                    <a:pt x="91" y="7"/>
                    <a:pt x="91" y="7"/>
                    <a:pt x="91" y="7"/>
                  </a:cubicBezTo>
                  <a:cubicBezTo>
                    <a:pt x="92" y="5"/>
                    <a:pt x="93" y="3"/>
                    <a:pt x="95" y="2"/>
                  </a:cubicBezTo>
                  <a:cubicBezTo>
                    <a:pt x="95" y="2"/>
                    <a:pt x="95" y="2"/>
                    <a:pt x="95" y="2"/>
                  </a:cubicBezTo>
                  <a:cubicBezTo>
                    <a:pt x="95" y="2"/>
                    <a:pt x="95" y="2"/>
                    <a:pt x="95" y="2"/>
                  </a:cubicBezTo>
                  <a:cubicBezTo>
                    <a:pt x="99" y="1"/>
                    <a:pt x="99" y="1"/>
                    <a:pt x="99" y="1"/>
                  </a:cubicBezTo>
                  <a:cubicBezTo>
                    <a:pt x="100" y="1"/>
                    <a:pt x="101" y="0"/>
                    <a:pt x="101" y="0"/>
                  </a:cubicBezTo>
                  <a:cubicBezTo>
                    <a:pt x="103" y="0"/>
                    <a:pt x="105" y="1"/>
                    <a:pt x="106" y="2"/>
                  </a:cubicBezTo>
                  <a:cubicBezTo>
                    <a:pt x="108" y="4"/>
                    <a:pt x="110" y="6"/>
                    <a:pt x="111" y="9"/>
                  </a:cubicBezTo>
                  <a:cubicBezTo>
                    <a:pt x="111" y="9"/>
                    <a:pt x="111" y="9"/>
                    <a:pt x="111" y="9"/>
                  </a:cubicBezTo>
                  <a:cubicBezTo>
                    <a:pt x="111" y="9"/>
                    <a:pt x="111" y="9"/>
                    <a:pt x="111" y="9"/>
                  </a:cubicBezTo>
                  <a:cubicBezTo>
                    <a:pt x="132" y="69"/>
                    <a:pt x="132" y="69"/>
                    <a:pt x="132" y="69"/>
                  </a:cubicBezTo>
                  <a:cubicBezTo>
                    <a:pt x="132" y="70"/>
                    <a:pt x="133" y="72"/>
                    <a:pt x="133" y="74"/>
                  </a:cubicBezTo>
                  <a:cubicBezTo>
                    <a:pt x="133" y="75"/>
                    <a:pt x="132" y="76"/>
                    <a:pt x="132" y="77"/>
                  </a:cubicBezTo>
                  <a:cubicBezTo>
                    <a:pt x="131" y="80"/>
                    <a:pt x="130" y="82"/>
                    <a:pt x="128" y="82"/>
                  </a:cubicBezTo>
                  <a:cubicBezTo>
                    <a:pt x="123" y="84"/>
                    <a:pt x="123" y="84"/>
                    <a:pt x="123" y="84"/>
                  </a:cubicBezTo>
                  <a:cubicBezTo>
                    <a:pt x="123" y="84"/>
                    <a:pt x="122" y="84"/>
                    <a:pt x="121" y="84"/>
                  </a:cubicBezTo>
                  <a:cubicBezTo>
                    <a:pt x="120" y="84"/>
                    <a:pt x="118" y="84"/>
                    <a:pt x="117" y="83"/>
                  </a:cubicBezTo>
                  <a:cubicBezTo>
                    <a:pt x="116" y="83"/>
                    <a:pt x="116" y="83"/>
                    <a:pt x="116" y="83"/>
                  </a:cubicBezTo>
                  <a:cubicBezTo>
                    <a:pt x="117" y="83"/>
                    <a:pt x="117" y="83"/>
                    <a:pt x="117" y="83"/>
                  </a:cubicBezTo>
                  <a:cubicBezTo>
                    <a:pt x="114" y="81"/>
                    <a:pt x="113" y="79"/>
                    <a:pt x="112" y="76"/>
                  </a:cubicBezTo>
                  <a:cubicBezTo>
                    <a:pt x="110" y="70"/>
                    <a:pt x="110" y="70"/>
                    <a:pt x="110" y="70"/>
                  </a:cubicBezTo>
                  <a:cubicBezTo>
                    <a:pt x="30" y="98"/>
                    <a:pt x="30" y="98"/>
                    <a:pt x="30" y="98"/>
                  </a:cubicBezTo>
                  <a:cubicBezTo>
                    <a:pt x="43" y="135"/>
                    <a:pt x="43" y="135"/>
                    <a:pt x="43" y="135"/>
                  </a:cubicBezTo>
                  <a:cubicBezTo>
                    <a:pt x="43" y="135"/>
                    <a:pt x="43" y="135"/>
                    <a:pt x="43" y="135"/>
                  </a:cubicBezTo>
                  <a:cubicBezTo>
                    <a:pt x="43" y="134"/>
                    <a:pt x="43" y="134"/>
                    <a:pt x="43" y="1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580">
              <a:extLst>
                <a:ext uri="{FF2B5EF4-FFF2-40B4-BE49-F238E27FC236}">
                  <a16:creationId xmlns:a16="http://schemas.microsoft.com/office/drawing/2014/main" id="{B5FFF354-A670-4E59-8B9F-0923CE136F1E}"/>
                </a:ext>
              </a:extLst>
            </p:cNvPr>
            <p:cNvSpPr>
              <a:spLocks/>
            </p:cNvSpPr>
            <p:nvPr/>
          </p:nvSpPr>
          <p:spPr bwMode="auto">
            <a:xfrm>
              <a:off x="7982084" y="3688978"/>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581">
              <a:extLst>
                <a:ext uri="{FF2B5EF4-FFF2-40B4-BE49-F238E27FC236}">
                  <a16:creationId xmlns:a16="http://schemas.microsoft.com/office/drawing/2014/main" id="{A5576913-0D40-41BA-A128-2D30F7D934A2}"/>
                </a:ext>
              </a:extLst>
            </p:cNvPr>
            <p:cNvSpPr>
              <a:spLocks/>
            </p:cNvSpPr>
            <p:nvPr/>
          </p:nvSpPr>
          <p:spPr bwMode="auto">
            <a:xfrm>
              <a:off x="7987915" y="3703191"/>
              <a:ext cx="125726" cy="314132"/>
            </a:xfrm>
            <a:custGeom>
              <a:avLst/>
              <a:gdLst>
                <a:gd name="T0" fmla="*/ 0 w 202"/>
                <a:gd name="T1" fmla="*/ 1 h 506"/>
                <a:gd name="T2" fmla="*/ 175 w 202"/>
                <a:gd name="T3" fmla="*/ 442 h 506"/>
                <a:gd name="T4" fmla="*/ 199 w 202"/>
                <a:gd name="T5" fmla="*/ 505 h 506"/>
                <a:gd name="T6" fmla="*/ 201 w 202"/>
                <a:gd name="T7" fmla="*/ 504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4"/>
                  </a:cubicBezTo>
                  <a:cubicBezTo>
                    <a:pt x="143" y="357"/>
                    <a:pt x="85" y="210"/>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582">
              <a:extLst>
                <a:ext uri="{FF2B5EF4-FFF2-40B4-BE49-F238E27FC236}">
                  <a16:creationId xmlns:a16="http://schemas.microsoft.com/office/drawing/2014/main" id="{41E8B86D-EE5A-4AC5-A407-AC8A64412731}"/>
                </a:ext>
              </a:extLst>
            </p:cNvPr>
            <p:cNvSpPr>
              <a:spLocks/>
            </p:cNvSpPr>
            <p:nvPr/>
          </p:nvSpPr>
          <p:spPr bwMode="auto">
            <a:xfrm>
              <a:off x="8113641" y="4020602"/>
              <a:ext cx="3644" cy="6196"/>
            </a:xfrm>
            <a:custGeom>
              <a:avLst/>
              <a:gdLst>
                <a:gd name="T0" fmla="*/ 0 w 6"/>
                <a:gd name="T1" fmla="*/ 1 h 10"/>
                <a:gd name="T2" fmla="*/ 3 w 6"/>
                <a:gd name="T3" fmla="*/ 9 h 10"/>
                <a:gd name="T4" fmla="*/ 5 w 6"/>
                <a:gd name="T5" fmla="*/ 9 h 10"/>
                <a:gd name="T6" fmla="*/ 2 w 6"/>
                <a:gd name="T7" fmla="*/ 1 h 10"/>
                <a:gd name="T8" fmla="*/ 0 w 6"/>
                <a:gd name="T9" fmla="*/ 1 h 10"/>
              </a:gdLst>
              <a:ahLst/>
              <a:cxnLst>
                <a:cxn ang="0">
                  <a:pos x="T0" y="T1"/>
                </a:cxn>
                <a:cxn ang="0">
                  <a:pos x="T2" y="T3"/>
                </a:cxn>
                <a:cxn ang="0">
                  <a:pos x="T4" y="T5"/>
                </a:cxn>
                <a:cxn ang="0">
                  <a:pos x="T6" y="T7"/>
                </a:cxn>
                <a:cxn ang="0">
                  <a:pos x="T8" y="T9"/>
                </a:cxn>
              </a:cxnLst>
              <a:rect l="0" t="0" r="r" b="b"/>
              <a:pathLst>
                <a:path w="6" h="10">
                  <a:moveTo>
                    <a:pt x="0" y="1"/>
                  </a:moveTo>
                  <a:cubicBezTo>
                    <a:pt x="1" y="4"/>
                    <a:pt x="2" y="7"/>
                    <a:pt x="3" y="9"/>
                  </a:cubicBezTo>
                  <a:cubicBezTo>
                    <a:pt x="4" y="10"/>
                    <a:pt x="6" y="10"/>
                    <a:pt x="5" y="9"/>
                  </a:cubicBezTo>
                  <a:cubicBezTo>
                    <a:pt x="4" y="6"/>
                    <a:pt x="3" y="3"/>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583">
              <a:extLst>
                <a:ext uri="{FF2B5EF4-FFF2-40B4-BE49-F238E27FC236}">
                  <a16:creationId xmlns:a16="http://schemas.microsoft.com/office/drawing/2014/main" id="{5BE0A2A7-C25A-4B3E-A976-97C47F489DF0}"/>
                </a:ext>
              </a:extLst>
            </p:cNvPr>
            <p:cNvSpPr>
              <a:spLocks/>
            </p:cNvSpPr>
            <p:nvPr/>
          </p:nvSpPr>
          <p:spPr bwMode="auto">
            <a:xfrm>
              <a:off x="7932887" y="3710844"/>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584">
              <a:extLst>
                <a:ext uri="{FF2B5EF4-FFF2-40B4-BE49-F238E27FC236}">
                  <a16:creationId xmlns:a16="http://schemas.microsoft.com/office/drawing/2014/main" id="{AD745711-9567-45E5-8D74-A4E52F84396C}"/>
                </a:ext>
              </a:extLst>
            </p:cNvPr>
            <p:cNvSpPr>
              <a:spLocks/>
            </p:cNvSpPr>
            <p:nvPr/>
          </p:nvSpPr>
          <p:spPr bwMode="auto">
            <a:xfrm>
              <a:off x="7938354" y="3724327"/>
              <a:ext cx="126090" cy="314861"/>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2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2"/>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585">
              <a:extLst>
                <a:ext uri="{FF2B5EF4-FFF2-40B4-BE49-F238E27FC236}">
                  <a16:creationId xmlns:a16="http://schemas.microsoft.com/office/drawing/2014/main" id="{74D901B2-D1FE-4700-9B72-58A1609AEAB1}"/>
                </a:ext>
              </a:extLst>
            </p:cNvPr>
            <p:cNvSpPr>
              <a:spLocks/>
            </p:cNvSpPr>
            <p:nvPr/>
          </p:nvSpPr>
          <p:spPr bwMode="auto">
            <a:xfrm>
              <a:off x="8065172" y="4041739"/>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586">
              <a:extLst>
                <a:ext uri="{FF2B5EF4-FFF2-40B4-BE49-F238E27FC236}">
                  <a16:creationId xmlns:a16="http://schemas.microsoft.com/office/drawing/2014/main" id="{36D9531B-CE4E-4C40-92FF-806DCD7540EF}"/>
                </a:ext>
              </a:extLst>
            </p:cNvPr>
            <p:cNvSpPr>
              <a:spLocks/>
            </p:cNvSpPr>
            <p:nvPr/>
          </p:nvSpPr>
          <p:spPr bwMode="auto">
            <a:xfrm>
              <a:off x="7887334" y="3728336"/>
              <a:ext cx="3644" cy="6560"/>
            </a:xfrm>
            <a:custGeom>
              <a:avLst/>
              <a:gdLst>
                <a:gd name="T0" fmla="*/ 0 w 6"/>
                <a:gd name="T1" fmla="*/ 2 h 11"/>
                <a:gd name="T2" fmla="*/ 3 w 6"/>
                <a:gd name="T3" fmla="*/ 9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9"/>
                  </a:cubicBezTo>
                  <a:cubicBezTo>
                    <a:pt x="4" y="11"/>
                    <a:pt x="6" y="10"/>
                    <a:pt x="5" y="9"/>
                  </a:cubicBezTo>
                  <a:cubicBezTo>
                    <a:pt x="4" y="6"/>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587">
              <a:extLst>
                <a:ext uri="{FF2B5EF4-FFF2-40B4-BE49-F238E27FC236}">
                  <a16:creationId xmlns:a16="http://schemas.microsoft.com/office/drawing/2014/main" id="{2641BD1C-9FB8-41E9-8B34-7CFF96E3E249}"/>
                </a:ext>
              </a:extLst>
            </p:cNvPr>
            <p:cNvSpPr>
              <a:spLocks/>
            </p:cNvSpPr>
            <p:nvPr/>
          </p:nvSpPr>
          <p:spPr bwMode="auto">
            <a:xfrm>
              <a:off x="7893164" y="3742548"/>
              <a:ext cx="125726" cy="314132"/>
            </a:xfrm>
            <a:custGeom>
              <a:avLst/>
              <a:gdLst>
                <a:gd name="T0" fmla="*/ 0 w 202"/>
                <a:gd name="T1" fmla="*/ 1 h 506"/>
                <a:gd name="T2" fmla="*/ 175 w 202"/>
                <a:gd name="T3" fmla="*/ 442 h 506"/>
                <a:gd name="T4" fmla="*/ 199 w 202"/>
                <a:gd name="T5" fmla="*/ 505 h 506"/>
                <a:gd name="T6" fmla="*/ 201 w 202"/>
                <a:gd name="T7" fmla="*/ 505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5"/>
                  </a:cubicBezTo>
                  <a:cubicBezTo>
                    <a:pt x="143" y="358"/>
                    <a:pt x="85" y="211"/>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588">
              <a:extLst>
                <a:ext uri="{FF2B5EF4-FFF2-40B4-BE49-F238E27FC236}">
                  <a16:creationId xmlns:a16="http://schemas.microsoft.com/office/drawing/2014/main" id="{5E630D04-8839-4521-B5BC-8B851E1E368E}"/>
                </a:ext>
              </a:extLst>
            </p:cNvPr>
            <p:cNvSpPr>
              <a:spLocks/>
            </p:cNvSpPr>
            <p:nvPr/>
          </p:nvSpPr>
          <p:spPr bwMode="auto">
            <a:xfrm>
              <a:off x="8018890" y="4059596"/>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589">
              <a:extLst>
                <a:ext uri="{FF2B5EF4-FFF2-40B4-BE49-F238E27FC236}">
                  <a16:creationId xmlns:a16="http://schemas.microsoft.com/office/drawing/2014/main" id="{B3221417-E9B7-4929-85CD-4B13E47025AC}"/>
                </a:ext>
              </a:extLst>
            </p:cNvPr>
            <p:cNvSpPr>
              <a:spLocks/>
            </p:cNvSpPr>
            <p:nvPr/>
          </p:nvSpPr>
          <p:spPr bwMode="auto">
            <a:xfrm>
              <a:off x="7837044" y="3739269"/>
              <a:ext cx="3644" cy="6924"/>
            </a:xfrm>
            <a:custGeom>
              <a:avLst/>
              <a:gdLst>
                <a:gd name="T0" fmla="*/ 0 w 6"/>
                <a:gd name="T1" fmla="*/ 2 h 11"/>
                <a:gd name="T2" fmla="*/ 3 w 6"/>
                <a:gd name="T3" fmla="*/ 10 h 11"/>
                <a:gd name="T4" fmla="*/ 5 w 6"/>
                <a:gd name="T5" fmla="*/ 9 h 11"/>
                <a:gd name="T6" fmla="*/ 2 w 6"/>
                <a:gd name="T7" fmla="*/ 2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2"/>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590">
              <a:extLst>
                <a:ext uri="{FF2B5EF4-FFF2-40B4-BE49-F238E27FC236}">
                  <a16:creationId xmlns:a16="http://schemas.microsoft.com/office/drawing/2014/main" id="{A8F68971-B63B-4D17-A613-7082D5BB911E}"/>
                </a:ext>
              </a:extLst>
            </p:cNvPr>
            <p:cNvSpPr>
              <a:spLocks/>
            </p:cNvSpPr>
            <p:nvPr/>
          </p:nvSpPr>
          <p:spPr bwMode="auto">
            <a:xfrm>
              <a:off x="7842511" y="3753480"/>
              <a:ext cx="126090" cy="314861"/>
            </a:xfrm>
            <a:custGeom>
              <a:avLst/>
              <a:gdLst>
                <a:gd name="T0" fmla="*/ 0 w 202"/>
                <a:gd name="T1" fmla="*/ 2 h 507"/>
                <a:gd name="T2" fmla="*/ 175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7" y="296"/>
                    <a:pt x="175" y="443"/>
                  </a:cubicBezTo>
                  <a:cubicBezTo>
                    <a:pt x="183" y="464"/>
                    <a:pt x="191" y="485"/>
                    <a:pt x="199" y="505"/>
                  </a:cubicBezTo>
                  <a:cubicBezTo>
                    <a:pt x="200" y="507"/>
                    <a:pt x="202" y="506"/>
                    <a:pt x="201" y="505"/>
                  </a:cubicBezTo>
                  <a:cubicBezTo>
                    <a:pt x="143" y="358"/>
                    <a:pt x="85" y="211"/>
                    <a:pt x="27" y="64"/>
                  </a:cubicBezTo>
                  <a:cubicBezTo>
                    <a:pt x="19" y="43"/>
                    <a:pt x="11" y="22"/>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591">
              <a:extLst>
                <a:ext uri="{FF2B5EF4-FFF2-40B4-BE49-F238E27FC236}">
                  <a16:creationId xmlns:a16="http://schemas.microsoft.com/office/drawing/2014/main" id="{44CBCF80-8E86-4F49-A472-75EA7BCD6452}"/>
                </a:ext>
              </a:extLst>
            </p:cNvPr>
            <p:cNvSpPr>
              <a:spLocks/>
            </p:cNvSpPr>
            <p:nvPr/>
          </p:nvSpPr>
          <p:spPr bwMode="auto">
            <a:xfrm>
              <a:off x="7968601" y="4070893"/>
              <a:ext cx="3644" cy="6924"/>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592">
              <a:extLst>
                <a:ext uri="{FF2B5EF4-FFF2-40B4-BE49-F238E27FC236}">
                  <a16:creationId xmlns:a16="http://schemas.microsoft.com/office/drawing/2014/main" id="{1FD0A444-6797-4783-A89B-DEACE46010A9}"/>
                </a:ext>
              </a:extLst>
            </p:cNvPr>
            <p:cNvSpPr>
              <a:spLocks/>
            </p:cNvSpPr>
            <p:nvPr/>
          </p:nvSpPr>
          <p:spPr bwMode="auto">
            <a:xfrm>
              <a:off x="7788212" y="3764777"/>
              <a:ext cx="3644" cy="6196"/>
            </a:xfrm>
            <a:custGeom>
              <a:avLst/>
              <a:gdLst>
                <a:gd name="T0" fmla="*/ 1 w 6"/>
                <a:gd name="T1" fmla="*/ 1 h 10"/>
                <a:gd name="T2" fmla="*/ 4 w 6"/>
                <a:gd name="T3" fmla="*/ 9 h 10"/>
                <a:gd name="T4" fmla="*/ 6 w 6"/>
                <a:gd name="T5" fmla="*/ 8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8"/>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593">
              <a:extLst>
                <a:ext uri="{FF2B5EF4-FFF2-40B4-BE49-F238E27FC236}">
                  <a16:creationId xmlns:a16="http://schemas.microsoft.com/office/drawing/2014/main" id="{FCB984DF-BD52-4687-9F8F-898E10EB5701}"/>
                </a:ext>
              </a:extLst>
            </p:cNvPr>
            <p:cNvSpPr>
              <a:spLocks/>
            </p:cNvSpPr>
            <p:nvPr/>
          </p:nvSpPr>
          <p:spPr bwMode="auto">
            <a:xfrm>
              <a:off x="7794041" y="3778626"/>
              <a:ext cx="125726" cy="314496"/>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1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1"/>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594">
              <a:extLst>
                <a:ext uri="{FF2B5EF4-FFF2-40B4-BE49-F238E27FC236}">
                  <a16:creationId xmlns:a16="http://schemas.microsoft.com/office/drawing/2014/main" id="{C9B1F9E9-3FF4-4943-BE66-D68CE3F1690B}"/>
                </a:ext>
              </a:extLst>
            </p:cNvPr>
            <p:cNvSpPr>
              <a:spLocks/>
            </p:cNvSpPr>
            <p:nvPr/>
          </p:nvSpPr>
          <p:spPr bwMode="auto">
            <a:xfrm>
              <a:off x="7920497" y="4095673"/>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595">
              <a:extLst>
                <a:ext uri="{FF2B5EF4-FFF2-40B4-BE49-F238E27FC236}">
                  <a16:creationId xmlns:a16="http://schemas.microsoft.com/office/drawing/2014/main" id="{361F8B02-0DF0-44FB-8BF6-8726BA95D681}"/>
                </a:ext>
              </a:extLst>
            </p:cNvPr>
            <p:cNvSpPr>
              <a:spLocks/>
            </p:cNvSpPr>
            <p:nvPr/>
          </p:nvSpPr>
          <p:spPr bwMode="auto">
            <a:xfrm>
              <a:off x="7739015" y="3782635"/>
              <a:ext cx="3644" cy="6196"/>
            </a:xfrm>
            <a:custGeom>
              <a:avLst/>
              <a:gdLst>
                <a:gd name="T0" fmla="*/ 1 w 6"/>
                <a:gd name="T1" fmla="*/ 2 h 10"/>
                <a:gd name="T2" fmla="*/ 4 w 6"/>
                <a:gd name="T3" fmla="*/ 9 h 10"/>
                <a:gd name="T4" fmla="*/ 6 w 6"/>
                <a:gd name="T5" fmla="*/ 9 h 10"/>
                <a:gd name="T6" fmla="*/ 3 w 6"/>
                <a:gd name="T7" fmla="*/ 1 h 10"/>
                <a:gd name="T8" fmla="*/ 1 w 6"/>
                <a:gd name="T9" fmla="*/ 2 h 10"/>
              </a:gdLst>
              <a:ahLst/>
              <a:cxnLst>
                <a:cxn ang="0">
                  <a:pos x="T0" y="T1"/>
                </a:cxn>
                <a:cxn ang="0">
                  <a:pos x="T2" y="T3"/>
                </a:cxn>
                <a:cxn ang="0">
                  <a:pos x="T4" y="T5"/>
                </a:cxn>
                <a:cxn ang="0">
                  <a:pos x="T6" y="T7"/>
                </a:cxn>
                <a:cxn ang="0">
                  <a:pos x="T8" y="T9"/>
                </a:cxn>
              </a:cxnLst>
              <a:rect l="0" t="0" r="r" b="b"/>
              <a:pathLst>
                <a:path w="6" h="10">
                  <a:moveTo>
                    <a:pt x="1" y="2"/>
                  </a:moveTo>
                  <a:cubicBezTo>
                    <a:pt x="2" y="4"/>
                    <a:pt x="3" y="7"/>
                    <a:pt x="4" y="9"/>
                  </a:cubicBezTo>
                  <a:cubicBezTo>
                    <a:pt x="4" y="10"/>
                    <a:pt x="6" y="10"/>
                    <a:pt x="6" y="9"/>
                  </a:cubicBezTo>
                  <a:cubicBezTo>
                    <a:pt x="5" y="6"/>
                    <a:pt x="4" y="4"/>
                    <a:pt x="3" y="1"/>
                  </a:cubicBezTo>
                  <a:cubicBezTo>
                    <a:pt x="2" y="0"/>
                    <a:pt x="0" y="0"/>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596">
              <a:extLst>
                <a:ext uri="{FF2B5EF4-FFF2-40B4-BE49-F238E27FC236}">
                  <a16:creationId xmlns:a16="http://schemas.microsoft.com/office/drawing/2014/main" id="{AA2F78F8-8340-4008-91B9-AC6913247655}"/>
                </a:ext>
              </a:extLst>
            </p:cNvPr>
            <p:cNvSpPr>
              <a:spLocks/>
            </p:cNvSpPr>
            <p:nvPr/>
          </p:nvSpPr>
          <p:spPr bwMode="auto">
            <a:xfrm>
              <a:off x="7744481" y="3797211"/>
              <a:ext cx="126090" cy="314132"/>
            </a:xfrm>
            <a:custGeom>
              <a:avLst/>
              <a:gdLst>
                <a:gd name="T0" fmla="*/ 1 w 202"/>
                <a:gd name="T1" fmla="*/ 1 h 506"/>
                <a:gd name="T2" fmla="*/ 175 w 202"/>
                <a:gd name="T3" fmla="*/ 442 h 506"/>
                <a:gd name="T4" fmla="*/ 200 w 202"/>
                <a:gd name="T5" fmla="*/ 505 h 506"/>
                <a:gd name="T6" fmla="*/ 202 w 202"/>
                <a:gd name="T7" fmla="*/ 504 h 506"/>
                <a:gd name="T8" fmla="*/ 28 w 202"/>
                <a:gd name="T9" fmla="*/ 64 h 506"/>
                <a:gd name="T10" fmla="*/ 3 w 202"/>
                <a:gd name="T11" fmla="*/ 1 h 506"/>
                <a:gd name="T12" fmla="*/ 1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1" y="1"/>
                  </a:moveTo>
                  <a:cubicBezTo>
                    <a:pt x="59" y="148"/>
                    <a:pt x="117" y="295"/>
                    <a:pt x="175" y="442"/>
                  </a:cubicBezTo>
                  <a:cubicBezTo>
                    <a:pt x="183" y="463"/>
                    <a:pt x="192" y="484"/>
                    <a:pt x="200" y="505"/>
                  </a:cubicBezTo>
                  <a:cubicBezTo>
                    <a:pt x="200" y="506"/>
                    <a:pt x="202" y="506"/>
                    <a:pt x="202" y="504"/>
                  </a:cubicBezTo>
                  <a:cubicBezTo>
                    <a:pt x="144" y="357"/>
                    <a:pt x="86" y="210"/>
                    <a:pt x="28" y="64"/>
                  </a:cubicBezTo>
                  <a:cubicBezTo>
                    <a:pt x="19" y="43"/>
                    <a:pt x="11" y="22"/>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597">
              <a:extLst>
                <a:ext uri="{FF2B5EF4-FFF2-40B4-BE49-F238E27FC236}">
                  <a16:creationId xmlns:a16="http://schemas.microsoft.com/office/drawing/2014/main" id="{6E24B8E9-A563-4F61-969B-AAFDBC2BC001}"/>
                </a:ext>
              </a:extLst>
            </p:cNvPr>
            <p:cNvSpPr>
              <a:spLocks/>
            </p:cNvSpPr>
            <p:nvPr/>
          </p:nvSpPr>
          <p:spPr bwMode="auto">
            <a:xfrm>
              <a:off x="7870571" y="4114259"/>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7"/>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598">
              <a:extLst>
                <a:ext uri="{FF2B5EF4-FFF2-40B4-BE49-F238E27FC236}">
                  <a16:creationId xmlns:a16="http://schemas.microsoft.com/office/drawing/2014/main" id="{2CA93183-D04C-44BC-9DC9-3BEF64A6B872}"/>
                </a:ext>
              </a:extLst>
            </p:cNvPr>
            <p:cNvSpPr>
              <a:spLocks/>
            </p:cNvSpPr>
            <p:nvPr/>
          </p:nvSpPr>
          <p:spPr bwMode="auto">
            <a:xfrm>
              <a:off x="7687267" y="3804500"/>
              <a:ext cx="3280"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1"/>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599">
              <a:extLst>
                <a:ext uri="{FF2B5EF4-FFF2-40B4-BE49-F238E27FC236}">
                  <a16:creationId xmlns:a16="http://schemas.microsoft.com/office/drawing/2014/main" id="{AE820C8B-3CEB-49ED-A3C5-AADCDC72BEE0}"/>
                </a:ext>
              </a:extLst>
            </p:cNvPr>
            <p:cNvSpPr>
              <a:spLocks/>
            </p:cNvSpPr>
            <p:nvPr/>
          </p:nvSpPr>
          <p:spPr bwMode="auto">
            <a:xfrm>
              <a:off x="7692733" y="3818713"/>
              <a:ext cx="126090" cy="314861"/>
            </a:xfrm>
            <a:custGeom>
              <a:avLst/>
              <a:gdLst>
                <a:gd name="T0" fmla="*/ 0 w 202"/>
                <a:gd name="T1" fmla="*/ 2 h 507"/>
                <a:gd name="T2" fmla="*/ 174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6" y="296"/>
                    <a:pt x="174" y="443"/>
                  </a:cubicBezTo>
                  <a:cubicBezTo>
                    <a:pt x="183" y="464"/>
                    <a:pt x="191" y="485"/>
                    <a:pt x="199" y="505"/>
                  </a:cubicBezTo>
                  <a:cubicBezTo>
                    <a:pt x="200" y="507"/>
                    <a:pt x="202" y="506"/>
                    <a:pt x="201" y="505"/>
                  </a:cubicBezTo>
                  <a:cubicBezTo>
                    <a:pt x="143" y="358"/>
                    <a:pt x="85" y="211"/>
                    <a:pt x="27" y="64"/>
                  </a:cubicBezTo>
                  <a:cubicBezTo>
                    <a:pt x="18" y="43"/>
                    <a:pt x="10" y="22"/>
                    <a:pt x="2" y="1"/>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600">
              <a:extLst>
                <a:ext uri="{FF2B5EF4-FFF2-40B4-BE49-F238E27FC236}">
                  <a16:creationId xmlns:a16="http://schemas.microsoft.com/office/drawing/2014/main" id="{36BDAB27-5D81-44D4-925C-0524E2E5981F}"/>
                </a:ext>
              </a:extLst>
            </p:cNvPr>
            <p:cNvSpPr>
              <a:spLocks/>
            </p:cNvSpPr>
            <p:nvPr/>
          </p:nvSpPr>
          <p:spPr bwMode="auto">
            <a:xfrm>
              <a:off x="7818822" y="4136124"/>
              <a:ext cx="3644" cy="6560"/>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601">
              <a:extLst>
                <a:ext uri="{FF2B5EF4-FFF2-40B4-BE49-F238E27FC236}">
                  <a16:creationId xmlns:a16="http://schemas.microsoft.com/office/drawing/2014/main" id="{1DCC9A18-24BE-41DC-B1BC-6A9BDC994154}"/>
                </a:ext>
              </a:extLst>
            </p:cNvPr>
            <p:cNvSpPr>
              <a:spLocks/>
            </p:cNvSpPr>
            <p:nvPr/>
          </p:nvSpPr>
          <p:spPr bwMode="auto">
            <a:xfrm>
              <a:off x="8142430" y="4064697"/>
              <a:ext cx="60858" cy="63409"/>
            </a:xfrm>
            <a:custGeom>
              <a:avLst/>
              <a:gdLst>
                <a:gd name="T0" fmla="*/ 59 w 98"/>
                <a:gd name="T1" fmla="*/ 4 h 102"/>
                <a:gd name="T2" fmla="*/ 91 w 98"/>
                <a:gd name="T3" fmla="*/ 27 h 102"/>
                <a:gd name="T4" fmla="*/ 93 w 98"/>
                <a:gd name="T5" fmla="*/ 46 h 102"/>
                <a:gd name="T6" fmla="*/ 57 w 98"/>
                <a:gd name="T7" fmla="*/ 95 h 102"/>
                <a:gd name="T8" fmla="*/ 39 w 98"/>
                <a:gd name="T9" fmla="*/ 97 h 102"/>
                <a:gd name="T10" fmla="*/ 7 w 98"/>
                <a:gd name="T11" fmla="*/ 74 h 102"/>
                <a:gd name="T12" fmla="*/ 5 w 98"/>
                <a:gd name="T13" fmla="*/ 56 h 102"/>
                <a:gd name="T14" fmla="*/ 41 w 98"/>
                <a:gd name="T15" fmla="*/ 7 h 102"/>
                <a:gd name="T16" fmla="*/ 59 w 98"/>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4"/>
                  </a:moveTo>
                  <a:cubicBezTo>
                    <a:pt x="91" y="27"/>
                    <a:pt x="91" y="27"/>
                    <a:pt x="91" y="27"/>
                  </a:cubicBezTo>
                  <a:cubicBezTo>
                    <a:pt x="96" y="32"/>
                    <a:pt x="98" y="40"/>
                    <a:pt x="93" y="46"/>
                  </a:cubicBezTo>
                  <a:cubicBezTo>
                    <a:pt x="57" y="95"/>
                    <a:pt x="57" y="95"/>
                    <a:pt x="57" y="95"/>
                  </a:cubicBezTo>
                  <a:cubicBezTo>
                    <a:pt x="53" y="100"/>
                    <a:pt x="45" y="102"/>
                    <a:pt x="39" y="97"/>
                  </a:cubicBezTo>
                  <a:cubicBezTo>
                    <a:pt x="7" y="74"/>
                    <a:pt x="7" y="74"/>
                    <a:pt x="7" y="74"/>
                  </a:cubicBezTo>
                  <a:cubicBezTo>
                    <a:pt x="2" y="70"/>
                    <a:pt x="0" y="62"/>
                    <a:pt x="5" y="56"/>
                  </a:cubicBezTo>
                  <a:cubicBezTo>
                    <a:pt x="41" y="7"/>
                    <a:pt x="41" y="7"/>
                    <a:pt x="41" y="7"/>
                  </a:cubicBezTo>
                  <a:cubicBezTo>
                    <a:pt x="45" y="1"/>
                    <a:pt x="53" y="0"/>
                    <a:pt x="59"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602">
              <a:extLst>
                <a:ext uri="{FF2B5EF4-FFF2-40B4-BE49-F238E27FC236}">
                  <a16:creationId xmlns:a16="http://schemas.microsoft.com/office/drawing/2014/main" id="{C08FEC8F-836F-47D2-A323-0EE3CF359979}"/>
                </a:ext>
              </a:extLst>
            </p:cNvPr>
            <p:cNvSpPr>
              <a:spLocks/>
            </p:cNvSpPr>
            <p:nvPr/>
          </p:nvSpPr>
          <p:spPr bwMode="auto">
            <a:xfrm>
              <a:off x="8108539" y="4110614"/>
              <a:ext cx="60493" cy="62681"/>
            </a:xfrm>
            <a:custGeom>
              <a:avLst/>
              <a:gdLst>
                <a:gd name="T0" fmla="*/ 59 w 97"/>
                <a:gd name="T1" fmla="*/ 4 h 101"/>
                <a:gd name="T2" fmla="*/ 90 w 97"/>
                <a:gd name="T3" fmla="*/ 27 h 101"/>
                <a:gd name="T4" fmla="*/ 93 w 97"/>
                <a:gd name="T5" fmla="*/ 45 h 101"/>
                <a:gd name="T6" fmla="*/ 57 w 97"/>
                <a:gd name="T7" fmla="*/ 94 h 101"/>
                <a:gd name="T8" fmla="*/ 38 w 97"/>
                <a:gd name="T9" fmla="*/ 97 h 101"/>
                <a:gd name="T10" fmla="*/ 7 w 97"/>
                <a:gd name="T11" fmla="*/ 74 h 101"/>
                <a:gd name="T12" fmla="*/ 4 w 97"/>
                <a:gd name="T13" fmla="*/ 55 h 101"/>
                <a:gd name="T14" fmla="*/ 40 w 97"/>
                <a:gd name="T15" fmla="*/ 7 h 101"/>
                <a:gd name="T16" fmla="*/ 59 w 97"/>
                <a:gd name="T1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1">
                  <a:moveTo>
                    <a:pt x="59" y="4"/>
                  </a:moveTo>
                  <a:cubicBezTo>
                    <a:pt x="90" y="27"/>
                    <a:pt x="90" y="27"/>
                    <a:pt x="90" y="27"/>
                  </a:cubicBezTo>
                  <a:cubicBezTo>
                    <a:pt x="96" y="31"/>
                    <a:pt x="97" y="40"/>
                    <a:pt x="93" y="45"/>
                  </a:cubicBezTo>
                  <a:cubicBezTo>
                    <a:pt x="57" y="94"/>
                    <a:pt x="57" y="94"/>
                    <a:pt x="57" y="94"/>
                  </a:cubicBezTo>
                  <a:cubicBezTo>
                    <a:pt x="53" y="100"/>
                    <a:pt x="44" y="101"/>
                    <a:pt x="38" y="97"/>
                  </a:cubicBezTo>
                  <a:cubicBezTo>
                    <a:pt x="7" y="74"/>
                    <a:pt x="7" y="74"/>
                    <a:pt x="7" y="74"/>
                  </a:cubicBezTo>
                  <a:cubicBezTo>
                    <a:pt x="1" y="69"/>
                    <a:pt x="0" y="61"/>
                    <a:pt x="4" y="55"/>
                  </a:cubicBezTo>
                  <a:cubicBezTo>
                    <a:pt x="40" y="7"/>
                    <a:pt x="40" y="7"/>
                    <a:pt x="40" y="7"/>
                  </a:cubicBezTo>
                  <a:cubicBezTo>
                    <a:pt x="45" y="1"/>
                    <a:pt x="53" y="0"/>
                    <a:pt x="5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603">
              <a:extLst>
                <a:ext uri="{FF2B5EF4-FFF2-40B4-BE49-F238E27FC236}">
                  <a16:creationId xmlns:a16="http://schemas.microsoft.com/office/drawing/2014/main" id="{87BD31A7-73E1-4D4E-BA6F-65D1B0359B66}"/>
                </a:ext>
              </a:extLst>
            </p:cNvPr>
            <p:cNvSpPr>
              <a:spLocks/>
            </p:cNvSpPr>
            <p:nvPr/>
          </p:nvSpPr>
          <p:spPr bwMode="auto">
            <a:xfrm>
              <a:off x="8074283" y="4155803"/>
              <a:ext cx="61223" cy="63409"/>
            </a:xfrm>
            <a:custGeom>
              <a:avLst/>
              <a:gdLst>
                <a:gd name="T0" fmla="*/ 59 w 98"/>
                <a:gd name="T1" fmla="*/ 5 h 102"/>
                <a:gd name="T2" fmla="*/ 91 w 98"/>
                <a:gd name="T3" fmla="*/ 28 h 102"/>
                <a:gd name="T4" fmla="*/ 93 w 98"/>
                <a:gd name="T5" fmla="*/ 46 h 102"/>
                <a:gd name="T6" fmla="*/ 57 w 98"/>
                <a:gd name="T7" fmla="*/ 95 h 102"/>
                <a:gd name="T8" fmla="*/ 39 w 98"/>
                <a:gd name="T9" fmla="*/ 98 h 102"/>
                <a:gd name="T10" fmla="*/ 7 w 98"/>
                <a:gd name="T11" fmla="*/ 74 h 102"/>
                <a:gd name="T12" fmla="*/ 5 w 98"/>
                <a:gd name="T13" fmla="*/ 56 h 102"/>
                <a:gd name="T14" fmla="*/ 41 w 98"/>
                <a:gd name="T15" fmla="*/ 7 h 102"/>
                <a:gd name="T16" fmla="*/ 59 w 98"/>
                <a:gd name="T17" fmla="*/ 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5"/>
                  </a:moveTo>
                  <a:cubicBezTo>
                    <a:pt x="91" y="28"/>
                    <a:pt x="91" y="28"/>
                    <a:pt x="91" y="28"/>
                  </a:cubicBezTo>
                  <a:cubicBezTo>
                    <a:pt x="96" y="32"/>
                    <a:pt x="98" y="40"/>
                    <a:pt x="93" y="46"/>
                  </a:cubicBezTo>
                  <a:cubicBezTo>
                    <a:pt x="57" y="95"/>
                    <a:pt x="57" y="95"/>
                    <a:pt x="57" y="95"/>
                  </a:cubicBezTo>
                  <a:cubicBezTo>
                    <a:pt x="53" y="101"/>
                    <a:pt x="45" y="102"/>
                    <a:pt x="39" y="98"/>
                  </a:cubicBezTo>
                  <a:cubicBezTo>
                    <a:pt x="7" y="74"/>
                    <a:pt x="7" y="74"/>
                    <a:pt x="7" y="74"/>
                  </a:cubicBezTo>
                  <a:cubicBezTo>
                    <a:pt x="2" y="70"/>
                    <a:pt x="0" y="62"/>
                    <a:pt x="5" y="56"/>
                  </a:cubicBezTo>
                  <a:cubicBezTo>
                    <a:pt x="41" y="7"/>
                    <a:pt x="41" y="7"/>
                    <a:pt x="41" y="7"/>
                  </a:cubicBezTo>
                  <a:cubicBezTo>
                    <a:pt x="45" y="2"/>
                    <a:pt x="53" y="0"/>
                    <a:pt x="59"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604">
              <a:extLst>
                <a:ext uri="{FF2B5EF4-FFF2-40B4-BE49-F238E27FC236}">
                  <a16:creationId xmlns:a16="http://schemas.microsoft.com/office/drawing/2014/main" id="{B8510908-7EC0-4778-8558-AF95FEBE6C31}"/>
                </a:ext>
              </a:extLst>
            </p:cNvPr>
            <p:cNvSpPr>
              <a:spLocks/>
            </p:cNvSpPr>
            <p:nvPr/>
          </p:nvSpPr>
          <p:spPr bwMode="auto">
            <a:xfrm>
              <a:off x="8040756" y="4201720"/>
              <a:ext cx="60493" cy="63409"/>
            </a:xfrm>
            <a:custGeom>
              <a:avLst/>
              <a:gdLst>
                <a:gd name="T0" fmla="*/ 59 w 97"/>
                <a:gd name="T1" fmla="*/ 4 h 102"/>
                <a:gd name="T2" fmla="*/ 90 w 97"/>
                <a:gd name="T3" fmla="*/ 28 h 102"/>
                <a:gd name="T4" fmla="*/ 93 w 97"/>
                <a:gd name="T5" fmla="*/ 46 h 102"/>
                <a:gd name="T6" fmla="*/ 57 w 97"/>
                <a:gd name="T7" fmla="*/ 95 h 102"/>
                <a:gd name="T8" fmla="*/ 39 w 97"/>
                <a:gd name="T9" fmla="*/ 97 h 102"/>
                <a:gd name="T10" fmla="*/ 7 w 97"/>
                <a:gd name="T11" fmla="*/ 74 h 102"/>
                <a:gd name="T12" fmla="*/ 4 w 97"/>
                <a:gd name="T13" fmla="*/ 56 h 102"/>
                <a:gd name="T14" fmla="*/ 40 w 97"/>
                <a:gd name="T15" fmla="*/ 7 h 102"/>
                <a:gd name="T16" fmla="*/ 59 w 97"/>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2">
                  <a:moveTo>
                    <a:pt x="59" y="4"/>
                  </a:moveTo>
                  <a:cubicBezTo>
                    <a:pt x="90" y="28"/>
                    <a:pt x="90" y="28"/>
                    <a:pt x="90" y="28"/>
                  </a:cubicBezTo>
                  <a:cubicBezTo>
                    <a:pt x="96" y="32"/>
                    <a:pt x="97" y="40"/>
                    <a:pt x="93" y="46"/>
                  </a:cubicBezTo>
                  <a:cubicBezTo>
                    <a:pt x="57" y="95"/>
                    <a:pt x="57" y="95"/>
                    <a:pt x="57" y="95"/>
                  </a:cubicBezTo>
                  <a:cubicBezTo>
                    <a:pt x="53" y="100"/>
                    <a:pt x="44" y="102"/>
                    <a:pt x="39" y="97"/>
                  </a:cubicBezTo>
                  <a:cubicBezTo>
                    <a:pt x="7" y="74"/>
                    <a:pt x="7" y="74"/>
                    <a:pt x="7" y="74"/>
                  </a:cubicBezTo>
                  <a:cubicBezTo>
                    <a:pt x="1" y="70"/>
                    <a:pt x="0" y="62"/>
                    <a:pt x="4" y="56"/>
                  </a:cubicBezTo>
                  <a:cubicBezTo>
                    <a:pt x="40" y="7"/>
                    <a:pt x="40" y="7"/>
                    <a:pt x="40" y="7"/>
                  </a:cubicBezTo>
                  <a:cubicBezTo>
                    <a:pt x="45" y="1"/>
                    <a:pt x="53" y="0"/>
                    <a:pt x="59" y="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605">
              <a:extLst>
                <a:ext uri="{FF2B5EF4-FFF2-40B4-BE49-F238E27FC236}">
                  <a16:creationId xmlns:a16="http://schemas.microsoft.com/office/drawing/2014/main" id="{5969A510-7166-4016-89BC-5EF4D30E22E2}"/>
                </a:ext>
              </a:extLst>
            </p:cNvPr>
            <p:cNvSpPr>
              <a:spLocks/>
            </p:cNvSpPr>
            <p:nvPr/>
          </p:nvSpPr>
          <p:spPr bwMode="auto">
            <a:xfrm>
              <a:off x="7637341" y="3851875"/>
              <a:ext cx="556836" cy="573600"/>
            </a:xfrm>
            <a:custGeom>
              <a:avLst/>
              <a:gdLst>
                <a:gd name="T0" fmla="*/ 736 w 1528"/>
                <a:gd name="T1" fmla="*/ 0 h 1574"/>
                <a:gd name="T2" fmla="*/ 1528 w 1528"/>
                <a:gd name="T3" fmla="*/ 582 h 1574"/>
                <a:gd name="T4" fmla="*/ 792 w 1528"/>
                <a:gd name="T5" fmla="*/ 1574 h 1574"/>
                <a:gd name="T6" fmla="*/ 0 w 1528"/>
                <a:gd name="T7" fmla="*/ 991 h 1574"/>
                <a:gd name="T8" fmla="*/ 736 w 1528"/>
                <a:gd name="T9" fmla="*/ 0 h 1574"/>
              </a:gdLst>
              <a:ahLst/>
              <a:cxnLst>
                <a:cxn ang="0">
                  <a:pos x="T0" y="T1"/>
                </a:cxn>
                <a:cxn ang="0">
                  <a:pos x="T2" y="T3"/>
                </a:cxn>
                <a:cxn ang="0">
                  <a:pos x="T4" y="T5"/>
                </a:cxn>
                <a:cxn ang="0">
                  <a:pos x="T6" y="T7"/>
                </a:cxn>
                <a:cxn ang="0">
                  <a:pos x="T8" y="T9"/>
                </a:cxn>
              </a:cxnLst>
              <a:rect l="0" t="0" r="r" b="b"/>
              <a:pathLst>
                <a:path w="1528" h="1574">
                  <a:moveTo>
                    <a:pt x="736" y="0"/>
                  </a:moveTo>
                  <a:lnTo>
                    <a:pt x="1528" y="582"/>
                  </a:lnTo>
                  <a:lnTo>
                    <a:pt x="792" y="1574"/>
                  </a:lnTo>
                  <a:lnTo>
                    <a:pt x="0" y="991"/>
                  </a:lnTo>
                  <a:lnTo>
                    <a:pt x="73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606">
              <a:extLst>
                <a:ext uri="{FF2B5EF4-FFF2-40B4-BE49-F238E27FC236}">
                  <a16:creationId xmlns:a16="http://schemas.microsoft.com/office/drawing/2014/main" id="{2CBA557B-3A76-43E6-9EC7-CEB863C33589}"/>
                </a:ext>
              </a:extLst>
            </p:cNvPr>
            <p:cNvSpPr>
              <a:spLocks/>
            </p:cNvSpPr>
            <p:nvPr/>
          </p:nvSpPr>
          <p:spPr bwMode="auto">
            <a:xfrm>
              <a:off x="7919768" y="4059230"/>
              <a:ext cx="274410" cy="366244"/>
            </a:xfrm>
            <a:custGeom>
              <a:avLst/>
              <a:gdLst>
                <a:gd name="T0" fmla="*/ 736 w 753"/>
                <a:gd name="T1" fmla="*/ 0 h 1005"/>
                <a:gd name="T2" fmla="*/ 753 w 753"/>
                <a:gd name="T3" fmla="*/ 13 h 1005"/>
                <a:gd name="T4" fmla="*/ 17 w 753"/>
                <a:gd name="T5" fmla="*/ 1005 h 1005"/>
                <a:gd name="T6" fmla="*/ 0 w 753"/>
                <a:gd name="T7" fmla="*/ 991 h 1005"/>
                <a:gd name="T8" fmla="*/ 736 w 753"/>
                <a:gd name="T9" fmla="*/ 0 h 1005"/>
              </a:gdLst>
              <a:ahLst/>
              <a:cxnLst>
                <a:cxn ang="0">
                  <a:pos x="T0" y="T1"/>
                </a:cxn>
                <a:cxn ang="0">
                  <a:pos x="T2" y="T3"/>
                </a:cxn>
                <a:cxn ang="0">
                  <a:pos x="T4" y="T5"/>
                </a:cxn>
                <a:cxn ang="0">
                  <a:pos x="T6" y="T7"/>
                </a:cxn>
                <a:cxn ang="0">
                  <a:pos x="T8" y="T9"/>
                </a:cxn>
              </a:cxnLst>
              <a:rect l="0" t="0" r="r" b="b"/>
              <a:pathLst>
                <a:path w="753" h="1005">
                  <a:moveTo>
                    <a:pt x="736" y="0"/>
                  </a:moveTo>
                  <a:lnTo>
                    <a:pt x="753" y="13"/>
                  </a:lnTo>
                  <a:lnTo>
                    <a:pt x="17" y="1005"/>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608">
              <a:extLst>
                <a:ext uri="{FF2B5EF4-FFF2-40B4-BE49-F238E27FC236}">
                  <a16:creationId xmlns:a16="http://schemas.microsoft.com/office/drawing/2014/main" id="{E1B7322A-8ED0-45AA-AC55-060DC1DFBCC4}"/>
                </a:ext>
              </a:extLst>
            </p:cNvPr>
            <p:cNvSpPr>
              <a:spLocks/>
            </p:cNvSpPr>
            <p:nvPr/>
          </p:nvSpPr>
          <p:spPr bwMode="auto">
            <a:xfrm>
              <a:off x="7637341" y="3851875"/>
              <a:ext cx="300648" cy="384830"/>
            </a:xfrm>
            <a:custGeom>
              <a:avLst/>
              <a:gdLst>
                <a:gd name="T0" fmla="*/ 736 w 825"/>
                <a:gd name="T1" fmla="*/ 0 h 1056"/>
                <a:gd name="T2" fmla="*/ 825 w 825"/>
                <a:gd name="T3" fmla="*/ 64 h 1056"/>
                <a:gd name="T4" fmla="*/ 87 w 825"/>
                <a:gd name="T5" fmla="*/ 1056 h 1056"/>
                <a:gd name="T6" fmla="*/ 0 w 825"/>
                <a:gd name="T7" fmla="*/ 991 h 1056"/>
                <a:gd name="T8" fmla="*/ 736 w 825"/>
                <a:gd name="T9" fmla="*/ 0 h 1056"/>
              </a:gdLst>
              <a:ahLst/>
              <a:cxnLst>
                <a:cxn ang="0">
                  <a:pos x="T0" y="T1"/>
                </a:cxn>
                <a:cxn ang="0">
                  <a:pos x="T2" y="T3"/>
                </a:cxn>
                <a:cxn ang="0">
                  <a:pos x="T4" y="T5"/>
                </a:cxn>
                <a:cxn ang="0">
                  <a:pos x="T6" y="T7"/>
                </a:cxn>
                <a:cxn ang="0">
                  <a:pos x="T8" y="T9"/>
                </a:cxn>
              </a:cxnLst>
              <a:rect l="0" t="0" r="r" b="b"/>
              <a:pathLst>
                <a:path w="825" h="1056">
                  <a:moveTo>
                    <a:pt x="736" y="0"/>
                  </a:moveTo>
                  <a:lnTo>
                    <a:pt x="825" y="64"/>
                  </a:lnTo>
                  <a:lnTo>
                    <a:pt x="87" y="1056"/>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609">
              <a:extLst>
                <a:ext uri="{FF2B5EF4-FFF2-40B4-BE49-F238E27FC236}">
                  <a16:creationId xmlns:a16="http://schemas.microsoft.com/office/drawing/2014/main" id="{ABC133EA-89E5-496F-A59E-0616F3243642}"/>
                </a:ext>
              </a:extLst>
            </p:cNvPr>
            <p:cNvSpPr>
              <a:spLocks/>
            </p:cNvSpPr>
            <p:nvPr/>
          </p:nvSpPr>
          <p:spPr bwMode="auto">
            <a:xfrm>
              <a:off x="7898631" y="3873375"/>
              <a:ext cx="14941" cy="14212"/>
            </a:xfrm>
            <a:custGeom>
              <a:avLst/>
              <a:gdLst>
                <a:gd name="T0" fmla="*/ 18 w 24"/>
                <a:gd name="T1" fmla="*/ 3 h 23"/>
                <a:gd name="T2" fmla="*/ 20 w 24"/>
                <a:gd name="T3" fmla="*/ 17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10">
              <a:extLst>
                <a:ext uri="{FF2B5EF4-FFF2-40B4-BE49-F238E27FC236}">
                  <a16:creationId xmlns:a16="http://schemas.microsoft.com/office/drawing/2014/main" id="{57404A81-E7A0-4E11-B75C-A9817CF0D97B}"/>
                </a:ext>
              </a:extLst>
            </p:cNvPr>
            <p:cNvSpPr>
              <a:spLocks/>
            </p:cNvSpPr>
            <p:nvPr/>
          </p:nvSpPr>
          <p:spPr bwMode="auto">
            <a:xfrm>
              <a:off x="7899724" y="3875197"/>
              <a:ext cx="12755" cy="12390"/>
            </a:xfrm>
            <a:custGeom>
              <a:avLst/>
              <a:gdLst>
                <a:gd name="T0" fmla="*/ 20 w 20"/>
                <a:gd name="T1" fmla="*/ 9 h 20"/>
                <a:gd name="T2" fmla="*/ 18 w 20"/>
                <a:gd name="T3" fmla="*/ 14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11">
              <a:extLst>
                <a:ext uri="{FF2B5EF4-FFF2-40B4-BE49-F238E27FC236}">
                  <a16:creationId xmlns:a16="http://schemas.microsoft.com/office/drawing/2014/main" id="{2EE0108B-E348-487E-BB23-247051A35722}"/>
                </a:ext>
              </a:extLst>
            </p:cNvPr>
            <p:cNvSpPr>
              <a:spLocks/>
            </p:cNvSpPr>
            <p:nvPr/>
          </p:nvSpPr>
          <p:spPr bwMode="auto">
            <a:xfrm>
              <a:off x="7883691" y="3862807"/>
              <a:ext cx="25510" cy="21136"/>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9"/>
                    <a:pt x="40" y="31"/>
                  </a:cubicBezTo>
                  <a:cubicBezTo>
                    <a:pt x="40" y="31"/>
                    <a:pt x="40" y="31"/>
                    <a:pt x="40" y="31"/>
                  </a:cubicBezTo>
                  <a:cubicBezTo>
                    <a:pt x="38" y="33"/>
                    <a:pt x="34"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12">
              <a:extLst>
                <a:ext uri="{FF2B5EF4-FFF2-40B4-BE49-F238E27FC236}">
                  <a16:creationId xmlns:a16="http://schemas.microsoft.com/office/drawing/2014/main" id="{99C0FAAD-D662-4C7E-AB49-7666128FC31A}"/>
                </a:ext>
              </a:extLst>
            </p:cNvPr>
            <p:cNvSpPr>
              <a:spLocks/>
            </p:cNvSpPr>
            <p:nvPr/>
          </p:nvSpPr>
          <p:spPr bwMode="auto">
            <a:xfrm>
              <a:off x="7883691" y="3864630"/>
              <a:ext cx="24781" cy="19314"/>
            </a:xfrm>
            <a:custGeom>
              <a:avLst/>
              <a:gdLst>
                <a:gd name="T0" fmla="*/ 28 w 40"/>
                <a:gd name="T1" fmla="*/ 19 h 31"/>
                <a:gd name="T2" fmla="*/ 13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13">
              <a:extLst>
                <a:ext uri="{FF2B5EF4-FFF2-40B4-BE49-F238E27FC236}">
                  <a16:creationId xmlns:a16="http://schemas.microsoft.com/office/drawing/2014/main" id="{7F3DCA9E-429B-4328-92FD-FD5F0A0D327A}"/>
                </a:ext>
              </a:extLst>
            </p:cNvPr>
            <p:cNvSpPr>
              <a:spLocks/>
            </p:cNvSpPr>
            <p:nvPr/>
          </p:nvSpPr>
          <p:spPr bwMode="auto">
            <a:xfrm>
              <a:off x="7878588" y="3899978"/>
              <a:ext cx="14577" cy="14577"/>
            </a:xfrm>
            <a:custGeom>
              <a:avLst/>
              <a:gdLst>
                <a:gd name="T0" fmla="*/ 18 w 23"/>
                <a:gd name="T1" fmla="*/ 4 h 23"/>
                <a:gd name="T2" fmla="*/ 20 w 23"/>
                <a:gd name="T3" fmla="*/ 18 h 23"/>
                <a:gd name="T4" fmla="*/ 6 w 23"/>
                <a:gd name="T5" fmla="*/ 20 h 23"/>
                <a:gd name="T6" fmla="*/ 4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7" y="23"/>
                    <a:pt x="10" y="23"/>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14">
              <a:extLst>
                <a:ext uri="{FF2B5EF4-FFF2-40B4-BE49-F238E27FC236}">
                  <a16:creationId xmlns:a16="http://schemas.microsoft.com/office/drawing/2014/main" id="{2AF606E3-C58C-41A0-B69E-B6B398DC7805}"/>
                </a:ext>
              </a:extLst>
            </p:cNvPr>
            <p:cNvSpPr>
              <a:spLocks/>
            </p:cNvSpPr>
            <p:nvPr/>
          </p:nvSpPr>
          <p:spPr bwMode="auto">
            <a:xfrm>
              <a:off x="7880046" y="3902530"/>
              <a:ext cx="12390" cy="12026"/>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5" y="19"/>
                    <a:pt x="8" y="19"/>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15">
              <a:extLst>
                <a:ext uri="{FF2B5EF4-FFF2-40B4-BE49-F238E27FC236}">
                  <a16:creationId xmlns:a16="http://schemas.microsoft.com/office/drawing/2014/main" id="{FB3A992C-8D6C-46CA-BC2C-522D49CFF035}"/>
                </a:ext>
              </a:extLst>
            </p:cNvPr>
            <p:cNvSpPr>
              <a:spLocks/>
            </p:cNvSpPr>
            <p:nvPr/>
          </p:nvSpPr>
          <p:spPr bwMode="auto">
            <a:xfrm>
              <a:off x="7863647" y="3890140"/>
              <a:ext cx="25510" cy="20408"/>
            </a:xfrm>
            <a:custGeom>
              <a:avLst/>
              <a:gdLst>
                <a:gd name="T0" fmla="*/ 9 w 41"/>
                <a:gd name="T1" fmla="*/ 2 h 33"/>
                <a:gd name="T2" fmla="*/ 38 w 41"/>
                <a:gd name="T3" fmla="*/ 23 h 33"/>
                <a:gd name="T4" fmla="*/ 39 w 41"/>
                <a:gd name="T5" fmla="*/ 30 h 33"/>
                <a:gd name="T6" fmla="*/ 39 w 41"/>
                <a:gd name="T7" fmla="*/ 30 h 33"/>
                <a:gd name="T8" fmla="*/ 32 w 41"/>
                <a:gd name="T9" fmla="*/ 32 h 33"/>
                <a:gd name="T10" fmla="*/ 3 w 41"/>
                <a:gd name="T11" fmla="*/ 10 h 33"/>
                <a:gd name="T12" fmla="*/ 2 w 41"/>
                <a:gd name="T13" fmla="*/ 3 h 33"/>
                <a:gd name="T14" fmla="*/ 9 w 41"/>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2"/>
                  </a:moveTo>
                  <a:cubicBezTo>
                    <a:pt x="38" y="23"/>
                    <a:pt x="38" y="23"/>
                    <a:pt x="38" y="23"/>
                  </a:cubicBezTo>
                  <a:cubicBezTo>
                    <a:pt x="41" y="25"/>
                    <a:pt x="41" y="28"/>
                    <a:pt x="39" y="30"/>
                  </a:cubicBezTo>
                  <a:cubicBezTo>
                    <a:pt x="39" y="30"/>
                    <a:pt x="39" y="30"/>
                    <a:pt x="39" y="30"/>
                  </a:cubicBezTo>
                  <a:cubicBezTo>
                    <a:pt x="38" y="33"/>
                    <a:pt x="34" y="33"/>
                    <a:pt x="32" y="32"/>
                  </a:cubicBezTo>
                  <a:cubicBezTo>
                    <a:pt x="3" y="10"/>
                    <a:pt x="3" y="10"/>
                    <a:pt x="3" y="10"/>
                  </a:cubicBezTo>
                  <a:cubicBezTo>
                    <a:pt x="1" y="9"/>
                    <a:pt x="0" y="5"/>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16">
              <a:extLst>
                <a:ext uri="{FF2B5EF4-FFF2-40B4-BE49-F238E27FC236}">
                  <a16:creationId xmlns:a16="http://schemas.microsoft.com/office/drawing/2014/main" id="{195C3D22-C74B-47DB-80D1-0283CD68EA07}"/>
                </a:ext>
              </a:extLst>
            </p:cNvPr>
            <p:cNvSpPr>
              <a:spLocks/>
            </p:cNvSpPr>
            <p:nvPr/>
          </p:nvSpPr>
          <p:spPr bwMode="auto">
            <a:xfrm>
              <a:off x="7863647" y="3891962"/>
              <a:ext cx="24416"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17">
              <a:extLst>
                <a:ext uri="{FF2B5EF4-FFF2-40B4-BE49-F238E27FC236}">
                  <a16:creationId xmlns:a16="http://schemas.microsoft.com/office/drawing/2014/main" id="{F2E3E3BC-CCBC-42CB-A8CD-7A08ED5E51F1}"/>
                </a:ext>
              </a:extLst>
            </p:cNvPr>
            <p:cNvSpPr>
              <a:spLocks/>
            </p:cNvSpPr>
            <p:nvPr/>
          </p:nvSpPr>
          <p:spPr bwMode="auto">
            <a:xfrm>
              <a:off x="7858545" y="3927311"/>
              <a:ext cx="14577" cy="14577"/>
            </a:xfrm>
            <a:custGeom>
              <a:avLst/>
              <a:gdLst>
                <a:gd name="T0" fmla="*/ 18 w 23"/>
                <a:gd name="T1" fmla="*/ 3 h 23"/>
                <a:gd name="T2" fmla="*/ 20 w 23"/>
                <a:gd name="T3" fmla="*/ 18 h 23"/>
                <a:gd name="T4" fmla="*/ 6 w 23"/>
                <a:gd name="T5" fmla="*/ 20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7"/>
                    <a:pt x="23" y="13"/>
                    <a:pt x="20" y="18"/>
                  </a:cubicBezTo>
                  <a:cubicBezTo>
                    <a:pt x="17" y="22"/>
                    <a:pt x="10" y="23"/>
                    <a:pt x="6" y="20"/>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18">
              <a:extLst>
                <a:ext uri="{FF2B5EF4-FFF2-40B4-BE49-F238E27FC236}">
                  <a16:creationId xmlns:a16="http://schemas.microsoft.com/office/drawing/2014/main" id="{9EADCCA3-8FAD-4164-BBBA-78175444E4FF}"/>
                </a:ext>
              </a:extLst>
            </p:cNvPr>
            <p:cNvSpPr>
              <a:spLocks/>
            </p:cNvSpPr>
            <p:nvPr/>
          </p:nvSpPr>
          <p:spPr bwMode="auto">
            <a:xfrm>
              <a:off x="7860002" y="3929133"/>
              <a:ext cx="12390" cy="12755"/>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0" y="13"/>
                    <a:pt x="0" y="11"/>
                  </a:cubicBezTo>
                  <a:cubicBezTo>
                    <a:pt x="0" y="9"/>
                    <a:pt x="1" y="7"/>
                    <a:pt x="2" y="6"/>
                  </a:cubicBezTo>
                  <a:cubicBezTo>
                    <a:pt x="5" y="1"/>
                    <a:pt x="11" y="0"/>
                    <a:pt x="16" y="4"/>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19">
              <a:extLst>
                <a:ext uri="{FF2B5EF4-FFF2-40B4-BE49-F238E27FC236}">
                  <a16:creationId xmlns:a16="http://schemas.microsoft.com/office/drawing/2014/main" id="{0EFA9906-3B1E-4ED1-97CB-551CA0399885}"/>
                </a:ext>
              </a:extLst>
            </p:cNvPr>
            <p:cNvSpPr>
              <a:spLocks/>
            </p:cNvSpPr>
            <p:nvPr/>
          </p:nvSpPr>
          <p:spPr bwMode="auto">
            <a:xfrm>
              <a:off x="7843603" y="3916742"/>
              <a:ext cx="25874"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9"/>
                    <a:pt x="39" y="31"/>
                  </a:cubicBezTo>
                  <a:cubicBezTo>
                    <a:pt x="39" y="31"/>
                    <a:pt x="39" y="31"/>
                    <a:pt x="39" y="31"/>
                  </a:cubicBezTo>
                  <a:cubicBezTo>
                    <a:pt x="37" y="33"/>
                    <a:pt x="34" y="34"/>
                    <a:pt x="32" y="32"/>
                  </a:cubicBezTo>
                  <a:cubicBezTo>
                    <a:pt x="3" y="11"/>
                    <a:pt x="3" y="11"/>
                    <a:pt x="3" y="11"/>
                  </a:cubicBezTo>
                  <a:cubicBezTo>
                    <a:pt x="0" y="9"/>
                    <a:pt x="0" y="6"/>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20">
              <a:extLst>
                <a:ext uri="{FF2B5EF4-FFF2-40B4-BE49-F238E27FC236}">
                  <a16:creationId xmlns:a16="http://schemas.microsoft.com/office/drawing/2014/main" id="{73173986-8A43-40D3-BEC1-862D83F3C611}"/>
                </a:ext>
              </a:extLst>
            </p:cNvPr>
            <p:cNvSpPr>
              <a:spLocks/>
            </p:cNvSpPr>
            <p:nvPr/>
          </p:nvSpPr>
          <p:spPr bwMode="auto">
            <a:xfrm>
              <a:off x="7843603" y="3918929"/>
              <a:ext cx="24416" cy="18950"/>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5 w 39"/>
                <a:gd name="T11" fmla="*/ 25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3"/>
                    <a:pt x="0" y="6"/>
                    <a:pt x="3" y="8"/>
                  </a:cubicBezTo>
                  <a:cubicBezTo>
                    <a:pt x="10" y="13"/>
                    <a:pt x="10" y="13"/>
                    <a:pt x="10" y="13"/>
                  </a:cubicBezTo>
                  <a:cubicBezTo>
                    <a:pt x="25" y="25"/>
                    <a:pt x="25" y="25"/>
                    <a:pt x="25" y="25"/>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21">
              <a:extLst>
                <a:ext uri="{FF2B5EF4-FFF2-40B4-BE49-F238E27FC236}">
                  <a16:creationId xmlns:a16="http://schemas.microsoft.com/office/drawing/2014/main" id="{DBB6DB9F-5363-42B5-AF9D-1609041311C9}"/>
                </a:ext>
              </a:extLst>
            </p:cNvPr>
            <p:cNvSpPr>
              <a:spLocks/>
            </p:cNvSpPr>
            <p:nvPr/>
          </p:nvSpPr>
          <p:spPr bwMode="auto">
            <a:xfrm>
              <a:off x="7838866" y="3954277"/>
              <a:ext cx="14212" cy="14941"/>
            </a:xfrm>
            <a:custGeom>
              <a:avLst/>
              <a:gdLst>
                <a:gd name="T0" fmla="*/ 18 w 23"/>
                <a:gd name="T1" fmla="*/ 4 h 24"/>
                <a:gd name="T2" fmla="*/ 20 w 23"/>
                <a:gd name="T3" fmla="*/ 18 h 24"/>
                <a:gd name="T4" fmla="*/ 5 w 23"/>
                <a:gd name="T5" fmla="*/ 20 h 24"/>
                <a:gd name="T6" fmla="*/ 3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6" y="23"/>
                    <a:pt x="10" y="24"/>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22">
              <a:extLst>
                <a:ext uri="{FF2B5EF4-FFF2-40B4-BE49-F238E27FC236}">
                  <a16:creationId xmlns:a16="http://schemas.microsoft.com/office/drawing/2014/main" id="{CA090815-0E55-4E93-8D52-9D8FECF80872}"/>
                </a:ext>
              </a:extLst>
            </p:cNvPr>
            <p:cNvSpPr>
              <a:spLocks/>
            </p:cNvSpPr>
            <p:nvPr/>
          </p:nvSpPr>
          <p:spPr bwMode="auto">
            <a:xfrm>
              <a:off x="7839959" y="3956463"/>
              <a:ext cx="12390" cy="12755"/>
            </a:xfrm>
            <a:custGeom>
              <a:avLst/>
              <a:gdLst>
                <a:gd name="T0" fmla="*/ 20 w 20"/>
                <a:gd name="T1" fmla="*/ 9 h 20"/>
                <a:gd name="T2" fmla="*/ 18 w 20"/>
                <a:gd name="T3" fmla="*/ 14 h 20"/>
                <a:gd name="T4" fmla="*/ 3 w 20"/>
                <a:gd name="T5" fmla="*/ 16 h 20"/>
                <a:gd name="T6" fmla="*/ 0 w 20"/>
                <a:gd name="T7" fmla="*/ 10 h 20"/>
                <a:gd name="T8" fmla="*/ 1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19" y="11"/>
                    <a:pt x="19" y="13"/>
                    <a:pt x="18" y="14"/>
                  </a:cubicBezTo>
                  <a:cubicBezTo>
                    <a:pt x="14" y="19"/>
                    <a:pt x="8" y="20"/>
                    <a:pt x="3" y="16"/>
                  </a:cubicBezTo>
                  <a:cubicBezTo>
                    <a:pt x="1" y="15"/>
                    <a:pt x="0" y="13"/>
                    <a:pt x="0" y="10"/>
                  </a:cubicBezTo>
                  <a:cubicBezTo>
                    <a:pt x="0" y="9"/>
                    <a:pt x="0" y="7"/>
                    <a:pt x="1" y="5"/>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23">
              <a:extLst>
                <a:ext uri="{FF2B5EF4-FFF2-40B4-BE49-F238E27FC236}">
                  <a16:creationId xmlns:a16="http://schemas.microsoft.com/office/drawing/2014/main" id="{B05A3BEA-B98D-444A-ABA4-5273BF7B259C}"/>
                </a:ext>
              </a:extLst>
            </p:cNvPr>
            <p:cNvSpPr>
              <a:spLocks/>
            </p:cNvSpPr>
            <p:nvPr/>
          </p:nvSpPr>
          <p:spPr bwMode="auto">
            <a:xfrm>
              <a:off x="7823925" y="3944073"/>
              <a:ext cx="25510" cy="21136"/>
            </a:xfrm>
            <a:custGeom>
              <a:avLst/>
              <a:gdLst>
                <a:gd name="T0" fmla="*/ 9 w 41"/>
                <a:gd name="T1" fmla="*/ 2 h 34"/>
                <a:gd name="T2" fmla="*/ 38 w 41"/>
                <a:gd name="T3" fmla="*/ 23 h 34"/>
                <a:gd name="T4" fmla="*/ 39 w 41"/>
                <a:gd name="T5" fmla="*/ 31 h 34"/>
                <a:gd name="T6" fmla="*/ 39 w 41"/>
                <a:gd name="T7" fmla="*/ 31 h 34"/>
                <a:gd name="T8" fmla="*/ 31 w 41"/>
                <a:gd name="T9" fmla="*/ 32 h 34"/>
                <a:gd name="T10" fmla="*/ 3 w 41"/>
                <a:gd name="T11" fmla="*/ 10 h 34"/>
                <a:gd name="T12" fmla="*/ 1 w 41"/>
                <a:gd name="T13" fmla="*/ 3 h 34"/>
                <a:gd name="T14" fmla="*/ 1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1" y="32"/>
                  </a:cubicBezTo>
                  <a:cubicBezTo>
                    <a:pt x="3" y="10"/>
                    <a:pt x="3" y="10"/>
                    <a:pt x="3" y="10"/>
                  </a:cubicBezTo>
                  <a:cubicBezTo>
                    <a:pt x="0" y="9"/>
                    <a:pt x="0" y="5"/>
                    <a:pt x="1" y="3"/>
                  </a:cubicBezTo>
                  <a:cubicBezTo>
                    <a:pt x="1" y="3"/>
                    <a:pt x="1" y="3"/>
                    <a:pt x="1" y="3"/>
                  </a:cubicBezTo>
                  <a:cubicBezTo>
                    <a:pt x="3"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24">
              <a:extLst>
                <a:ext uri="{FF2B5EF4-FFF2-40B4-BE49-F238E27FC236}">
                  <a16:creationId xmlns:a16="http://schemas.microsoft.com/office/drawing/2014/main" id="{245F4E39-3969-4744-84A8-4EED7674DBFF}"/>
                </a:ext>
              </a:extLst>
            </p:cNvPr>
            <p:cNvSpPr>
              <a:spLocks/>
            </p:cNvSpPr>
            <p:nvPr/>
          </p:nvSpPr>
          <p:spPr bwMode="auto">
            <a:xfrm>
              <a:off x="7823925" y="3945895"/>
              <a:ext cx="24052" cy="19314"/>
            </a:xfrm>
            <a:custGeom>
              <a:avLst/>
              <a:gdLst>
                <a:gd name="T0" fmla="*/ 27 w 39"/>
                <a:gd name="T1" fmla="*/ 19 h 31"/>
                <a:gd name="T2" fmla="*/ 13 w 39"/>
                <a:gd name="T3" fmla="*/ 8 h 31"/>
                <a:gd name="T4" fmla="*/ 1 w 39"/>
                <a:gd name="T5" fmla="*/ 0 h 31"/>
                <a:gd name="T6" fmla="*/ 3 w 39"/>
                <a:gd name="T7" fmla="*/ 7 h 31"/>
                <a:gd name="T8" fmla="*/ 10 w 39"/>
                <a:gd name="T9" fmla="*/ 13 h 31"/>
                <a:gd name="T10" fmla="*/ 25 w 39"/>
                <a:gd name="T11" fmla="*/ 24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8"/>
                    <a:pt x="13" y="8"/>
                    <a:pt x="13" y="8"/>
                  </a:cubicBezTo>
                  <a:cubicBezTo>
                    <a:pt x="1" y="0"/>
                    <a:pt x="1" y="0"/>
                    <a:pt x="1" y="0"/>
                  </a:cubicBezTo>
                  <a:cubicBezTo>
                    <a:pt x="0" y="2"/>
                    <a:pt x="0" y="6"/>
                    <a:pt x="3" y="7"/>
                  </a:cubicBezTo>
                  <a:cubicBezTo>
                    <a:pt x="10" y="13"/>
                    <a:pt x="10" y="13"/>
                    <a:pt x="10" y="13"/>
                  </a:cubicBezTo>
                  <a:cubicBezTo>
                    <a:pt x="25" y="24"/>
                    <a:pt x="25" y="24"/>
                    <a:pt x="25" y="24"/>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25">
              <a:extLst>
                <a:ext uri="{FF2B5EF4-FFF2-40B4-BE49-F238E27FC236}">
                  <a16:creationId xmlns:a16="http://schemas.microsoft.com/office/drawing/2014/main" id="{5FE1C8E3-5E5A-4C2F-AD46-4EC8145123CA}"/>
                </a:ext>
              </a:extLst>
            </p:cNvPr>
            <p:cNvSpPr>
              <a:spLocks/>
            </p:cNvSpPr>
            <p:nvPr/>
          </p:nvSpPr>
          <p:spPr bwMode="auto">
            <a:xfrm>
              <a:off x="7818823" y="3981609"/>
              <a:ext cx="14212" cy="14212"/>
            </a:xfrm>
            <a:custGeom>
              <a:avLst/>
              <a:gdLst>
                <a:gd name="T0" fmla="*/ 17 w 23"/>
                <a:gd name="T1" fmla="*/ 3 h 23"/>
                <a:gd name="T2" fmla="*/ 20 w 23"/>
                <a:gd name="T3" fmla="*/ 18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7"/>
                    <a:pt x="23" y="13"/>
                    <a:pt x="20" y="18"/>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26">
              <a:extLst>
                <a:ext uri="{FF2B5EF4-FFF2-40B4-BE49-F238E27FC236}">
                  <a16:creationId xmlns:a16="http://schemas.microsoft.com/office/drawing/2014/main" id="{1799D66E-3076-4715-845E-57F0C0B1CA2F}"/>
                </a:ext>
              </a:extLst>
            </p:cNvPr>
            <p:cNvSpPr>
              <a:spLocks/>
            </p:cNvSpPr>
            <p:nvPr/>
          </p:nvSpPr>
          <p:spPr bwMode="auto">
            <a:xfrm>
              <a:off x="7819552" y="3983432"/>
              <a:ext cx="12390" cy="12390"/>
            </a:xfrm>
            <a:custGeom>
              <a:avLst/>
              <a:gdLst>
                <a:gd name="T0" fmla="*/ 20 w 20"/>
                <a:gd name="T1" fmla="*/ 10 h 20"/>
                <a:gd name="T2" fmla="*/ 19 w 20"/>
                <a:gd name="T3" fmla="*/ 15 h 20"/>
                <a:gd name="T4" fmla="*/ 4 w 20"/>
                <a:gd name="T5" fmla="*/ 17 h 20"/>
                <a:gd name="T6" fmla="*/ 0 w 20"/>
                <a:gd name="T7" fmla="*/ 11 h 20"/>
                <a:gd name="T8" fmla="*/ 2 w 20"/>
                <a:gd name="T9" fmla="*/ 6 h 20"/>
                <a:gd name="T10" fmla="*/ 17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20" y="13"/>
                    <a:pt x="19" y="15"/>
                  </a:cubicBezTo>
                  <a:cubicBezTo>
                    <a:pt x="15" y="19"/>
                    <a:pt x="9" y="20"/>
                    <a:pt x="4" y="17"/>
                  </a:cubicBezTo>
                  <a:cubicBezTo>
                    <a:pt x="2" y="15"/>
                    <a:pt x="1" y="13"/>
                    <a:pt x="0" y="11"/>
                  </a:cubicBezTo>
                  <a:cubicBezTo>
                    <a:pt x="0" y="9"/>
                    <a:pt x="1" y="7"/>
                    <a:pt x="2" y="6"/>
                  </a:cubicBezTo>
                  <a:cubicBezTo>
                    <a:pt x="6" y="1"/>
                    <a:pt x="12" y="0"/>
                    <a:pt x="17" y="4"/>
                  </a:cubicBezTo>
                  <a:cubicBezTo>
                    <a:pt x="19"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27">
              <a:extLst>
                <a:ext uri="{FF2B5EF4-FFF2-40B4-BE49-F238E27FC236}">
                  <a16:creationId xmlns:a16="http://schemas.microsoft.com/office/drawing/2014/main" id="{124B95FD-F36D-4E67-ABD2-D3CD7D0E9668}"/>
                </a:ext>
              </a:extLst>
            </p:cNvPr>
            <p:cNvSpPr>
              <a:spLocks/>
            </p:cNvSpPr>
            <p:nvPr/>
          </p:nvSpPr>
          <p:spPr bwMode="auto">
            <a:xfrm>
              <a:off x="7803153" y="3971041"/>
              <a:ext cx="26238" cy="21136"/>
            </a:xfrm>
            <a:custGeom>
              <a:avLst/>
              <a:gdLst>
                <a:gd name="T0" fmla="*/ 10 w 42"/>
                <a:gd name="T1" fmla="*/ 2 h 34"/>
                <a:gd name="T2" fmla="*/ 39 w 42"/>
                <a:gd name="T3" fmla="*/ 24 h 34"/>
                <a:gd name="T4" fmla="*/ 40 w 42"/>
                <a:gd name="T5" fmla="*/ 31 h 34"/>
                <a:gd name="T6" fmla="*/ 32 w 42"/>
                <a:gd name="T7" fmla="*/ 32 h 34"/>
                <a:gd name="T8" fmla="*/ 3 w 42"/>
                <a:gd name="T9" fmla="*/ 11 h 34"/>
                <a:gd name="T10" fmla="*/ 2 w 42"/>
                <a:gd name="T11" fmla="*/ 3 h 34"/>
                <a:gd name="T12" fmla="*/ 2 w 42"/>
                <a:gd name="T13" fmla="*/ 3 h 34"/>
                <a:gd name="T14" fmla="*/ 10 w 42"/>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0" y="2"/>
                  </a:moveTo>
                  <a:cubicBezTo>
                    <a:pt x="39" y="24"/>
                    <a:pt x="39" y="24"/>
                    <a:pt x="39" y="24"/>
                  </a:cubicBezTo>
                  <a:cubicBezTo>
                    <a:pt x="41" y="25"/>
                    <a:pt x="42" y="29"/>
                    <a:pt x="40" y="31"/>
                  </a:cubicBezTo>
                  <a:cubicBezTo>
                    <a:pt x="38" y="34"/>
                    <a:pt x="35"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28">
              <a:extLst>
                <a:ext uri="{FF2B5EF4-FFF2-40B4-BE49-F238E27FC236}">
                  <a16:creationId xmlns:a16="http://schemas.microsoft.com/office/drawing/2014/main" id="{1A8F9989-88F3-4087-8514-EE83B6443C88}"/>
                </a:ext>
              </a:extLst>
            </p:cNvPr>
            <p:cNvSpPr>
              <a:spLocks/>
            </p:cNvSpPr>
            <p:nvPr/>
          </p:nvSpPr>
          <p:spPr bwMode="auto">
            <a:xfrm>
              <a:off x="7803153" y="3972863"/>
              <a:ext cx="25145" cy="19314"/>
            </a:xfrm>
            <a:custGeom>
              <a:avLst/>
              <a:gdLst>
                <a:gd name="T0" fmla="*/ 28 w 40"/>
                <a:gd name="T1" fmla="*/ 19 h 31"/>
                <a:gd name="T2" fmla="*/ 14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4" y="9"/>
                    <a:pt x="14" y="9"/>
                    <a:pt x="14"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5" y="31"/>
                    <a:pt x="38" y="31"/>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629">
              <a:extLst>
                <a:ext uri="{FF2B5EF4-FFF2-40B4-BE49-F238E27FC236}">
                  <a16:creationId xmlns:a16="http://schemas.microsoft.com/office/drawing/2014/main" id="{A31E6D1E-835E-4C8B-896A-7E9BA629D3A0}"/>
                </a:ext>
              </a:extLst>
            </p:cNvPr>
            <p:cNvSpPr>
              <a:spLocks/>
            </p:cNvSpPr>
            <p:nvPr/>
          </p:nvSpPr>
          <p:spPr bwMode="auto">
            <a:xfrm>
              <a:off x="7798415" y="4008941"/>
              <a:ext cx="14941" cy="14212"/>
            </a:xfrm>
            <a:custGeom>
              <a:avLst/>
              <a:gdLst>
                <a:gd name="T0" fmla="*/ 18 w 24"/>
                <a:gd name="T1" fmla="*/ 3 h 23"/>
                <a:gd name="T2" fmla="*/ 20 w 24"/>
                <a:gd name="T3" fmla="*/ 17 h 23"/>
                <a:gd name="T4" fmla="*/ 6 w 24"/>
                <a:gd name="T5" fmla="*/ 19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1" y="23"/>
                    <a:pt x="6" y="19"/>
                  </a:cubicBezTo>
                  <a:cubicBezTo>
                    <a:pt x="1" y="16"/>
                    <a:pt x="0" y="10"/>
                    <a:pt x="4" y="5"/>
                  </a:cubicBezTo>
                  <a:cubicBezTo>
                    <a:pt x="7" y="0"/>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30">
              <a:extLst>
                <a:ext uri="{FF2B5EF4-FFF2-40B4-BE49-F238E27FC236}">
                  <a16:creationId xmlns:a16="http://schemas.microsoft.com/office/drawing/2014/main" id="{A0B0C945-3307-49CC-BFAF-A07D87522CB2}"/>
                </a:ext>
              </a:extLst>
            </p:cNvPr>
            <p:cNvSpPr>
              <a:spLocks/>
            </p:cNvSpPr>
            <p:nvPr/>
          </p:nvSpPr>
          <p:spPr bwMode="auto">
            <a:xfrm>
              <a:off x="7799508" y="4010762"/>
              <a:ext cx="12390" cy="12390"/>
            </a:xfrm>
            <a:custGeom>
              <a:avLst/>
              <a:gdLst>
                <a:gd name="T0" fmla="*/ 20 w 20"/>
                <a:gd name="T1" fmla="*/ 9 h 20"/>
                <a:gd name="T2" fmla="*/ 18 w 20"/>
                <a:gd name="T3" fmla="*/ 14 h 20"/>
                <a:gd name="T4" fmla="*/ 4 w 20"/>
                <a:gd name="T5" fmla="*/ 16 h 20"/>
                <a:gd name="T6" fmla="*/ 0 w 20"/>
                <a:gd name="T7" fmla="*/ 11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9" y="20"/>
                    <a:pt x="4" y="16"/>
                  </a:cubicBezTo>
                  <a:cubicBezTo>
                    <a:pt x="2" y="15"/>
                    <a:pt x="1" y="13"/>
                    <a:pt x="0" y="11"/>
                  </a:cubicBezTo>
                  <a:cubicBezTo>
                    <a:pt x="0" y="9"/>
                    <a:pt x="1" y="7"/>
                    <a:pt x="2" y="5"/>
                  </a:cubicBezTo>
                  <a:cubicBezTo>
                    <a:pt x="5" y="1"/>
                    <a:pt x="12" y="0"/>
                    <a:pt x="16" y="3"/>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31">
              <a:extLst>
                <a:ext uri="{FF2B5EF4-FFF2-40B4-BE49-F238E27FC236}">
                  <a16:creationId xmlns:a16="http://schemas.microsoft.com/office/drawing/2014/main" id="{1D4E06AD-53B3-4C2B-B81B-3DDFF5D110E8}"/>
                </a:ext>
              </a:extLst>
            </p:cNvPr>
            <p:cNvSpPr>
              <a:spLocks/>
            </p:cNvSpPr>
            <p:nvPr/>
          </p:nvSpPr>
          <p:spPr bwMode="auto">
            <a:xfrm>
              <a:off x="7783109" y="3998372"/>
              <a:ext cx="25874" cy="20772"/>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8"/>
                    <a:pt x="40" y="31"/>
                  </a:cubicBezTo>
                  <a:cubicBezTo>
                    <a:pt x="40" y="31"/>
                    <a:pt x="40" y="31"/>
                    <a:pt x="40" y="31"/>
                  </a:cubicBezTo>
                  <a:cubicBezTo>
                    <a:pt x="38" y="33"/>
                    <a:pt x="34" y="34"/>
                    <a:pt x="32" y="32"/>
                  </a:cubicBezTo>
                  <a:cubicBezTo>
                    <a:pt x="3" y="11"/>
                    <a:pt x="3" y="11"/>
                    <a:pt x="3" y="11"/>
                  </a:cubicBezTo>
                  <a:cubicBezTo>
                    <a:pt x="1" y="9"/>
                    <a:pt x="0" y="5"/>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32">
              <a:extLst>
                <a:ext uri="{FF2B5EF4-FFF2-40B4-BE49-F238E27FC236}">
                  <a16:creationId xmlns:a16="http://schemas.microsoft.com/office/drawing/2014/main" id="{52EEB76D-4B33-4419-9C92-1166A50A8A6F}"/>
                </a:ext>
              </a:extLst>
            </p:cNvPr>
            <p:cNvSpPr>
              <a:spLocks/>
            </p:cNvSpPr>
            <p:nvPr/>
          </p:nvSpPr>
          <p:spPr bwMode="auto">
            <a:xfrm>
              <a:off x="7783109" y="4000194"/>
              <a:ext cx="25145" cy="18950"/>
            </a:xfrm>
            <a:custGeom>
              <a:avLst/>
              <a:gdLst>
                <a:gd name="T0" fmla="*/ 28 w 40"/>
                <a:gd name="T1" fmla="*/ 19 h 31"/>
                <a:gd name="T2" fmla="*/ 13 w 40"/>
                <a:gd name="T3" fmla="*/ 8 h 31"/>
                <a:gd name="T4" fmla="*/ 2 w 40"/>
                <a:gd name="T5" fmla="*/ 0 h 31"/>
                <a:gd name="T6" fmla="*/ 3 w 40"/>
                <a:gd name="T7" fmla="*/ 8 h 31"/>
                <a:gd name="T8" fmla="*/ 10 w 40"/>
                <a:gd name="T9" fmla="*/ 13 h 31"/>
                <a:gd name="T10" fmla="*/ 26 w 40"/>
                <a:gd name="T11" fmla="*/ 24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8"/>
                    <a:pt x="13" y="8"/>
                    <a:pt x="13" y="8"/>
                  </a:cubicBezTo>
                  <a:cubicBezTo>
                    <a:pt x="2" y="0"/>
                    <a:pt x="2" y="0"/>
                    <a:pt x="2" y="0"/>
                  </a:cubicBezTo>
                  <a:cubicBezTo>
                    <a:pt x="0" y="2"/>
                    <a:pt x="1" y="6"/>
                    <a:pt x="3" y="8"/>
                  </a:cubicBezTo>
                  <a:cubicBezTo>
                    <a:pt x="10" y="13"/>
                    <a:pt x="10" y="13"/>
                    <a:pt x="10" y="13"/>
                  </a:cubicBezTo>
                  <a:cubicBezTo>
                    <a:pt x="26" y="24"/>
                    <a:pt x="26" y="24"/>
                    <a:pt x="26" y="24"/>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33">
              <a:extLst>
                <a:ext uri="{FF2B5EF4-FFF2-40B4-BE49-F238E27FC236}">
                  <a16:creationId xmlns:a16="http://schemas.microsoft.com/office/drawing/2014/main" id="{0E3C012B-F183-4C9D-A072-D8D6D495D0E3}"/>
                </a:ext>
              </a:extLst>
            </p:cNvPr>
            <p:cNvSpPr>
              <a:spLocks/>
            </p:cNvSpPr>
            <p:nvPr/>
          </p:nvSpPr>
          <p:spPr bwMode="auto">
            <a:xfrm>
              <a:off x="7778372" y="4035543"/>
              <a:ext cx="14941" cy="14212"/>
            </a:xfrm>
            <a:custGeom>
              <a:avLst/>
              <a:gdLst>
                <a:gd name="T0" fmla="*/ 18 w 24"/>
                <a:gd name="T1" fmla="*/ 3 h 23"/>
                <a:gd name="T2" fmla="*/ 20 w 24"/>
                <a:gd name="T3" fmla="*/ 18 h 23"/>
                <a:gd name="T4" fmla="*/ 6 w 24"/>
                <a:gd name="T5" fmla="*/ 20 h 23"/>
                <a:gd name="T6" fmla="*/ 4 w 24"/>
                <a:gd name="T7" fmla="*/ 6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7"/>
                    <a:pt x="0" y="10"/>
                    <a:pt x="4" y="6"/>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34">
              <a:extLst>
                <a:ext uri="{FF2B5EF4-FFF2-40B4-BE49-F238E27FC236}">
                  <a16:creationId xmlns:a16="http://schemas.microsoft.com/office/drawing/2014/main" id="{D0AD97A5-73DE-4A83-839B-8158D826D848}"/>
                </a:ext>
              </a:extLst>
            </p:cNvPr>
            <p:cNvSpPr>
              <a:spLocks/>
            </p:cNvSpPr>
            <p:nvPr/>
          </p:nvSpPr>
          <p:spPr bwMode="auto">
            <a:xfrm>
              <a:off x="7779465" y="4037365"/>
              <a:ext cx="12390" cy="12390"/>
            </a:xfrm>
            <a:custGeom>
              <a:avLst/>
              <a:gdLst>
                <a:gd name="T0" fmla="*/ 20 w 20"/>
                <a:gd name="T1" fmla="*/ 10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19" y="13"/>
                    <a:pt x="18" y="15"/>
                  </a:cubicBezTo>
                  <a:cubicBezTo>
                    <a:pt x="15" y="19"/>
                    <a:pt x="8" y="20"/>
                    <a:pt x="4" y="17"/>
                  </a:cubicBezTo>
                  <a:cubicBezTo>
                    <a:pt x="2" y="15"/>
                    <a:pt x="0" y="13"/>
                    <a:pt x="0" y="11"/>
                  </a:cubicBezTo>
                  <a:cubicBezTo>
                    <a:pt x="0" y="9"/>
                    <a:pt x="1" y="8"/>
                    <a:pt x="2" y="6"/>
                  </a:cubicBezTo>
                  <a:cubicBezTo>
                    <a:pt x="5" y="1"/>
                    <a:pt x="12" y="0"/>
                    <a:pt x="16" y="4"/>
                  </a:cubicBezTo>
                  <a:cubicBezTo>
                    <a:pt x="18"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35">
              <a:extLst>
                <a:ext uri="{FF2B5EF4-FFF2-40B4-BE49-F238E27FC236}">
                  <a16:creationId xmlns:a16="http://schemas.microsoft.com/office/drawing/2014/main" id="{F69E7125-4B94-40CA-A4B9-A7770C4CDE5D}"/>
                </a:ext>
              </a:extLst>
            </p:cNvPr>
            <p:cNvSpPr>
              <a:spLocks/>
            </p:cNvSpPr>
            <p:nvPr/>
          </p:nvSpPr>
          <p:spPr bwMode="auto">
            <a:xfrm>
              <a:off x="7763431" y="4025704"/>
              <a:ext cx="25510" cy="20408"/>
            </a:xfrm>
            <a:custGeom>
              <a:avLst/>
              <a:gdLst>
                <a:gd name="T0" fmla="*/ 10 w 41"/>
                <a:gd name="T1" fmla="*/ 1 h 33"/>
                <a:gd name="T2" fmla="*/ 38 w 41"/>
                <a:gd name="T3" fmla="*/ 23 h 33"/>
                <a:gd name="T4" fmla="*/ 39 w 41"/>
                <a:gd name="T5" fmla="*/ 30 h 33"/>
                <a:gd name="T6" fmla="*/ 39 w 41"/>
                <a:gd name="T7" fmla="*/ 30 h 33"/>
                <a:gd name="T8" fmla="*/ 32 w 41"/>
                <a:gd name="T9" fmla="*/ 31 h 33"/>
                <a:gd name="T10" fmla="*/ 3 w 41"/>
                <a:gd name="T11" fmla="*/ 10 h 33"/>
                <a:gd name="T12" fmla="*/ 2 w 41"/>
                <a:gd name="T13" fmla="*/ 3 h 33"/>
                <a:gd name="T14" fmla="*/ 2 w 41"/>
                <a:gd name="T15" fmla="*/ 3 h 33"/>
                <a:gd name="T16" fmla="*/ 10 w 4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10" y="1"/>
                  </a:moveTo>
                  <a:cubicBezTo>
                    <a:pt x="38" y="23"/>
                    <a:pt x="38" y="23"/>
                    <a:pt x="38" y="23"/>
                  </a:cubicBezTo>
                  <a:cubicBezTo>
                    <a:pt x="41" y="24"/>
                    <a:pt x="41" y="28"/>
                    <a:pt x="39" y="30"/>
                  </a:cubicBezTo>
                  <a:cubicBezTo>
                    <a:pt x="39" y="30"/>
                    <a:pt x="39" y="30"/>
                    <a:pt x="39" y="30"/>
                  </a:cubicBezTo>
                  <a:cubicBezTo>
                    <a:pt x="38" y="33"/>
                    <a:pt x="34" y="33"/>
                    <a:pt x="32" y="31"/>
                  </a:cubicBezTo>
                  <a:cubicBezTo>
                    <a:pt x="3" y="10"/>
                    <a:pt x="3" y="10"/>
                    <a:pt x="3" y="10"/>
                  </a:cubicBezTo>
                  <a:cubicBezTo>
                    <a:pt x="1" y="8"/>
                    <a:pt x="0" y="5"/>
                    <a:pt x="2" y="3"/>
                  </a:cubicBezTo>
                  <a:cubicBezTo>
                    <a:pt x="2" y="3"/>
                    <a:pt x="2" y="3"/>
                    <a:pt x="2" y="3"/>
                  </a:cubicBezTo>
                  <a:cubicBezTo>
                    <a:pt x="4" y="0"/>
                    <a:pt x="7" y="0"/>
                    <a:pt x="10"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36">
              <a:extLst>
                <a:ext uri="{FF2B5EF4-FFF2-40B4-BE49-F238E27FC236}">
                  <a16:creationId xmlns:a16="http://schemas.microsoft.com/office/drawing/2014/main" id="{E67C3E6E-27F1-48FB-ADDD-13652F9F3CD3}"/>
                </a:ext>
              </a:extLst>
            </p:cNvPr>
            <p:cNvSpPr>
              <a:spLocks/>
            </p:cNvSpPr>
            <p:nvPr/>
          </p:nvSpPr>
          <p:spPr bwMode="auto">
            <a:xfrm>
              <a:off x="7763431" y="4027527"/>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2 h 30"/>
                <a:gd name="T10" fmla="*/ 26 w 39"/>
                <a:gd name="T11" fmla="*/ 24 h 30"/>
                <a:gd name="T12" fmla="*/ 32 w 39"/>
                <a:gd name="T13" fmla="*/ 28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5"/>
                    <a:pt x="3" y="7"/>
                  </a:cubicBezTo>
                  <a:cubicBezTo>
                    <a:pt x="10" y="12"/>
                    <a:pt x="10" y="12"/>
                    <a:pt x="10" y="12"/>
                  </a:cubicBezTo>
                  <a:cubicBezTo>
                    <a:pt x="26" y="24"/>
                    <a:pt x="26" y="24"/>
                    <a:pt x="26" y="24"/>
                  </a:cubicBezTo>
                  <a:cubicBezTo>
                    <a:pt x="32" y="28"/>
                    <a:pt x="32" y="28"/>
                    <a:pt x="32" y="28"/>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37">
              <a:extLst>
                <a:ext uri="{FF2B5EF4-FFF2-40B4-BE49-F238E27FC236}">
                  <a16:creationId xmlns:a16="http://schemas.microsoft.com/office/drawing/2014/main" id="{A596EF67-84A4-40F1-8827-A23EB88416DB}"/>
                </a:ext>
              </a:extLst>
            </p:cNvPr>
            <p:cNvSpPr>
              <a:spLocks/>
            </p:cNvSpPr>
            <p:nvPr/>
          </p:nvSpPr>
          <p:spPr bwMode="auto">
            <a:xfrm>
              <a:off x="7758329" y="4062875"/>
              <a:ext cx="14212" cy="14212"/>
            </a:xfrm>
            <a:custGeom>
              <a:avLst/>
              <a:gdLst>
                <a:gd name="T0" fmla="*/ 18 w 23"/>
                <a:gd name="T1" fmla="*/ 3 h 23"/>
                <a:gd name="T2" fmla="*/ 20 w 23"/>
                <a:gd name="T3" fmla="*/ 17 h 23"/>
                <a:gd name="T4" fmla="*/ 6 w 23"/>
                <a:gd name="T5" fmla="*/ 19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6"/>
                    <a:pt x="23" y="13"/>
                    <a:pt x="20" y="17"/>
                  </a:cubicBezTo>
                  <a:cubicBezTo>
                    <a:pt x="17" y="22"/>
                    <a:pt x="10" y="23"/>
                    <a:pt x="6" y="19"/>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638">
              <a:extLst>
                <a:ext uri="{FF2B5EF4-FFF2-40B4-BE49-F238E27FC236}">
                  <a16:creationId xmlns:a16="http://schemas.microsoft.com/office/drawing/2014/main" id="{E1198A63-0086-48C0-9C85-73842F5C0DC8}"/>
                </a:ext>
              </a:extLst>
            </p:cNvPr>
            <p:cNvSpPr>
              <a:spLocks/>
            </p:cNvSpPr>
            <p:nvPr/>
          </p:nvSpPr>
          <p:spPr bwMode="auto">
            <a:xfrm>
              <a:off x="7759422" y="4064698"/>
              <a:ext cx="12755" cy="12390"/>
            </a:xfrm>
            <a:custGeom>
              <a:avLst/>
              <a:gdLst>
                <a:gd name="T0" fmla="*/ 20 w 20"/>
                <a:gd name="T1" fmla="*/ 9 h 20"/>
                <a:gd name="T2" fmla="*/ 18 w 20"/>
                <a:gd name="T3" fmla="*/ 14 h 20"/>
                <a:gd name="T4" fmla="*/ 4 w 20"/>
                <a:gd name="T5" fmla="*/ 16 h 20"/>
                <a:gd name="T6" fmla="*/ 0 w 20"/>
                <a:gd name="T7" fmla="*/ 11 h 20"/>
                <a:gd name="T8" fmla="*/ 2 w 20"/>
                <a:gd name="T9" fmla="*/ 6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1"/>
                  </a:cubicBezTo>
                  <a:cubicBezTo>
                    <a:pt x="0" y="9"/>
                    <a:pt x="1" y="7"/>
                    <a:pt x="2" y="6"/>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39">
              <a:extLst>
                <a:ext uri="{FF2B5EF4-FFF2-40B4-BE49-F238E27FC236}">
                  <a16:creationId xmlns:a16="http://schemas.microsoft.com/office/drawing/2014/main" id="{38EBE8C0-4375-4FB3-880A-CED7659FF814}"/>
                </a:ext>
              </a:extLst>
            </p:cNvPr>
            <p:cNvSpPr>
              <a:spLocks/>
            </p:cNvSpPr>
            <p:nvPr/>
          </p:nvSpPr>
          <p:spPr bwMode="auto">
            <a:xfrm>
              <a:off x="7743387" y="4052307"/>
              <a:ext cx="25510"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2" y="32"/>
                  </a:cubicBezTo>
                  <a:cubicBezTo>
                    <a:pt x="3" y="11"/>
                    <a:pt x="3" y="11"/>
                    <a:pt x="3" y="11"/>
                  </a:cubicBezTo>
                  <a:cubicBezTo>
                    <a:pt x="0" y="9"/>
                    <a:pt x="0" y="5"/>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640">
              <a:extLst>
                <a:ext uri="{FF2B5EF4-FFF2-40B4-BE49-F238E27FC236}">
                  <a16:creationId xmlns:a16="http://schemas.microsoft.com/office/drawing/2014/main" id="{ECA37B59-D2B1-4654-81B3-4055B709CB1B}"/>
                </a:ext>
              </a:extLst>
            </p:cNvPr>
            <p:cNvSpPr>
              <a:spLocks/>
            </p:cNvSpPr>
            <p:nvPr/>
          </p:nvSpPr>
          <p:spPr bwMode="auto">
            <a:xfrm>
              <a:off x="7743387" y="4054129"/>
              <a:ext cx="24416" cy="19314"/>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6 w 39"/>
                <a:gd name="T11" fmla="*/ 24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2"/>
                    <a:pt x="0" y="6"/>
                    <a:pt x="3" y="8"/>
                  </a:cubicBezTo>
                  <a:cubicBezTo>
                    <a:pt x="10" y="13"/>
                    <a:pt x="10" y="13"/>
                    <a:pt x="10" y="13"/>
                  </a:cubicBezTo>
                  <a:cubicBezTo>
                    <a:pt x="26" y="24"/>
                    <a:pt x="26" y="24"/>
                    <a:pt x="26" y="24"/>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41">
              <a:extLst>
                <a:ext uri="{FF2B5EF4-FFF2-40B4-BE49-F238E27FC236}">
                  <a16:creationId xmlns:a16="http://schemas.microsoft.com/office/drawing/2014/main" id="{E7033788-4363-48ED-B112-DFA6C2C8EC59}"/>
                </a:ext>
              </a:extLst>
            </p:cNvPr>
            <p:cNvSpPr>
              <a:spLocks/>
            </p:cNvSpPr>
            <p:nvPr/>
          </p:nvSpPr>
          <p:spPr bwMode="auto">
            <a:xfrm>
              <a:off x="7738286" y="4089478"/>
              <a:ext cx="14577" cy="14212"/>
            </a:xfrm>
            <a:custGeom>
              <a:avLst/>
              <a:gdLst>
                <a:gd name="T0" fmla="*/ 18 w 23"/>
                <a:gd name="T1" fmla="*/ 4 h 23"/>
                <a:gd name="T2" fmla="*/ 20 w 23"/>
                <a:gd name="T3" fmla="*/ 18 h 23"/>
                <a:gd name="T4" fmla="*/ 5 w 23"/>
                <a:gd name="T5" fmla="*/ 20 h 23"/>
                <a:gd name="T6" fmla="*/ 3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42">
              <a:extLst>
                <a:ext uri="{FF2B5EF4-FFF2-40B4-BE49-F238E27FC236}">
                  <a16:creationId xmlns:a16="http://schemas.microsoft.com/office/drawing/2014/main" id="{859E26C7-E975-4690-B57C-83CD452ECDFC}"/>
                </a:ext>
              </a:extLst>
            </p:cNvPr>
            <p:cNvSpPr>
              <a:spLocks/>
            </p:cNvSpPr>
            <p:nvPr/>
          </p:nvSpPr>
          <p:spPr bwMode="auto">
            <a:xfrm>
              <a:off x="7739743" y="4092029"/>
              <a:ext cx="12390" cy="11662"/>
            </a:xfrm>
            <a:custGeom>
              <a:avLst/>
              <a:gdLst>
                <a:gd name="T0" fmla="*/ 20 w 20"/>
                <a:gd name="T1" fmla="*/ 9 h 19"/>
                <a:gd name="T2" fmla="*/ 18 w 20"/>
                <a:gd name="T3" fmla="*/ 14 h 19"/>
                <a:gd name="T4" fmla="*/ 3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4" y="18"/>
                    <a:pt x="8" y="19"/>
                    <a:pt x="3" y="16"/>
                  </a:cubicBezTo>
                  <a:cubicBezTo>
                    <a:pt x="1" y="15"/>
                    <a:pt x="0" y="12"/>
                    <a:pt x="0" y="10"/>
                  </a:cubicBezTo>
                  <a:cubicBezTo>
                    <a:pt x="0" y="8"/>
                    <a:pt x="0" y="7"/>
                    <a:pt x="2" y="5"/>
                  </a:cubicBezTo>
                  <a:cubicBezTo>
                    <a:pt x="5" y="1"/>
                    <a:pt x="11" y="0"/>
                    <a:pt x="16" y="3"/>
                  </a:cubicBezTo>
                  <a:cubicBezTo>
                    <a:pt x="18" y="4"/>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43">
              <a:extLst>
                <a:ext uri="{FF2B5EF4-FFF2-40B4-BE49-F238E27FC236}">
                  <a16:creationId xmlns:a16="http://schemas.microsoft.com/office/drawing/2014/main" id="{320B8432-24EE-4758-B2CB-9529F56C2AB0}"/>
                </a:ext>
              </a:extLst>
            </p:cNvPr>
            <p:cNvSpPr>
              <a:spLocks/>
            </p:cNvSpPr>
            <p:nvPr/>
          </p:nvSpPr>
          <p:spPr bwMode="auto">
            <a:xfrm>
              <a:off x="7723344" y="4079639"/>
              <a:ext cx="25510" cy="20408"/>
            </a:xfrm>
            <a:custGeom>
              <a:avLst/>
              <a:gdLst>
                <a:gd name="T0" fmla="*/ 9 w 41"/>
                <a:gd name="T1" fmla="*/ 1 h 33"/>
                <a:gd name="T2" fmla="*/ 38 w 41"/>
                <a:gd name="T3" fmla="*/ 23 h 33"/>
                <a:gd name="T4" fmla="*/ 39 w 41"/>
                <a:gd name="T5" fmla="*/ 30 h 33"/>
                <a:gd name="T6" fmla="*/ 31 w 41"/>
                <a:gd name="T7" fmla="*/ 32 h 33"/>
                <a:gd name="T8" fmla="*/ 3 w 41"/>
                <a:gd name="T9" fmla="*/ 10 h 33"/>
                <a:gd name="T10" fmla="*/ 2 w 41"/>
                <a:gd name="T11" fmla="*/ 3 h 33"/>
                <a:gd name="T12" fmla="*/ 2 w 41"/>
                <a:gd name="T13" fmla="*/ 3 h 33"/>
                <a:gd name="T14" fmla="*/ 9 w 41"/>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1"/>
                  </a:moveTo>
                  <a:cubicBezTo>
                    <a:pt x="38" y="23"/>
                    <a:pt x="38" y="23"/>
                    <a:pt x="38" y="23"/>
                  </a:cubicBezTo>
                  <a:cubicBezTo>
                    <a:pt x="40" y="25"/>
                    <a:pt x="41" y="28"/>
                    <a:pt x="39" y="30"/>
                  </a:cubicBezTo>
                  <a:cubicBezTo>
                    <a:pt x="37" y="33"/>
                    <a:pt x="34" y="33"/>
                    <a:pt x="31" y="32"/>
                  </a:cubicBezTo>
                  <a:cubicBezTo>
                    <a:pt x="3" y="10"/>
                    <a:pt x="3" y="10"/>
                    <a:pt x="3" y="10"/>
                  </a:cubicBezTo>
                  <a:cubicBezTo>
                    <a:pt x="0" y="8"/>
                    <a:pt x="0" y="5"/>
                    <a:pt x="2" y="3"/>
                  </a:cubicBezTo>
                  <a:cubicBezTo>
                    <a:pt x="2" y="3"/>
                    <a:pt x="2" y="3"/>
                    <a:pt x="2" y="3"/>
                  </a:cubicBezTo>
                  <a:cubicBezTo>
                    <a:pt x="3" y="0"/>
                    <a:pt x="7" y="0"/>
                    <a:pt x="9"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44">
              <a:extLst>
                <a:ext uri="{FF2B5EF4-FFF2-40B4-BE49-F238E27FC236}">
                  <a16:creationId xmlns:a16="http://schemas.microsoft.com/office/drawing/2014/main" id="{F8DB1E27-69A7-4317-95B1-7DBCC7BE4999}"/>
                </a:ext>
              </a:extLst>
            </p:cNvPr>
            <p:cNvSpPr>
              <a:spLocks/>
            </p:cNvSpPr>
            <p:nvPr/>
          </p:nvSpPr>
          <p:spPr bwMode="auto">
            <a:xfrm>
              <a:off x="7723344" y="4081461"/>
              <a:ext cx="24416" cy="18587"/>
            </a:xfrm>
            <a:custGeom>
              <a:avLst/>
              <a:gdLst>
                <a:gd name="T0" fmla="*/ 27 w 39"/>
                <a:gd name="T1" fmla="*/ 19 h 30"/>
                <a:gd name="T2" fmla="*/ 13 w 39"/>
                <a:gd name="T3" fmla="*/ 8 h 30"/>
                <a:gd name="T4" fmla="*/ 2 w 39"/>
                <a:gd name="T5" fmla="*/ 0 h 30"/>
                <a:gd name="T6" fmla="*/ 3 w 39"/>
                <a:gd name="T7" fmla="*/ 7 h 30"/>
                <a:gd name="T8" fmla="*/ 10 w 39"/>
                <a:gd name="T9" fmla="*/ 12 h 30"/>
                <a:gd name="T10" fmla="*/ 25 w 39"/>
                <a:gd name="T11" fmla="*/ 24 h 30"/>
                <a:gd name="T12" fmla="*/ 31 w 39"/>
                <a:gd name="T13" fmla="*/ 29 h 30"/>
                <a:gd name="T14" fmla="*/ 39 w 39"/>
                <a:gd name="T15" fmla="*/ 27 h 30"/>
                <a:gd name="T16" fmla="*/ 27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7" y="19"/>
                  </a:moveTo>
                  <a:cubicBezTo>
                    <a:pt x="13" y="8"/>
                    <a:pt x="13" y="8"/>
                    <a:pt x="13" y="8"/>
                  </a:cubicBezTo>
                  <a:cubicBezTo>
                    <a:pt x="2" y="0"/>
                    <a:pt x="2" y="0"/>
                    <a:pt x="2" y="0"/>
                  </a:cubicBezTo>
                  <a:cubicBezTo>
                    <a:pt x="0" y="2"/>
                    <a:pt x="0" y="5"/>
                    <a:pt x="3" y="7"/>
                  </a:cubicBezTo>
                  <a:cubicBezTo>
                    <a:pt x="10" y="12"/>
                    <a:pt x="10" y="12"/>
                    <a:pt x="10" y="12"/>
                  </a:cubicBezTo>
                  <a:cubicBezTo>
                    <a:pt x="25" y="24"/>
                    <a:pt x="25" y="24"/>
                    <a:pt x="25" y="24"/>
                  </a:cubicBezTo>
                  <a:cubicBezTo>
                    <a:pt x="31" y="29"/>
                    <a:pt x="31" y="29"/>
                    <a:pt x="31" y="29"/>
                  </a:cubicBezTo>
                  <a:cubicBezTo>
                    <a:pt x="34" y="30"/>
                    <a:pt x="37" y="30"/>
                    <a:pt x="39" y="27"/>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645">
              <a:extLst>
                <a:ext uri="{FF2B5EF4-FFF2-40B4-BE49-F238E27FC236}">
                  <a16:creationId xmlns:a16="http://schemas.microsoft.com/office/drawing/2014/main" id="{2EE85F97-828F-4DB3-BE98-44D0A3CD06F9}"/>
                </a:ext>
              </a:extLst>
            </p:cNvPr>
            <p:cNvSpPr>
              <a:spLocks/>
            </p:cNvSpPr>
            <p:nvPr/>
          </p:nvSpPr>
          <p:spPr bwMode="auto">
            <a:xfrm>
              <a:off x="7718607" y="4116810"/>
              <a:ext cx="14212" cy="14212"/>
            </a:xfrm>
            <a:custGeom>
              <a:avLst/>
              <a:gdLst>
                <a:gd name="T0" fmla="*/ 17 w 23"/>
                <a:gd name="T1" fmla="*/ 3 h 23"/>
                <a:gd name="T2" fmla="*/ 20 w 23"/>
                <a:gd name="T3" fmla="*/ 17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6"/>
                    <a:pt x="23" y="13"/>
                    <a:pt x="20" y="17"/>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646">
              <a:extLst>
                <a:ext uri="{FF2B5EF4-FFF2-40B4-BE49-F238E27FC236}">
                  <a16:creationId xmlns:a16="http://schemas.microsoft.com/office/drawing/2014/main" id="{89330148-0B2D-4E84-A713-6968FC88B314}"/>
                </a:ext>
              </a:extLst>
            </p:cNvPr>
            <p:cNvSpPr>
              <a:spLocks/>
            </p:cNvSpPr>
            <p:nvPr/>
          </p:nvSpPr>
          <p:spPr bwMode="auto">
            <a:xfrm>
              <a:off x="7718971" y="4118632"/>
              <a:ext cx="13119" cy="12390"/>
            </a:xfrm>
            <a:custGeom>
              <a:avLst/>
              <a:gdLst>
                <a:gd name="T0" fmla="*/ 21 w 21"/>
                <a:gd name="T1" fmla="*/ 9 h 20"/>
                <a:gd name="T2" fmla="*/ 19 w 21"/>
                <a:gd name="T3" fmla="*/ 14 h 20"/>
                <a:gd name="T4" fmla="*/ 4 w 21"/>
                <a:gd name="T5" fmla="*/ 17 h 20"/>
                <a:gd name="T6" fmla="*/ 0 w 21"/>
                <a:gd name="T7" fmla="*/ 11 h 20"/>
                <a:gd name="T8" fmla="*/ 2 w 21"/>
                <a:gd name="T9" fmla="*/ 6 h 20"/>
                <a:gd name="T10" fmla="*/ 17 w 21"/>
                <a:gd name="T11" fmla="*/ 4 h 20"/>
                <a:gd name="T12" fmla="*/ 21 w 2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1" y="9"/>
                  </a:moveTo>
                  <a:cubicBezTo>
                    <a:pt x="20" y="11"/>
                    <a:pt x="20" y="13"/>
                    <a:pt x="19" y="14"/>
                  </a:cubicBezTo>
                  <a:cubicBezTo>
                    <a:pt x="15" y="19"/>
                    <a:pt x="9" y="20"/>
                    <a:pt x="4" y="17"/>
                  </a:cubicBezTo>
                  <a:cubicBezTo>
                    <a:pt x="2" y="15"/>
                    <a:pt x="1" y="13"/>
                    <a:pt x="0" y="11"/>
                  </a:cubicBezTo>
                  <a:cubicBezTo>
                    <a:pt x="1" y="9"/>
                    <a:pt x="1" y="7"/>
                    <a:pt x="2" y="6"/>
                  </a:cubicBezTo>
                  <a:cubicBezTo>
                    <a:pt x="6" y="1"/>
                    <a:pt x="12" y="0"/>
                    <a:pt x="17" y="4"/>
                  </a:cubicBezTo>
                  <a:cubicBezTo>
                    <a:pt x="19" y="5"/>
                    <a:pt x="20" y="7"/>
                    <a:pt x="21"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647">
              <a:extLst>
                <a:ext uri="{FF2B5EF4-FFF2-40B4-BE49-F238E27FC236}">
                  <a16:creationId xmlns:a16="http://schemas.microsoft.com/office/drawing/2014/main" id="{49636BFE-394C-4DF8-96FE-8EAA8BF8EF96}"/>
                </a:ext>
              </a:extLst>
            </p:cNvPr>
            <p:cNvSpPr>
              <a:spLocks/>
            </p:cNvSpPr>
            <p:nvPr/>
          </p:nvSpPr>
          <p:spPr bwMode="auto">
            <a:xfrm>
              <a:off x="7703666" y="4106242"/>
              <a:ext cx="25510" cy="21136"/>
            </a:xfrm>
            <a:custGeom>
              <a:avLst/>
              <a:gdLst>
                <a:gd name="T0" fmla="*/ 9 w 41"/>
                <a:gd name="T1" fmla="*/ 2 h 34"/>
                <a:gd name="T2" fmla="*/ 38 w 41"/>
                <a:gd name="T3" fmla="*/ 23 h 34"/>
                <a:gd name="T4" fmla="*/ 39 w 41"/>
                <a:gd name="T5" fmla="*/ 31 h 34"/>
                <a:gd name="T6" fmla="*/ 31 w 41"/>
                <a:gd name="T7" fmla="*/ 32 h 34"/>
                <a:gd name="T8" fmla="*/ 2 w 41"/>
                <a:gd name="T9" fmla="*/ 11 h 34"/>
                <a:gd name="T10" fmla="*/ 1 w 41"/>
                <a:gd name="T11" fmla="*/ 3 h 34"/>
                <a:gd name="T12" fmla="*/ 1 w 41"/>
                <a:gd name="T13" fmla="*/ 3 h 34"/>
                <a:gd name="T14" fmla="*/ 9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9" y="2"/>
                  </a:moveTo>
                  <a:cubicBezTo>
                    <a:pt x="38" y="23"/>
                    <a:pt x="38" y="23"/>
                    <a:pt x="38" y="23"/>
                  </a:cubicBezTo>
                  <a:cubicBezTo>
                    <a:pt x="40" y="25"/>
                    <a:pt x="41" y="28"/>
                    <a:pt x="39" y="31"/>
                  </a:cubicBezTo>
                  <a:cubicBezTo>
                    <a:pt x="37" y="33"/>
                    <a:pt x="34" y="34"/>
                    <a:pt x="31" y="32"/>
                  </a:cubicBezTo>
                  <a:cubicBezTo>
                    <a:pt x="2" y="11"/>
                    <a:pt x="2" y="11"/>
                    <a:pt x="2" y="11"/>
                  </a:cubicBezTo>
                  <a:cubicBezTo>
                    <a:pt x="0" y="9"/>
                    <a:pt x="0" y="6"/>
                    <a:pt x="1" y="3"/>
                  </a:cubicBezTo>
                  <a:cubicBezTo>
                    <a:pt x="1" y="3"/>
                    <a:pt x="1" y="3"/>
                    <a:pt x="1"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648">
              <a:extLst>
                <a:ext uri="{FF2B5EF4-FFF2-40B4-BE49-F238E27FC236}">
                  <a16:creationId xmlns:a16="http://schemas.microsoft.com/office/drawing/2014/main" id="{BCD6AC20-D489-4C20-9FD1-742D5CF3B9B3}"/>
                </a:ext>
              </a:extLst>
            </p:cNvPr>
            <p:cNvSpPr>
              <a:spLocks/>
            </p:cNvSpPr>
            <p:nvPr/>
          </p:nvSpPr>
          <p:spPr bwMode="auto">
            <a:xfrm>
              <a:off x="7703666" y="4108064"/>
              <a:ext cx="24052" cy="19314"/>
            </a:xfrm>
            <a:custGeom>
              <a:avLst/>
              <a:gdLst>
                <a:gd name="T0" fmla="*/ 27 w 39"/>
                <a:gd name="T1" fmla="*/ 19 h 31"/>
                <a:gd name="T2" fmla="*/ 13 w 39"/>
                <a:gd name="T3" fmla="*/ 9 h 31"/>
                <a:gd name="T4" fmla="*/ 1 w 39"/>
                <a:gd name="T5" fmla="*/ 0 h 31"/>
                <a:gd name="T6" fmla="*/ 2 w 39"/>
                <a:gd name="T7" fmla="*/ 8 h 31"/>
                <a:gd name="T8" fmla="*/ 10 w 39"/>
                <a:gd name="T9" fmla="*/ 13 h 31"/>
                <a:gd name="T10" fmla="*/ 25 w 39"/>
                <a:gd name="T11" fmla="*/ 25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1" y="0"/>
                    <a:pt x="1" y="0"/>
                    <a:pt x="1" y="0"/>
                  </a:cubicBezTo>
                  <a:cubicBezTo>
                    <a:pt x="0" y="3"/>
                    <a:pt x="0" y="6"/>
                    <a:pt x="2" y="8"/>
                  </a:cubicBezTo>
                  <a:cubicBezTo>
                    <a:pt x="10" y="13"/>
                    <a:pt x="10" y="13"/>
                    <a:pt x="10" y="13"/>
                  </a:cubicBezTo>
                  <a:cubicBezTo>
                    <a:pt x="25" y="25"/>
                    <a:pt x="25" y="25"/>
                    <a:pt x="25" y="25"/>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649">
              <a:extLst>
                <a:ext uri="{FF2B5EF4-FFF2-40B4-BE49-F238E27FC236}">
                  <a16:creationId xmlns:a16="http://schemas.microsoft.com/office/drawing/2014/main" id="{9E2919FE-2B55-4704-BB0C-64988B49820F}"/>
                </a:ext>
              </a:extLst>
            </p:cNvPr>
            <p:cNvSpPr>
              <a:spLocks/>
            </p:cNvSpPr>
            <p:nvPr/>
          </p:nvSpPr>
          <p:spPr bwMode="auto">
            <a:xfrm>
              <a:off x="7698563" y="4143413"/>
              <a:ext cx="14212" cy="14212"/>
            </a:xfrm>
            <a:custGeom>
              <a:avLst/>
              <a:gdLst>
                <a:gd name="T0" fmla="*/ 17 w 23"/>
                <a:gd name="T1" fmla="*/ 4 h 23"/>
                <a:gd name="T2" fmla="*/ 19 w 23"/>
                <a:gd name="T3" fmla="*/ 18 h 23"/>
                <a:gd name="T4" fmla="*/ 5 w 23"/>
                <a:gd name="T5" fmla="*/ 20 h 23"/>
                <a:gd name="T6" fmla="*/ 3 w 23"/>
                <a:gd name="T7" fmla="*/ 6 h 23"/>
                <a:gd name="T8" fmla="*/ 17 w 23"/>
                <a:gd name="T9" fmla="*/ 4 h 23"/>
              </a:gdLst>
              <a:ahLst/>
              <a:cxnLst>
                <a:cxn ang="0">
                  <a:pos x="T0" y="T1"/>
                </a:cxn>
                <a:cxn ang="0">
                  <a:pos x="T2" y="T3"/>
                </a:cxn>
                <a:cxn ang="0">
                  <a:pos x="T4" y="T5"/>
                </a:cxn>
                <a:cxn ang="0">
                  <a:pos x="T6" y="T7"/>
                </a:cxn>
                <a:cxn ang="0">
                  <a:pos x="T8" y="T9"/>
                </a:cxn>
              </a:cxnLst>
              <a:rect l="0" t="0" r="r" b="b"/>
              <a:pathLst>
                <a:path w="23" h="23">
                  <a:moveTo>
                    <a:pt x="17" y="4"/>
                  </a:moveTo>
                  <a:cubicBezTo>
                    <a:pt x="22" y="7"/>
                    <a:pt x="23" y="13"/>
                    <a:pt x="19" y="18"/>
                  </a:cubicBezTo>
                  <a:cubicBezTo>
                    <a:pt x="16" y="23"/>
                    <a:pt x="10" y="23"/>
                    <a:pt x="5" y="20"/>
                  </a:cubicBezTo>
                  <a:cubicBezTo>
                    <a:pt x="1" y="17"/>
                    <a:pt x="0" y="10"/>
                    <a:pt x="3" y="6"/>
                  </a:cubicBezTo>
                  <a:cubicBezTo>
                    <a:pt x="6" y="1"/>
                    <a:pt x="13" y="0"/>
                    <a:pt x="17"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650">
              <a:extLst>
                <a:ext uri="{FF2B5EF4-FFF2-40B4-BE49-F238E27FC236}">
                  <a16:creationId xmlns:a16="http://schemas.microsoft.com/office/drawing/2014/main" id="{D702176B-C41D-416C-A44A-574A294D7E1C}"/>
                </a:ext>
              </a:extLst>
            </p:cNvPr>
            <p:cNvSpPr>
              <a:spLocks/>
            </p:cNvSpPr>
            <p:nvPr/>
          </p:nvSpPr>
          <p:spPr bwMode="auto">
            <a:xfrm>
              <a:off x="7699292" y="4145963"/>
              <a:ext cx="12390" cy="11662"/>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20" y="12"/>
                    <a:pt x="18" y="14"/>
                  </a:cubicBezTo>
                  <a:cubicBezTo>
                    <a:pt x="15" y="19"/>
                    <a:pt x="9" y="19"/>
                    <a:pt x="4" y="16"/>
                  </a:cubicBezTo>
                  <a:cubicBezTo>
                    <a:pt x="2" y="15"/>
                    <a:pt x="1" y="13"/>
                    <a:pt x="0" y="10"/>
                  </a:cubicBezTo>
                  <a:cubicBezTo>
                    <a:pt x="0" y="9"/>
                    <a:pt x="1" y="7"/>
                    <a:pt x="2" y="5"/>
                  </a:cubicBezTo>
                  <a:cubicBezTo>
                    <a:pt x="6" y="1"/>
                    <a:pt x="12" y="0"/>
                    <a:pt x="16" y="3"/>
                  </a:cubicBezTo>
                  <a:cubicBezTo>
                    <a:pt x="19"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651">
              <a:extLst>
                <a:ext uri="{FF2B5EF4-FFF2-40B4-BE49-F238E27FC236}">
                  <a16:creationId xmlns:a16="http://schemas.microsoft.com/office/drawing/2014/main" id="{7D9C9CB8-CFD9-47AC-8387-A07657914DD2}"/>
                </a:ext>
              </a:extLst>
            </p:cNvPr>
            <p:cNvSpPr>
              <a:spLocks/>
            </p:cNvSpPr>
            <p:nvPr/>
          </p:nvSpPr>
          <p:spPr bwMode="auto">
            <a:xfrm>
              <a:off x="7682893" y="4133572"/>
              <a:ext cx="25510" cy="20408"/>
            </a:xfrm>
            <a:custGeom>
              <a:avLst/>
              <a:gdLst>
                <a:gd name="T0" fmla="*/ 10 w 41"/>
                <a:gd name="T1" fmla="*/ 2 h 33"/>
                <a:gd name="T2" fmla="*/ 39 w 41"/>
                <a:gd name="T3" fmla="*/ 23 h 33"/>
                <a:gd name="T4" fmla="*/ 40 w 41"/>
                <a:gd name="T5" fmla="*/ 30 h 33"/>
                <a:gd name="T6" fmla="*/ 32 w 41"/>
                <a:gd name="T7" fmla="*/ 32 h 33"/>
                <a:gd name="T8" fmla="*/ 3 w 41"/>
                <a:gd name="T9" fmla="*/ 10 h 33"/>
                <a:gd name="T10" fmla="*/ 2 w 41"/>
                <a:gd name="T11" fmla="*/ 3 h 33"/>
                <a:gd name="T12" fmla="*/ 10 w 41"/>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10" y="2"/>
                  </a:moveTo>
                  <a:cubicBezTo>
                    <a:pt x="39" y="23"/>
                    <a:pt x="39" y="23"/>
                    <a:pt x="39" y="23"/>
                  </a:cubicBezTo>
                  <a:cubicBezTo>
                    <a:pt x="41" y="25"/>
                    <a:pt x="41" y="28"/>
                    <a:pt x="40" y="30"/>
                  </a:cubicBezTo>
                  <a:cubicBezTo>
                    <a:pt x="38" y="33"/>
                    <a:pt x="34" y="33"/>
                    <a:pt x="32" y="32"/>
                  </a:cubicBezTo>
                  <a:cubicBezTo>
                    <a:pt x="3" y="10"/>
                    <a:pt x="3" y="10"/>
                    <a:pt x="3" y="10"/>
                  </a:cubicBezTo>
                  <a:cubicBezTo>
                    <a:pt x="1" y="9"/>
                    <a:pt x="0" y="5"/>
                    <a:pt x="2" y="3"/>
                  </a:cubicBezTo>
                  <a:cubicBezTo>
                    <a:pt x="4" y="0"/>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652">
              <a:extLst>
                <a:ext uri="{FF2B5EF4-FFF2-40B4-BE49-F238E27FC236}">
                  <a16:creationId xmlns:a16="http://schemas.microsoft.com/office/drawing/2014/main" id="{BA7F18CE-A980-46A5-96FE-15841996BE2F}"/>
                </a:ext>
              </a:extLst>
            </p:cNvPr>
            <p:cNvSpPr>
              <a:spLocks/>
            </p:cNvSpPr>
            <p:nvPr/>
          </p:nvSpPr>
          <p:spPr bwMode="auto">
            <a:xfrm>
              <a:off x="7682893" y="4135395"/>
              <a:ext cx="24781" cy="18587"/>
            </a:xfrm>
            <a:custGeom>
              <a:avLst/>
              <a:gdLst>
                <a:gd name="T0" fmla="*/ 28 w 40"/>
                <a:gd name="T1" fmla="*/ 19 h 30"/>
                <a:gd name="T2" fmla="*/ 14 w 40"/>
                <a:gd name="T3" fmla="*/ 8 h 30"/>
                <a:gd name="T4" fmla="*/ 2 w 40"/>
                <a:gd name="T5" fmla="*/ 0 h 30"/>
                <a:gd name="T6" fmla="*/ 3 w 40"/>
                <a:gd name="T7" fmla="*/ 7 h 30"/>
                <a:gd name="T8" fmla="*/ 10 w 40"/>
                <a:gd name="T9" fmla="*/ 13 h 30"/>
                <a:gd name="T10" fmla="*/ 26 w 40"/>
                <a:gd name="T11" fmla="*/ 24 h 30"/>
                <a:gd name="T12" fmla="*/ 32 w 40"/>
                <a:gd name="T13" fmla="*/ 29 h 30"/>
                <a:gd name="T14" fmla="*/ 40 w 40"/>
                <a:gd name="T15" fmla="*/ 27 h 30"/>
                <a:gd name="T16" fmla="*/ 28 w 40"/>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28" y="19"/>
                  </a:moveTo>
                  <a:cubicBezTo>
                    <a:pt x="14" y="8"/>
                    <a:pt x="14" y="8"/>
                    <a:pt x="14"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40"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653">
              <a:extLst>
                <a:ext uri="{FF2B5EF4-FFF2-40B4-BE49-F238E27FC236}">
                  <a16:creationId xmlns:a16="http://schemas.microsoft.com/office/drawing/2014/main" id="{95D41DFD-3CBA-4D4C-A93F-EB36DB238573}"/>
                </a:ext>
              </a:extLst>
            </p:cNvPr>
            <p:cNvSpPr>
              <a:spLocks/>
            </p:cNvSpPr>
            <p:nvPr/>
          </p:nvSpPr>
          <p:spPr bwMode="auto">
            <a:xfrm>
              <a:off x="7677791" y="4170743"/>
              <a:ext cx="14941" cy="14212"/>
            </a:xfrm>
            <a:custGeom>
              <a:avLst/>
              <a:gdLst>
                <a:gd name="T0" fmla="*/ 18 w 24"/>
                <a:gd name="T1" fmla="*/ 3 h 23"/>
                <a:gd name="T2" fmla="*/ 20 w 24"/>
                <a:gd name="T3" fmla="*/ 18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654">
              <a:extLst>
                <a:ext uri="{FF2B5EF4-FFF2-40B4-BE49-F238E27FC236}">
                  <a16:creationId xmlns:a16="http://schemas.microsoft.com/office/drawing/2014/main" id="{1A8440D0-09E6-442C-9BCE-2534BE5DC252}"/>
                </a:ext>
              </a:extLst>
            </p:cNvPr>
            <p:cNvSpPr>
              <a:spLocks/>
            </p:cNvSpPr>
            <p:nvPr/>
          </p:nvSpPr>
          <p:spPr bwMode="auto">
            <a:xfrm>
              <a:off x="7679249" y="4172566"/>
              <a:ext cx="12390" cy="12390"/>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655">
              <a:extLst>
                <a:ext uri="{FF2B5EF4-FFF2-40B4-BE49-F238E27FC236}">
                  <a16:creationId xmlns:a16="http://schemas.microsoft.com/office/drawing/2014/main" id="{CF087C5B-C4D8-4D20-BBE2-CFEAC7D8564D}"/>
                </a:ext>
              </a:extLst>
            </p:cNvPr>
            <p:cNvSpPr>
              <a:spLocks/>
            </p:cNvSpPr>
            <p:nvPr/>
          </p:nvSpPr>
          <p:spPr bwMode="auto">
            <a:xfrm>
              <a:off x="7662850" y="4160175"/>
              <a:ext cx="25510" cy="21136"/>
            </a:xfrm>
            <a:custGeom>
              <a:avLst/>
              <a:gdLst>
                <a:gd name="T0" fmla="*/ 10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10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10" y="2"/>
                  </a:moveTo>
                  <a:cubicBezTo>
                    <a:pt x="38" y="23"/>
                    <a:pt x="38" y="23"/>
                    <a:pt x="38" y="23"/>
                  </a:cubicBezTo>
                  <a:cubicBezTo>
                    <a:pt x="41" y="25"/>
                    <a:pt x="41" y="29"/>
                    <a:pt x="39" y="31"/>
                  </a:cubicBezTo>
                  <a:cubicBezTo>
                    <a:pt x="39" y="31"/>
                    <a:pt x="39" y="31"/>
                    <a:pt x="39" y="31"/>
                  </a:cubicBezTo>
                  <a:cubicBezTo>
                    <a:pt x="38" y="33"/>
                    <a:pt x="34" y="34"/>
                    <a:pt x="32" y="32"/>
                  </a:cubicBezTo>
                  <a:cubicBezTo>
                    <a:pt x="3" y="11"/>
                    <a:pt x="3" y="11"/>
                    <a:pt x="3" y="11"/>
                  </a:cubicBezTo>
                  <a:cubicBezTo>
                    <a:pt x="1" y="9"/>
                    <a:pt x="0" y="6"/>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656">
              <a:extLst>
                <a:ext uri="{FF2B5EF4-FFF2-40B4-BE49-F238E27FC236}">
                  <a16:creationId xmlns:a16="http://schemas.microsoft.com/office/drawing/2014/main" id="{F270E6FF-3127-47DF-8158-5CB40D7FA26E}"/>
                </a:ext>
              </a:extLst>
            </p:cNvPr>
            <p:cNvSpPr>
              <a:spLocks/>
            </p:cNvSpPr>
            <p:nvPr/>
          </p:nvSpPr>
          <p:spPr bwMode="auto">
            <a:xfrm>
              <a:off x="7662850" y="4161997"/>
              <a:ext cx="24416" cy="19314"/>
            </a:xfrm>
            <a:custGeom>
              <a:avLst/>
              <a:gdLst>
                <a:gd name="T0" fmla="*/ 28 w 39"/>
                <a:gd name="T1" fmla="*/ 19 h 31"/>
                <a:gd name="T2" fmla="*/ 13 w 39"/>
                <a:gd name="T3" fmla="*/ 9 h 31"/>
                <a:gd name="T4" fmla="*/ 2 w 39"/>
                <a:gd name="T5" fmla="*/ 0 h 31"/>
                <a:gd name="T6" fmla="*/ 3 w 39"/>
                <a:gd name="T7" fmla="*/ 8 h 31"/>
                <a:gd name="T8" fmla="*/ 10 w 39"/>
                <a:gd name="T9" fmla="*/ 13 h 31"/>
                <a:gd name="T10" fmla="*/ 26 w 39"/>
                <a:gd name="T11" fmla="*/ 25 h 31"/>
                <a:gd name="T12" fmla="*/ 32 w 39"/>
                <a:gd name="T13" fmla="*/ 29 h 31"/>
                <a:gd name="T14" fmla="*/ 39 w 39"/>
                <a:gd name="T15" fmla="*/ 28 h 31"/>
                <a:gd name="T16" fmla="*/ 28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657">
              <a:extLst>
                <a:ext uri="{FF2B5EF4-FFF2-40B4-BE49-F238E27FC236}">
                  <a16:creationId xmlns:a16="http://schemas.microsoft.com/office/drawing/2014/main" id="{43C224B6-DB3C-4DFD-89C0-EF89CF476F66}"/>
                </a:ext>
              </a:extLst>
            </p:cNvPr>
            <p:cNvSpPr>
              <a:spLocks/>
            </p:cNvSpPr>
            <p:nvPr/>
          </p:nvSpPr>
          <p:spPr bwMode="auto">
            <a:xfrm>
              <a:off x="7658113" y="4197346"/>
              <a:ext cx="14212" cy="14941"/>
            </a:xfrm>
            <a:custGeom>
              <a:avLst/>
              <a:gdLst>
                <a:gd name="T0" fmla="*/ 18 w 23"/>
                <a:gd name="T1" fmla="*/ 4 h 24"/>
                <a:gd name="T2" fmla="*/ 20 w 23"/>
                <a:gd name="T3" fmla="*/ 18 h 24"/>
                <a:gd name="T4" fmla="*/ 6 w 23"/>
                <a:gd name="T5" fmla="*/ 20 h 24"/>
                <a:gd name="T6" fmla="*/ 4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7" y="23"/>
                    <a:pt x="10" y="24"/>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658">
              <a:extLst>
                <a:ext uri="{FF2B5EF4-FFF2-40B4-BE49-F238E27FC236}">
                  <a16:creationId xmlns:a16="http://schemas.microsoft.com/office/drawing/2014/main" id="{478D8CA5-00FA-46C0-9E8B-9CC96E286475}"/>
                </a:ext>
              </a:extLst>
            </p:cNvPr>
            <p:cNvSpPr>
              <a:spLocks/>
            </p:cNvSpPr>
            <p:nvPr/>
          </p:nvSpPr>
          <p:spPr bwMode="auto">
            <a:xfrm>
              <a:off x="7659206" y="4199898"/>
              <a:ext cx="12390" cy="12390"/>
            </a:xfrm>
            <a:custGeom>
              <a:avLst/>
              <a:gdLst>
                <a:gd name="T0" fmla="*/ 20 w 20"/>
                <a:gd name="T1" fmla="*/ 9 h 20"/>
                <a:gd name="T2" fmla="*/ 18 w 20"/>
                <a:gd name="T3" fmla="*/ 14 h 20"/>
                <a:gd name="T4" fmla="*/ 4 w 20"/>
                <a:gd name="T5" fmla="*/ 16 h 20"/>
                <a:gd name="T6" fmla="*/ 0 w 20"/>
                <a:gd name="T7" fmla="*/ 10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659">
              <a:extLst>
                <a:ext uri="{FF2B5EF4-FFF2-40B4-BE49-F238E27FC236}">
                  <a16:creationId xmlns:a16="http://schemas.microsoft.com/office/drawing/2014/main" id="{4C81CB0B-5FCA-49D4-A86E-1563254583CC}"/>
                </a:ext>
              </a:extLst>
            </p:cNvPr>
            <p:cNvSpPr>
              <a:spLocks/>
            </p:cNvSpPr>
            <p:nvPr/>
          </p:nvSpPr>
          <p:spPr bwMode="auto">
            <a:xfrm>
              <a:off x="7643171" y="4187508"/>
              <a:ext cx="25510" cy="20408"/>
            </a:xfrm>
            <a:custGeom>
              <a:avLst/>
              <a:gdLst>
                <a:gd name="T0" fmla="*/ 9 w 41"/>
                <a:gd name="T1" fmla="*/ 2 h 33"/>
                <a:gd name="T2" fmla="*/ 38 w 41"/>
                <a:gd name="T3" fmla="*/ 23 h 33"/>
                <a:gd name="T4" fmla="*/ 39 w 41"/>
                <a:gd name="T5" fmla="*/ 31 h 33"/>
                <a:gd name="T6" fmla="*/ 39 w 41"/>
                <a:gd name="T7" fmla="*/ 31 h 33"/>
                <a:gd name="T8" fmla="*/ 32 w 41"/>
                <a:gd name="T9" fmla="*/ 32 h 33"/>
                <a:gd name="T10" fmla="*/ 3 w 41"/>
                <a:gd name="T11" fmla="*/ 10 h 33"/>
                <a:gd name="T12" fmla="*/ 2 w 41"/>
                <a:gd name="T13" fmla="*/ 3 h 33"/>
                <a:gd name="T14" fmla="*/ 2 w 41"/>
                <a:gd name="T15" fmla="*/ 3 h 33"/>
                <a:gd name="T16" fmla="*/ 9 w 41"/>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9" y="2"/>
                  </a:moveTo>
                  <a:cubicBezTo>
                    <a:pt x="38" y="23"/>
                    <a:pt x="38" y="23"/>
                    <a:pt x="38" y="23"/>
                  </a:cubicBezTo>
                  <a:cubicBezTo>
                    <a:pt x="41" y="25"/>
                    <a:pt x="41" y="28"/>
                    <a:pt x="39" y="31"/>
                  </a:cubicBezTo>
                  <a:cubicBezTo>
                    <a:pt x="39" y="31"/>
                    <a:pt x="39" y="31"/>
                    <a:pt x="39" y="31"/>
                  </a:cubicBezTo>
                  <a:cubicBezTo>
                    <a:pt x="38" y="33"/>
                    <a:pt x="34" y="33"/>
                    <a:pt x="32" y="32"/>
                  </a:cubicBezTo>
                  <a:cubicBezTo>
                    <a:pt x="3" y="10"/>
                    <a:pt x="3" y="10"/>
                    <a:pt x="3" y="10"/>
                  </a:cubicBezTo>
                  <a:cubicBezTo>
                    <a:pt x="1" y="9"/>
                    <a:pt x="0" y="5"/>
                    <a:pt x="2" y="3"/>
                  </a:cubicBezTo>
                  <a:cubicBezTo>
                    <a:pt x="2" y="3"/>
                    <a:pt x="2" y="3"/>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660">
              <a:extLst>
                <a:ext uri="{FF2B5EF4-FFF2-40B4-BE49-F238E27FC236}">
                  <a16:creationId xmlns:a16="http://schemas.microsoft.com/office/drawing/2014/main" id="{997D3B5F-105C-4BF6-9494-18F462CA808C}"/>
                </a:ext>
              </a:extLst>
            </p:cNvPr>
            <p:cNvSpPr>
              <a:spLocks/>
            </p:cNvSpPr>
            <p:nvPr/>
          </p:nvSpPr>
          <p:spPr bwMode="auto">
            <a:xfrm>
              <a:off x="7643171" y="4189330"/>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8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661">
              <a:extLst>
                <a:ext uri="{FF2B5EF4-FFF2-40B4-BE49-F238E27FC236}">
                  <a16:creationId xmlns:a16="http://schemas.microsoft.com/office/drawing/2014/main" id="{669DFC70-6DFF-4F62-92A2-9D1B91B8F083}"/>
                </a:ext>
              </a:extLst>
            </p:cNvPr>
            <p:cNvSpPr>
              <a:spLocks/>
            </p:cNvSpPr>
            <p:nvPr/>
          </p:nvSpPr>
          <p:spPr bwMode="auto">
            <a:xfrm>
              <a:off x="7935438" y="3994363"/>
              <a:ext cx="149049" cy="113700"/>
            </a:xfrm>
            <a:custGeom>
              <a:avLst/>
              <a:gdLst>
                <a:gd name="T0" fmla="*/ 19 w 409"/>
                <a:gd name="T1" fmla="*/ 0 h 312"/>
                <a:gd name="T2" fmla="*/ 409 w 409"/>
                <a:gd name="T3" fmla="*/ 288 h 312"/>
                <a:gd name="T4" fmla="*/ 390 w 409"/>
                <a:gd name="T5" fmla="*/ 312 h 312"/>
                <a:gd name="T6" fmla="*/ 0 w 409"/>
                <a:gd name="T7" fmla="*/ 24 h 312"/>
                <a:gd name="T8" fmla="*/ 19 w 409"/>
                <a:gd name="T9" fmla="*/ 0 h 312"/>
              </a:gdLst>
              <a:ahLst/>
              <a:cxnLst>
                <a:cxn ang="0">
                  <a:pos x="T0" y="T1"/>
                </a:cxn>
                <a:cxn ang="0">
                  <a:pos x="T2" y="T3"/>
                </a:cxn>
                <a:cxn ang="0">
                  <a:pos x="T4" y="T5"/>
                </a:cxn>
                <a:cxn ang="0">
                  <a:pos x="T6" y="T7"/>
                </a:cxn>
                <a:cxn ang="0">
                  <a:pos x="T8" y="T9"/>
                </a:cxn>
              </a:cxnLst>
              <a:rect l="0" t="0" r="r" b="b"/>
              <a:pathLst>
                <a:path w="409" h="312">
                  <a:moveTo>
                    <a:pt x="19" y="0"/>
                  </a:moveTo>
                  <a:lnTo>
                    <a:pt x="409" y="288"/>
                  </a:lnTo>
                  <a:lnTo>
                    <a:pt x="390" y="312"/>
                  </a:lnTo>
                  <a:lnTo>
                    <a:pt x="0" y="24"/>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662">
              <a:extLst>
                <a:ext uri="{FF2B5EF4-FFF2-40B4-BE49-F238E27FC236}">
                  <a16:creationId xmlns:a16="http://schemas.microsoft.com/office/drawing/2014/main" id="{2A8FA312-D52C-4E40-8421-1CDAC97D2B4C}"/>
                </a:ext>
              </a:extLst>
            </p:cNvPr>
            <p:cNvSpPr>
              <a:spLocks/>
            </p:cNvSpPr>
            <p:nvPr/>
          </p:nvSpPr>
          <p:spPr bwMode="auto">
            <a:xfrm>
              <a:off x="7921590" y="4012584"/>
              <a:ext cx="149049" cy="114064"/>
            </a:xfrm>
            <a:custGeom>
              <a:avLst/>
              <a:gdLst>
                <a:gd name="T0" fmla="*/ 19 w 409"/>
                <a:gd name="T1" fmla="*/ 0 h 313"/>
                <a:gd name="T2" fmla="*/ 409 w 409"/>
                <a:gd name="T3" fmla="*/ 288 h 313"/>
                <a:gd name="T4" fmla="*/ 392 w 409"/>
                <a:gd name="T5" fmla="*/ 313 h 313"/>
                <a:gd name="T6" fmla="*/ 0 w 409"/>
                <a:gd name="T7" fmla="*/ 25 h 313"/>
                <a:gd name="T8" fmla="*/ 19 w 409"/>
                <a:gd name="T9" fmla="*/ 0 h 313"/>
              </a:gdLst>
              <a:ahLst/>
              <a:cxnLst>
                <a:cxn ang="0">
                  <a:pos x="T0" y="T1"/>
                </a:cxn>
                <a:cxn ang="0">
                  <a:pos x="T2" y="T3"/>
                </a:cxn>
                <a:cxn ang="0">
                  <a:pos x="T4" y="T5"/>
                </a:cxn>
                <a:cxn ang="0">
                  <a:pos x="T6" y="T7"/>
                </a:cxn>
                <a:cxn ang="0">
                  <a:pos x="T8" y="T9"/>
                </a:cxn>
              </a:cxnLst>
              <a:rect l="0" t="0" r="r" b="b"/>
              <a:pathLst>
                <a:path w="409" h="313">
                  <a:moveTo>
                    <a:pt x="19" y="0"/>
                  </a:moveTo>
                  <a:lnTo>
                    <a:pt x="409" y="288"/>
                  </a:lnTo>
                  <a:lnTo>
                    <a:pt x="392" y="313"/>
                  </a:lnTo>
                  <a:lnTo>
                    <a:pt x="0" y="25"/>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663">
              <a:extLst>
                <a:ext uri="{FF2B5EF4-FFF2-40B4-BE49-F238E27FC236}">
                  <a16:creationId xmlns:a16="http://schemas.microsoft.com/office/drawing/2014/main" id="{5B982B68-7536-4963-A1EF-56BB001A7B1E}"/>
                </a:ext>
              </a:extLst>
            </p:cNvPr>
            <p:cNvSpPr>
              <a:spLocks/>
            </p:cNvSpPr>
            <p:nvPr/>
          </p:nvSpPr>
          <p:spPr bwMode="auto">
            <a:xfrm>
              <a:off x="7908107" y="4031171"/>
              <a:ext cx="149413" cy="113700"/>
            </a:xfrm>
            <a:custGeom>
              <a:avLst/>
              <a:gdLst>
                <a:gd name="T0" fmla="*/ 18 w 410"/>
                <a:gd name="T1" fmla="*/ 0 h 312"/>
                <a:gd name="T2" fmla="*/ 410 w 410"/>
                <a:gd name="T3" fmla="*/ 288 h 312"/>
                <a:gd name="T4" fmla="*/ 391 w 410"/>
                <a:gd name="T5" fmla="*/ 312 h 312"/>
                <a:gd name="T6" fmla="*/ 0 w 410"/>
                <a:gd name="T7" fmla="*/ 24 h 312"/>
                <a:gd name="T8" fmla="*/ 18 w 410"/>
                <a:gd name="T9" fmla="*/ 0 h 312"/>
              </a:gdLst>
              <a:ahLst/>
              <a:cxnLst>
                <a:cxn ang="0">
                  <a:pos x="T0" y="T1"/>
                </a:cxn>
                <a:cxn ang="0">
                  <a:pos x="T2" y="T3"/>
                </a:cxn>
                <a:cxn ang="0">
                  <a:pos x="T4" y="T5"/>
                </a:cxn>
                <a:cxn ang="0">
                  <a:pos x="T6" y="T7"/>
                </a:cxn>
                <a:cxn ang="0">
                  <a:pos x="T8" y="T9"/>
                </a:cxn>
              </a:cxnLst>
              <a:rect l="0" t="0" r="r" b="b"/>
              <a:pathLst>
                <a:path w="410" h="312">
                  <a:moveTo>
                    <a:pt x="18" y="0"/>
                  </a:moveTo>
                  <a:lnTo>
                    <a:pt x="410" y="288"/>
                  </a:lnTo>
                  <a:lnTo>
                    <a:pt x="391" y="312"/>
                  </a:lnTo>
                  <a:lnTo>
                    <a:pt x="0" y="24"/>
                  </a:lnTo>
                  <a:lnTo>
                    <a:pt x="18"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664">
              <a:extLst>
                <a:ext uri="{FF2B5EF4-FFF2-40B4-BE49-F238E27FC236}">
                  <a16:creationId xmlns:a16="http://schemas.microsoft.com/office/drawing/2014/main" id="{EF56F3FE-4F72-4479-8A36-B09E3A34A434}"/>
                </a:ext>
              </a:extLst>
            </p:cNvPr>
            <p:cNvSpPr>
              <a:spLocks/>
            </p:cNvSpPr>
            <p:nvPr/>
          </p:nvSpPr>
          <p:spPr bwMode="auto">
            <a:xfrm>
              <a:off x="8901525" y="4473578"/>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rgbClr val="BD8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665">
              <a:extLst>
                <a:ext uri="{FF2B5EF4-FFF2-40B4-BE49-F238E27FC236}">
                  <a16:creationId xmlns:a16="http://schemas.microsoft.com/office/drawing/2014/main" id="{EC1EC004-4328-4EC3-A6A5-CEAC46F126AE}"/>
                </a:ext>
              </a:extLst>
            </p:cNvPr>
            <p:cNvSpPr>
              <a:spLocks/>
            </p:cNvSpPr>
            <p:nvPr/>
          </p:nvSpPr>
          <p:spPr bwMode="auto">
            <a:xfrm>
              <a:off x="8927763" y="4459366"/>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rgbClr val="EAB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Questrial"/>
              </a:endParaRPr>
            </a:p>
          </p:txBody>
        </p:sp>
        <p:sp>
          <p:nvSpPr>
            <p:cNvPr id="720" name="Freeform 666">
              <a:extLst>
                <a:ext uri="{FF2B5EF4-FFF2-40B4-BE49-F238E27FC236}">
                  <a16:creationId xmlns:a16="http://schemas.microsoft.com/office/drawing/2014/main" id="{0449CF07-14C6-470E-91DA-724E8619E5D3}"/>
                </a:ext>
              </a:extLst>
            </p:cNvPr>
            <p:cNvSpPr>
              <a:spLocks/>
            </p:cNvSpPr>
            <p:nvPr/>
          </p:nvSpPr>
          <p:spPr bwMode="auto">
            <a:xfrm>
              <a:off x="8968579" y="4499818"/>
              <a:ext cx="582712" cy="641747"/>
            </a:xfrm>
            <a:custGeom>
              <a:avLst/>
              <a:gdLst>
                <a:gd name="T0" fmla="*/ 689 w 1599"/>
                <a:gd name="T1" fmla="*/ 1760 h 1761"/>
                <a:gd name="T2" fmla="*/ 689 w 1599"/>
                <a:gd name="T3" fmla="*/ 1760 h 1761"/>
                <a:gd name="T4" fmla="*/ 1 w 1599"/>
                <a:gd name="T5" fmla="*/ 487 h 1761"/>
                <a:gd name="T6" fmla="*/ 910 w 1599"/>
                <a:gd name="T7" fmla="*/ 2 h 1761"/>
                <a:gd name="T8" fmla="*/ 1597 w 1599"/>
                <a:gd name="T9" fmla="*/ 1273 h 1761"/>
                <a:gd name="T10" fmla="*/ 689 w 1599"/>
                <a:gd name="T11" fmla="*/ 1760 h 1761"/>
                <a:gd name="T12" fmla="*/ 689 w 1599"/>
                <a:gd name="T13" fmla="*/ 1760 h 1761"/>
                <a:gd name="T14" fmla="*/ 689 w 1599"/>
                <a:gd name="T15" fmla="*/ 1760 h 1761"/>
                <a:gd name="T16" fmla="*/ 689 w 1599"/>
                <a:gd name="T17" fmla="*/ 1760 h 1761"/>
                <a:gd name="T18" fmla="*/ 689 w 1599"/>
                <a:gd name="T19" fmla="*/ 1761 h 1761"/>
                <a:gd name="T20" fmla="*/ 1599 w 1599"/>
                <a:gd name="T21" fmla="*/ 1273 h 1761"/>
                <a:gd name="T22" fmla="*/ 910 w 1599"/>
                <a:gd name="T23" fmla="*/ 0 h 1761"/>
                <a:gd name="T24" fmla="*/ 0 w 1599"/>
                <a:gd name="T25" fmla="*/ 487 h 1761"/>
                <a:gd name="T26" fmla="*/ 689 w 1599"/>
                <a:gd name="T27" fmla="*/ 1761 h 1761"/>
                <a:gd name="T28" fmla="*/ 689 w 1599"/>
                <a:gd name="T29" fmla="*/ 1761 h 1761"/>
                <a:gd name="T30" fmla="*/ 689 w 1599"/>
                <a:gd name="T31" fmla="*/ 176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9" h="1761">
                  <a:moveTo>
                    <a:pt x="689" y="1760"/>
                  </a:moveTo>
                  <a:lnTo>
                    <a:pt x="689" y="1760"/>
                  </a:lnTo>
                  <a:lnTo>
                    <a:pt x="1" y="487"/>
                  </a:lnTo>
                  <a:lnTo>
                    <a:pt x="910" y="2"/>
                  </a:lnTo>
                  <a:lnTo>
                    <a:pt x="1597" y="1273"/>
                  </a:lnTo>
                  <a:lnTo>
                    <a:pt x="689" y="1760"/>
                  </a:lnTo>
                  <a:lnTo>
                    <a:pt x="689" y="1760"/>
                  </a:lnTo>
                  <a:lnTo>
                    <a:pt x="689" y="1760"/>
                  </a:lnTo>
                  <a:lnTo>
                    <a:pt x="689" y="1760"/>
                  </a:lnTo>
                  <a:lnTo>
                    <a:pt x="689" y="1761"/>
                  </a:lnTo>
                  <a:lnTo>
                    <a:pt x="1599" y="1273"/>
                  </a:lnTo>
                  <a:lnTo>
                    <a:pt x="910" y="0"/>
                  </a:lnTo>
                  <a:lnTo>
                    <a:pt x="0" y="487"/>
                  </a:lnTo>
                  <a:lnTo>
                    <a:pt x="689" y="1761"/>
                  </a:lnTo>
                  <a:lnTo>
                    <a:pt x="689" y="1761"/>
                  </a:lnTo>
                  <a:lnTo>
                    <a:pt x="689" y="17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667">
              <a:extLst>
                <a:ext uri="{FF2B5EF4-FFF2-40B4-BE49-F238E27FC236}">
                  <a16:creationId xmlns:a16="http://schemas.microsoft.com/office/drawing/2014/main" id="{01367290-DF1D-457E-9F80-76EDDDFB7F1B}"/>
                </a:ext>
              </a:extLst>
            </p:cNvPr>
            <p:cNvSpPr>
              <a:spLocks/>
            </p:cNvSpPr>
            <p:nvPr/>
          </p:nvSpPr>
          <p:spPr bwMode="auto">
            <a:xfrm>
              <a:off x="9052393" y="4602949"/>
              <a:ext cx="262748" cy="154515"/>
            </a:xfrm>
            <a:custGeom>
              <a:avLst/>
              <a:gdLst>
                <a:gd name="T0" fmla="*/ 721 w 721"/>
                <a:gd name="T1" fmla="*/ 53 h 424"/>
                <a:gd name="T2" fmla="*/ 30 w 721"/>
                <a:gd name="T3" fmla="*/ 424 h 424"/>
                <a:gd name="T4" fmla="*/ 0 w 721"/>
                <a:gd name="T5" fmla="*/ 369 h 424"/>
                <a:gd name="T6" fmla="*/ 690 w 721"/>
                <a:gd name="T7" fmla="*/ 0 h 424"/>
                <a:gd name="T8" fmla="*/ 721 w 721"/>
                <a:gd name="T9" fmla="*/ 53 h 424"/>
              </a:gdLst>
              <a:ahLst/>
              <a:cxnLst>
                <a:cxn ang="0">
                  <a:pos x="T0" y="T1"/>
                </a:cxn>
                <a:cxn ang="0">
                  <a:pos x="T2" y="T3"/>
                </a:cxn>
                <a:cxn ang="0">
                  <a:pos x="T4" y="T5"/>
                </a:cxn>
                <a:cxn ang="0">
                  <a:pos x="T6" y="T7"/>
                </a:cxn>
                <a:cxn ang="0">
                  <a:pos x="T8" y="T9"/>
                </a:cxn>
              </a:cxnLst>
              <a:rect l="0" t="0" r="r" b="b"/>
              <a:pathLst>
                <a:path w="721" h="424">
                  <a:moveTo>
                    <a:pt x="721" y="53"/>
                  </a:moveTo>
                  <a:lnTo>
                    <a:pt x="30" y="424"/>
                  </a:lnTo>
                  <a:lnTo>
                    <a:pt x="0" y="369"/>
                  </a:lnTo>
                  <a:lnTo>
                    <a:pt x="690" y="0"/>
                  </a:lnTo>
                  <a:lnTo>
                    <a:pt x="72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668">
              <a:extLst>
                <a:ext uri="{FF2B5EF4-FFF2-40B4-BE49-F238E27FC236}">
                  <a16:creationId xmlns:a16="http://schemas.microsoft.com/office/drawing/2014/main" id="{0A7DF700-0033-406A-AFCD-A592D4A92478}"/>
                </a:ext>
              </a:extLst>
            </p:cNvPr>
            <p:cNvSpPr>
              <a:spLocks/>
            </p:cNvSpPr>
            <p:nvPr/>
          </p:nvSpPr>
          <p:spPr bwMode="auto">
            <a:xfrm>
              <a:off x="9130017" y="4670367"/>
              <a:ext cx="143218" cy="84546"/>
            </a:xfrm>
            <a:custGeom>
              <a:avLst/>
              <a:gdLst>
                <a:gd name="T0" fmla="*/ 393 w 393"/>
                <a:gd name="T1" fmla="*/ 31 h 232"/>
                <a:gd name="T2" fmla="*/ 15 w 393"/>
                <a:gd name="T3" fmla="*/ 232 h 232"/>
                <a:gd name="T4" fmla="*/ 0 w 393"/>
                <a:gd name="T5" fmla="*/ 203 h 232"/>
                <a:gd name="T6" fmla="*/ 376 w 393"/>
                <a:gd name="T7" fmla="*/ 0 h 232"/>
                <a:gd name="T8" fmla="*/ 393 w 393"/>
                <a:gd name="T9" fmla="*/ 31 h 232"/>
              </a:gdLst>
              <a:ahLst/>
              <a:cxnLst>
                <a:cxn ang="0">
                  <a:pos x="T0" y="T1"/>
                </a:cxn>
                <a:cxn ang="0">
                  <a:pos x="T2" y="T3"/>
                </a:cxn>
                <a:cxn ang="0">
                  <a:pos x="T4" y="T5"/>
                </a:cxn>
                <a:cxn ang="0">
                  <a:pos x="T6" y="T7"/>
                </a:cxn>
                <a:cxn ang="0">
                  <a:pos x="T8" y="T9"/>
                </a:cxn>
              </a:cxnLst>
              <a:rect l="0" t="0" r="r" b="b"/>
              <a:pathLst>
                <a:path w="393" h="232">
                  <a:moveTo>
                    <a:pt x="393" y="31"/>
                  </a:moveTo>
                  <a:lnTo>
                    <a:pt x="15" y="232"/>
                  </a:lnTo>
                  <a:lnTo>
                    <a:pt x="0" y="203"/>
                  </a:lnTo>
                  <a:lnTo>
                    <a:pt x="376" y="0"/>
                  </a:lnTo>
                  <a:lnTo>
                    <a:pt x="39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669">
              <a:extLst>
                <a:ext uri="{FF2B5EF4-FFF2-40B4-BE49-F238E27FC236}">
                  <a16:creationId xmlns:a16="http://schemas.microsoft.com/office/drawing/2014/main" id="{43664840-DBAB-422B-B2C7-7F90C1C72D72}"/>
                </a:ext>
              </a:extLst>
            </p:cNvPr>
            <p:cNvSpPr>
              <a:spLocks/>
            </p:cNvSpPr>
            <p:nvPr/>
          </p:nvSpPr>
          <p:spPr bwMode="auto">
            <a:xfrm>
              <a:off x="9315143" y="4979033"/>
              <a:ext cx="88919" cy="52841"/>
            </a:xfrm>
            <a:custGeom>
              <a:avLst/>
              <a:gdLst>
                <a:gd name="T0" fmla="*/ 244 w 244"/>
                <a:gd name="T1" fmla="*/ 17 h 145"/>
                <a:gd name="T2" fmla="*/ 8 w 244"/>
                <a:gd name="T3" fmla="*/ 145 h 145"/>
                <a:gd name="T4" fmla="*/ 0 w 244"/>
                <a:gd name="T5" fmla="*/ 126 h 145"/>
                <a:gd name="T6" fmla="*/ 234 w 244"/>
                <a:gd name="T7" fmla="*/ 0 h 145"/>
                <a:gd name="T8" fmla="*/ 244 w 244"/>
                <a:gd name="T9" fmla="*/ 17 h 145"/>
              </a:gdLst>
              <a:ahLst/>
              <a:cxnLst>
                <a:cxn ang="0">
                  <a:pos x="T0" y="T1"/>
                </a:cxn>
                <a:cxn ang="0">
                  <a:pos x="T2" y="T3"/>
                </a:cxn>
                <a:cxn ang="0">
                  <a:pos x="T4" y="T5"/>
                </a:cxn>
                <a:cxn ang="0">
                  <a:pos x="T6" y="T7"/>
                </a:cxn>
                <a:cxn ang="0">
                  <a:pos x="T8" y="T9"/>
                </a:cxn>
              </a:cxnLst>
              <a:rect l="0" t="0" r="r" b="b"/>
              <a:pathLst>
                <a:path w="244" h="145">
                  <a:moveTo>
                    <a:pt x="244" y="17"/>
                  </a:moveTo>
                  <a:lnTo>
                    <a:pt x="8" y="145"/>
                  </a:lnTo>
                  <a:lnTo>
                    <a:pt x="0" y="126"/>
                  </a:lnTo>
                  <a:lnTo>
                    <a:pt x="234" y="0"/>
                  </a:lnTo>
                  <a:lnTo>
                    <a:pt x="24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670">
              <a:extLst>
                <a:ext uri="{FF2B5EF4-FFF2-40B4-BE49-F238E27FC236}">
                  <a16:creationId xmlns:a16="http://schemas.microsoft.com/office/drawing/2014/main" id="{9C78352D-50E1-44B0-B342-A1138452A05A}"/>
                </a:ext>
              </a:extLst>
            </p:cNvPr>
            <p:cNvSpPr>
              <a:spLocks/>
            </p:cNvSpPr>
            <p:nvPr/>
          </p:nvSpPr>
          <p:spPr bwMode="auto">
            <a:xfrm>
              <a:off x="10253891" y="3554507"/>
              <a:ext cx="395762" cy="344379"/>
            </a:xfrm>
            <a:custGeom>
              <a:avLst/>
              <a:gdLst>
                <a:gd name="T0" fmla="*/ 0 w 1086"/>
                <a:gd name="T1" fmla="*/ 543 h 945"/>
                <a:gd name="T2" fmla="*/ 816 w 1086"/>
                <a:gd name="T3" fmla="*/ 0 h 945"/>
                <a:gd name="T4" fmla="*/ 1086 w 1086"/>
                <a:gd name="T5" fmla="*/ 400 h 945"/>
                <a:gd name="T6" fmla="*/ 269 w 1086"/>
                <a:gd name="T7" fmla="*/ 945 h 945"/>
                <a:gd name="T8" fmla="*/ 0 w 1086"/>
                <a:gd name="T9" fmla="*/ 543 h 945"/>
              </a:gdLst>
              <a:ahLst/>
              <a:cxnLst>
                <a:cxn ang="0">
                  <a:pos x="T0" y="T1"/>
                </a:cxn>
                <a:cxn ang="0">
                  <a:pos x="T2" y="T3"/>
                </a:cxn>
                <a:cxn ang="0">
                  <a:pos x="T4" y="T5"/>
                </a:cxn>
                <a:cxn ang="0">
                  <a:pos x="T6" y="T7"/>
                </a:cxn>
                <a:cxn ang="0">
                  <a:pos x="T8" y="T9"/>
                </a:cxn>
              </a:cxnLst>
              <a:rect l="0" t="0" r="r" b="b"/>
              <a:pathLst>
                <a:path w="1086" h="945">
                  <a:moveTo>
                    <a:pt x="0" y="543"/>
                  </a:moveTo>
                  <a:lnTo>
                    <a:pt x="816" y="0"/>
                  </a:lnTo>
                  <a:lnTo>
                    <a:pt x="1086" y="400"/>
                  </a:lnTo>
                  <a:lnTo>
                    <a:pt x="269" y="945"/>
                  </a:lnTo>
                  <a:lnTo>
                    <a:pt x="0" y="543"/>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671">
              <a:extLst>
                <a:ext uri="{FF2B5EF4-FFF2-40B4-BE49-F238E27FC236}">
                  <a16:creationId xmlns:a16="http://schemas.microsoft.com/office/drawing/2014/main" id="{B56E7406-C989-4AFA-A2FD-8078EEA087A0}"/>
                </a:ext>
              </a:extLst>
            </p:cNvPr>
            <p:cNvSpPr>
              <a:spLocks/>
            </p:cNvSpPr>
            <p:nvPr/>
          </p:nvSpPr>
          <p:spPr bwMode="auto">
            <a:xfrm>
              <a:off x="10253890" y="3554507"/>
              <a:ext cx="297368" cy="197881"/>
            </a:xfrm>
            <a:custGeom>
              <a:avLst/>
              <a:gdLst>
                <a:gd name="T0" fmla="*/ 570 w 816"/>
                <a:gd name="T1" fmla="*/ 511 h 543"/>
                <a:gd name="T2" fmla="*/ 816 w 816"/>
                <a:gd name="T3" fmla="*/ 0 h 543"/>
                <a:gd name="T4" fmla="*/ 0 w 816"/>
                <a:gd name="T5" fmla="*/ 543 h 543"/>
                <a:gd name="T6" fmla="*/ 570 w 816"/>
                <a:gd name="T7" fmla="*/ 511 h 543"/>
              </a:gdLst>
              <a:ahLst/>
              <a:cxnLst>
                <a:cxn ang="0">
                  <a:pos x="T0" y="T1"/>
                </a:cxn>
                <a:cxn ang="0">
                  <a:pos x="T2" y="T3"/>
                </a:cxn>
                <a:cxn ang="0">
                  <a:pos x="T4" y="T5"/>
                </a:cxn>
                <a:cxn ang="0">
                  <a:pos x="T6" y="T7"/>
                </a:cxn>
              </a:cxnLst>
              <a:rect l="0" t="0" r="r" b="b"/>
              <a:pathLst>
                <a:path w="816" h="543">
                  <a:moveTo>
                    <a:pt x="570" y="511"/>
                  </a:moveTo>
                  <a:lnTo>
                    <a:pt x="816" y="0"/>
                  </a:lnTo>
                  <a:lnTo>
                    <a:pt x="0" y="543"/>
                  </a:lnTo>
                  <a:lnTo>
                    <a:pt x="570" y="5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672">
              <a:extLst>
                <a:ext uri="{FF2B5EF4-FFF2-40B4-BE49-F238E27FC236}">
                  <a16:creationId xmlns:a16="http://schemas.microsoft.com/office/drawing/2014/main" id="{16B73241-CBDA-4DDE-BAB5-606759588B1E}"/>
                </a:ext>
              </a:extLst>
            </p:cNvPr>
            <p:cNvSpPr>
              <a:spLocks/>
            </p:cNvSpPr>
            <p:nvPr/>
          </p:nvSpPr>
          <p:spPr bwMode="auto">
            <a:xfrm>
              <a:off x="9147869" y="4844195"/>
              <a:ext cx="735039" cy="628264"/>
            </a:xfrm>
            <a:custGeom>
              <a:avLst/>
              <a:gdLst>
                <a:gd name="T0" fmla="*/ 452 w 2017"/>
                <a:gd name="T1" fmla="*/ 1724 h 1724"/>
                <a:gd name="T2" fmla="*/ 2017 w 2017"/>
                <a:gd name="T3" fmla="*/ 1067 h 1724"/>
                <a:gd name="T4" fmla="*/ 1566 w 2017"/>
                <a:gd name="T5" fmla="*/ 0 h 1724"/>
                <a:gd name="T6" fmla="*/ 0 w 2017"/>
                <a:gd name="T7" fmla="*/ 658 h 1724"/>
                <a:gd name="T8" fmla="*/ 452 w 2017"/>
                <a:gd name="T9" fmla="*/ 1724 h 1724"/>
              </a:gdLst>
              <a:ahLst/>
              <a:cxnLst>
                <a:cxn ang="0">
                  <a:pos x="T0" y="T1"/>
                </a:cxn>
                <a:cxn ang="0">
                  <a:pos x="T2" y="T3"/>
                </a:cxn>
                <a:cxn ang="0">
                  <a:pos x="T4" y="T5"/>
                </a:cxn>
                <a:cxn ang="0">
                  <a:pos x="T6" y="T7"/>
                </a:cxn>
                <a:cxn ang="0">
                  <a:pos x="T8" y="T9"/>
                </a:cxn>
              </a:cxnLst>
              <a:rect l="0" t="0" r="r" b="b"/>
              <a:pathLst>
                <a:path w="2017" h="1724">
                  <a:moveTo>
                    <a:pt x="452" y="1724"/>
                  </a:moveTo>
                  <a:lnTo>
                    <a:pt x="2017" y="1067"/>
                  </a:lnTo>
                  <a:lnTo>
                    <a:pt x="1566" y="0"/>
                  </a:lnTo>
                  <a:lnTo>
                    <a:pt x="0" y="658"/>
                  </a:lnTo>
                  <a:lnTo>
                    <a:pt x="452" y="1724"/>
                  </a:lnTo>
                  <a:close/>
                </a:path>
              </a:pathLst>
            </a:custGeom>
            <a:solidFill>
              <a:srgbClr val="D2A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673">
              <a:extLst>
                <a:ext uri="{FF2B5EF4-FFF2-40B4-BE49-F238E27FC236}">
                  <a16:creationId xmlns:a16="http://schemas.microsoft.com/office/drawing/2014/main" id="{88B4B9B3-C9B5-43E4-8163-76C382ACFBA7}"/>
                </a:ext>
              </a:extLst>
            </p:cNvPr>
            <p:cNvSpPr>
              <a:spLocks/>
            </p:cNvSpPr>
            <p:nvPr/>
          </p:nvSpPr>
          <p:spPr bwMode="auto">
            <a:xfrm>
              <a:off x="9160262" y="4966642"/>
              <a:ext cx="435849" cy="494156"/>
            </a:xfrm>
            <a:custGeom>
              <a:avLst/>
              <a:gdLst>
                <a:gd name="T0" fmla="*/ 438 w 1196"/>
                <a:gd name="T1" fmla="*/ 1356 h 1356"/>
                <a:gd name="T2" fmla="*/ 1196 w 1196"/>
                <a:gd name="T3" fmla="*/ 1038 h 1356"/>
                <a:gd name="T4" fmla="*/ 758 w 1196"/>
                <a:gd name="T5" fmla="*/ 0 h 1356"/>
                <a:gd name="T6" fmla="*/ 0 w 1196"/>
                <a:gd name="T7" fmla="*/ 319 h 1356"/>
                <a:gd name="T8" fmla="*/ 438 w 1196"/>
                <a:gd name="T9" fmla="*/ 1356 h 1356"/>
              </a:gdLst>
              <a:ahLst/>
              <a:cxnLst>
                <a:cxn ang="0">
                  <a:pos x="T0" y="T1"/>
                </a:cxn>
                <a:cxn ang="0">
                  <a:pos x="T2" y="T3"/>
                </a:cxn>
                <a:cxn ang="0">
                  <a:pos x="T4" y="T5"/>
                </a:cxn>
                <a:cxn ang="0">
                  <a:pos x="T6" y="T7"/>
                </a:cxn>
                <a:cxn ang="0">
                  <a:pos x="T8" y="T9"/>
                </a:cxn>
              </a:cxnLst>
              <a:rect l="0" t="0" r="r" b="b"/>
              <a:pathLst>
                <a:path w="1196" h="1356">
                  <a:moveTo>
                    <a:pt x="438" y="1356"/>
                  </a:moveTo>
                  <a:lnTo>
                    <a:pt x="1196" y="1038"/>
                  </a:lnTo>
                  <a:lnTo>
                    <a:pt x="758" y="0"/>
                  </a:lnTo>
                  <a:lnTo>
                    <a:pt x="0" y="319"/>
                  </a:lnTo>
                  <a:lnTo>
                    <a:pt x="438" y="135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674">
              <a:extLst>
                <a:ext uri="{FF2B5EF4-FFF2-40B4-BE49-F238E27FC236}">
                  <a16:creationId xmlns:a16="http://schemas.microsoft.com/office/drawing/2014/main" id="{241FCAFC-55BD-4945-8F78-91842F020156}"/>
                </a:ext>
              </a:extLst>
            </p:cNvPr>
            <p:cNvSpPr>
              <a:spLocks noEditPoints="1"/>
            </p:cNvSpPr>
            <p:nvPr/>
          </p:nvSpPr>
          <p:spPr bwMode="auto">
            <a:xfrm>
              <a:off x="9475852" y="5092002"/>
              <a:ext cx="4373" cy="14212"/>
            </a:xfrm>
            <a:custGeom>
              <a:avLst/>
              <a:gdLst>
                <a:gd name="T0" fmla="*/ 1 w 7"/>
                <a:gd name="T1" fmla="*/ 23 h 23"/>
                <a:gd name="T2" fmla="*/ 1 w 7"/>
                <a:gd name="T3" fmla="*/ 23 h 23"/>
                <a:gd name="T4" fmla="*/ 1 w 7"/>
                <a:gd name="T5" fmla="*/ 23 h 23"/>
                <a:gd name="T6" fmla="*/ 1 w 7"/>
                <a:gd name="T7" fmla="*/ 23 h 23"/>
                <a:gd name="T8" fmla="*/ 1 w 7"/>
                <a:gd name="T9" fmla="*/ 23 h 23"/>
                <a:gd name="T10" fmla="*/ 1 w 7"/>
                <a:gd name="T11" fmla="*/ 23 h 23"/>
                <a:gd name="T12" fmla="*/ 0 w 7"/>
                <a:gd name="T13" fmla="*/ 23 h 23"/>
                <a:gd name="T14" fmla="*/ 0 w 7"/>
                <a:gd name="T15" fmla="*/ 23 h 23"/>
                <a:gd name="T16" fmla="*/ 7 w 7"/>
                <a:gd name="T17" fmla="*/ 7 h 23"/>
                <a:gd name="T18" fmla="*/ 7 w 7"/>
                <a:gd name="T19" fmla="*/ 7 h 23"/>
                <a:gd name="T20" fmla="*/ 7 w 7"/>
                <a:gd name="T21" fmla="*/ 6 h 23"/>
                <a:gd name="T22" fmla="*/ 7 w 7"/>
                <a:gd name="T23" fmla="*/ 6 h 23"/>
                <a:gd name="T24" fmla="*/ 3 w 7"/>
                <a:gd name="T25" fmla="*/ 1 h 23"/>
                <a:gd name="T26" fmla="*/ 3 w 7"/>
                <a:gd name="T27" fmla="*/ 1 h 23"/>
                <a:gd name="T28" fmla="*/ 3 w 7"/>
                <a:gd name="T29" fmla="*/ 1 h 23"/>
                <a:gd name="T30" fmla="*/ 1 w 7"/>
                <a:gd name="T31" fmla="*/ 0 h 23"/>
                <a:gd name="T32" fmla="*/ 1 w 7"/>
                <a:gd name="T33" fmla="*/ 0 h 23"/>
                <a:gd name="T34" fmla="*/ 3 w 7"/>
                <a:gd name="T3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cubicBezTo>
                    <a:pt x="1" y="23"/>
                    <a:pt x="1" y="23"/>
                    <a:pt x="1" y="23"/>
                  </a:cubicBezTo>
                  <a:close/>
                  <a:moveTo>
                    <a:pt x="1" y="23"/>
                  </a:moveTo>
                  <a:cubicBezTo>
                    <a:pt x="1" y="23"/>
                    <a:pt x="1" y="23"/>
                    <a:pt x="1" y="23"/>
                  </a:cubicBezTo>
                  <a:close/>
                  <a:moveTo>
                    <a:pt x="1" y="23"/>
                  </a:moveTo>
                  <a:cubicBezTo>
                    <a:pt x="1" y="23"/>
                    <a:pt x="1" y="23"/>
                    <a:pt x="1" y="23"/>
                  </a:cubicBezTo>
                  <a:close/>
                  <a:moveTo>
                    <a:pt x="0" y="23"/>
                  </a:moveTo>
                  <a:cubicBezTo>
                    <a:pt x="0" y="23"/>
                    <a:pt x="0" y="23"/>
                    <a:pt x="0" y="23"/>
                  </a:cubicBezTo>
                  <a:close/>
                  <a:moveTo>
                    <a:pt x="7" y="7"/>
                  </a:moveTo>
                  <a:cubicBezTo>
                    <a:pt x="7" y="7"/>
                    <a:pt x="7" y="7"/>
                    <a:pt x="7" y="7"/>
                  </a:cubicBezTo>
                  <a:close/>
                  <a:moveTo>
                    <a:pt x="7" y="6"/>
                  </a:moveTo>
                  <a:cubicBezTo>
                    <a:pt x="7" y="6"/>
                    <a:pt x="7" y="6"/>
                    <a:pt x="7" y="6"/>
                  </a:cubicBezTo>
                  <a:close/>
                  <a:moveTo>
                    <a:pt x="3" y="1"/>
                  </a:moveTo>
                  <a:cubicBezTo>
                    <a:pt x="3" y="1"/>
                    <a:pt x="3" y="1"/>
                    <a:pt x="3" y="1"/>
                  </a:cubicBezTo>
                  <a:close/>
                  <a:moveTo>
                    <a:pt x="3" y="1"/>
                  </a:moveTo>
                  <a:cubicBezTo>
                    <a:pt x="2" y="1"/>
                    <a:pt x="2" y="0"/>
                    <a:pt x="1" y="0"/>
                  </a:cubicBezTo>
                  <a:cubicBezTo>
                    <a:pt x="1" y="0"/>
                    <a:pt x="1" y="0"/>
                    <a:pt x="1" y="0"/>
                  </a:cubicBezTo>
                  <a:cubicBezTo>
                    <a:pt x="2" y="0"/>
                    <a:pt x="2" y="1"/>
                    <a:pt x="3"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675">
              <a:extLst>
                <a:ext uri="{FF2B5EF4-FFF2-40B4-BE49-F238E27FC236}">
                  <a16:creationId xmlns:a16="http://schemas.microsoft.com/office/drawing/2014/main" id="{CAA35B69-EF29-4CBB-AC75-3DBE1BADFEE8}"/>
                </a:ext>
              </a:extLst>
            </p:cNvPr>
            <p:cNvSpPr>
              <a:spLocks noEditPoints="1"/>
            </p:cNvSpPr>
            <p:nvPr/>
          </p:nvSpPr>
          <p:spPr bwMode="auto">
            <a:xfrm>
              <a:off x="9464191" y="5064306"/>
              <a:ext cx="4373" cy="14212"/>
            </a:xfrm>
            <a:custGeom>
              <a:avLst/>
              <a:gdLst>
                <a:gd name="T0" fmla="*/ 1 w 12"/>
                <a:gd name="T1" fmla="*/ 37 h 39"/>
                <a:gd name="T2" fmla="*/ 1 w 12"/>
                <a:gd name="T3" fmla="*/ 37 h 39"/>
                <a:gd name="T4" fmla="*/ 1 w 12"/>
                <a:gd name="T5" fmla="*/ 37 h 39"/>
                <a:gd name="T6" fmla="*/ 1 w 12"/>
                <a:gd name="T7" fmla="*/ 37 h 39"/>
                <a:gd name="T8" fmla="*/ 1 w 12"/>
                <a:gd name="T9" fmla="*/ 37 h 39"/>
                <a:gd name="T10" fmla="*/ 1 w 12"/>
                <a:gd name="T11" fmla="*/ 37 h 39"/>
                <a:gd name="T12" fmla="*/ 0 w 12"/>
                <a:gd name="T13" fmla="*/ 37 h 39"/>
                <a:gd name="T14" fmla="*/ 0 w 12"/>
                <a:gd name="T15" fmla="*/ 37 h 39"/>
                <a:gd name="T16" fmla="*/ 0 w 12"/>
                <a:gd name="T17" fmla="*/ 37 h 39"/>
                <a:gd name="T18" fmla="*/ 0 w 12"/>
                <a:gd name="T19" fmla="*/ 37 h 39"/>
                <a:gd name="T20" fmla="*/ 0 w 12"/>
                <a:gd name="T21" fmla="*/ 39 h 39"/>
                <a:gd name="T22" fmla="*/ 0 w 12"/>
                <a:gd name="T23" fmla="*/ 37 h 39"/>
                <a:gd name="T24" fmla="*/ 0 w 12"/>
                <a:gd name="T25" fmla="*/ 39 h 39"/>
                <a:gd name="T26" fmla="*/ 0 w 12"/>
                <a:gd name="T27" fmla="*/ 39 h 39"/>
                <a:gd name="T28" fmla="*/ 0 w 12"/>
                <a:gd name="T29" fmla="*/ 39 h 39"/>
                <a:gd name="T30" fmla="*/ 12 w 12"/>
                <a:gd name="T31" fmla="*/ 10 h 39"/>
                <a:gd name="T32" fmla="*/ 12 w 12"/>
                <a:gd name="T33" fmla="*/ 10 h 39"/>
                <a:gd name="T34" fmla="*/ 12 w 12"/>
                <a:gd name="T35" fmla="*/ 10 h 39"/>
                <a:gd name="T36" fmla="*/ 12 w 12"/>
                <a:gd name="T37" fmla="*/ 10 h 39"/>
                <a:gd name="T38" fmla="*/ 12 w 12"/>
                <a:gd name="T39" fmla="*/ 10 h 39"/>
                <a:gd name="T40" fmla="*/ 12 w 12"/>
                <a:gd name="T41" fmla="*/ 10 h 39"/>
                <a:gd name="T42" fmla="*/ 12 w 12"/>
                <a:gd name="T43" fmla="*/ 10 h 39"/>
                <a:gd name="T44" fmla="*/ 12 w 12"/>
                <a:gd name="T45" fmla="*/ 10 h 39"/>
                <a:gd name="T46" fmla="*/ 12 w 12"/>
                <a:gd name="T47" fmla="*/ 10 h 39"/>
                <a:gd name="T48" fmla="*/ 1 w 12"/>
                <a:gd name="T49" fmla="*/ 0 h 39"/>
                <a:gd name="T50" fmla="*/ 1 w 12"/>
                <a:gd name="T51" fmla="*/ 0 h 39"/>
                <a:gd name="T52" fmla="*/ 1 w 1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9">
                  <a:moveTo>
                    <a:pt x="1" y="37"/>
                  </a:moveTo>
                  <a:lnTo>
                    <a:pt x="1" y="37"/>
                  </a:lnTo>
                  <a:lnTo>
                    <a:pt x="1" y="37"/>
                  </a:lnTo>
                  <a:close/>
                  <a:moveTo>
                    <a:pt x="1" y="37"/>
                  </a:moveTo>
                  <a:lnTo>
                    <a:pt x="1" y="37"/>
                  </a:lnTo>
                  <a:lnTo>
                    <a:pt x="1" y="37"/>
                  </a:lnTo>
                  <a:close/>
                  <a:moveTo>
                    <a:pt x="0" y="37"/>
                  </a:moveTo>
                  <a:lnTo>
                    <a:pt x="0" y="37"/>
                  </a:lnTo>
                  <a:lnTo>
                    <a:pt x="0" y="37"/>
                  </a:lnTo>
                  <a:close/>
                  <a:moveTo>
                    <a:pt x="0" y="37"/>
                  </a:moveTo>
                  <a:lnTo>
                    <a:pt x="0" y="39"/>
                  </a:lnTo>
                  <a:lnTo>
                    <a:pt x="0" y="37"/>
                  </a:lnTo>
                  <a:close/>
                  <a:moveTo>
                    <a:pt x="0" y="39"/>
                  </a:moveTo>
                  <a:lnTo>
                    <a:pt x="0" y="39"/>
                  </a:lnTo>
                  <a:lnTo>
                    <a:pt x="0" y="39"/>
                  </a:lnTo>
                  <a:close/>
                  <a:moveTo>
                    <a:pt x="12" y="10"/>
                  </a:moveTo>
                  <a:lnTo>
                    <a:pt x="12" y="10"/>
                  </a:lnTo>
                  <a:lnTo>
                    <a:pt x="12" y="10"/>
                  </a:lnTo>
                  <a:close/>
                  <a:moveTo>
                    <a:pt x="12" y="10"/>
                  </a:moveTo>
                  <a:lnTo>
                    <a:pt x="12" y="10"/>
                  </a:lnTo>
                  <a:lnTo>
                    <a:pt x="12" y="10"/>
                  </a:lnTo>
                  <a:close/>
                  <a:moveTo>
                    <a:pt x="12" y="10"/>
                  </a:moveTo>
                  <a:lnTo>
                    <a:pt x="12" y="10"/>
                  </a:lnTo>
                  <a:lnTo>
                    <a:pt x="12" y="10"/>
                  </a:lnTo>
                  <a:close/>
                  <a:moveTo>
                    <a:pt x="1" y="0"/>
                  </a:moveTo>
                  <a:lnTo>
                    <a:pt x="1"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676">
              <a:extLst>
                <a:ext uri="{FF2B5EF4-FFF2-40B4-BE49-F238E27FC236}">
                  <a16:creationId xmlns:a16="http://schemas.microsoft.com/office/drawing/2014/main" id="{7D736516-3023-4351-B25C-599010B7FA8E}"/>
                </a:ext>
              </a:extLst>
            </p:cNvPr>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12" y="0"/>
                  </a:moveTo>
                  <a:lnTo>
                    <a:pt x="12" y="0"/>
                  </a:lnTo>
                  <a:lnTo>
                    <a:pt x="12"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677">
              <a:extLst>
                <a:ext uri="{FF2B5EF4-FFF2-40B4-BE49-F238E27FC236}">
                  <a16:creationId xmlns:a16="http://schemas.microsoft.com/office/drawing/2014/main" id="{78B11519-D154-40BD-B634-15314B7D33E8}"/>
                </a:ext>
              </a:extLst>
            </p:cNvPr>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12" y="0"/>
                  </a:move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678">
              <a:extLst>
                <a:ext uri="{FF2B5EF4-FFF2-40B4-BE49-F238E27FC236}">
                  <a16:creationId xmlns:a16="http://schemas.microsoft.com/office/drawing/2014/main" id="{8C7A5BB7-C6B3-497B-A8F4-827720D09734}"/>
                </a:ext>
              </a:extLst>
            </p:cNvPr>
            <p:cNvSpPr>
              <a:spLocks noEditPoints="1"/>
            </p:cNvSpPr>
            <p:nvPr/>
          </p:nvSpPr>
          <p:spPr bwMode="auto">
            <a:xfrm>
              <a:off x="9440503" y="5007822"/>
              <a:ext cx="4373" cy="14212"/>
            </a:xfrm>
            <a:custGeom>
              <a:avLst/>
              <a:gdLst>
                <a:gd name="T0" fmla="*/ 0 w 12"/>
                <a:gd name="T1" fmla="*/ 39 h 39"/>
                <a:gd name="T2" fmla="*/ 0 w 12"/>
                <a:gd name="T3" fmla="*/ 39 h 39"/>
                <a:gd name="T4" fmla="*/ 0 w 12"/>
                <a:gd name="T5" fmla="*/ 39 h 39"/>
                <a:gd name="T6" fmla="*/ 0 w 12"/>
                <a:gd name="T7" fmla="*/ 39 h 39"/>
                <a:gd name="T8" fmla="*/ 0 w 12"/>
                <a:gd name="T9" fmla="*/ 39 h 39"/>
                <a:gd name="T10" fmla="*/ 0 w 12"/>
                <a:gd name="T11" fmla="*/ 39 h 39"/>
                <a:gd name="T12" fmla="*/ 0 w 12"/>
                <a:gd name="T13" fmla="*/ 39 h 39"/>
                <a:gd name="T14" fmla="*/ 0 w 12"/>
                <a:gd name="T15" fmla="*/ 39 h 39"/>
                <a:gd name="T16" fmla="*/ 0 w 12"/>
                <a:gd name="T17" fmla="*/ 39 h 39"/>
                <a:gd name="T18" fmla="*/ 0 w 12"/>
                <a:gd name="T19" fmla="*/ 39 h 39"/>
                <a:gd name="T20" fmla="*/ 0 w 12"/>
                <a:gd name="T21" fmla="*/ 39 h 39"/>
                <a:gd name="T22" fmla="*/ 0 w 12"/>
                <a:gd name="T23" fmla="*/ 39 h 39"/>
                <a:gd name="T24" fmla="*/ 12 w 12"/>
                <a:gd name="T25" fmla="*/ 11 h 39"/>
                <a:gd name="T26" fmla="*/ 12 w 12"/>
                <a:gd name="T27" fmla="*/ 10 h 39"/>
                <a:gd name="T28" fmla="*/ 12 w 12"/>
                <a:gd name="T29" fmla="*/ 11 h 39"/>
                <a:gd name="T30" fmla="*/ 1 w 12"/>
                <a:gd name="T31" fmla="*/ 0 h 39"/>
                <a:gd name="T32" fmla="*/ 0 w 12"/>
                <a:gd name="T33" fmla="*/ 0 h 39"/>
                <a:gd name="T34" fmla="*/ 0 w 12"/>
                <a:gd name="T35" fmla="*/ 0 h 39"/>
                <a:gd name="T36" fmla="*/ 1 w 12"/>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39">
                  <a:moveTo>
                    <a:pt x="0" y="39"/>
                  </a:moveTo>
                  <a:lnTo>
                    <a:pt x="0" y="39"/>
                  </a:lnTo>
                  <a:lnTo>
                    <a:pt x="0" y="39"/>
                  </a:lnTo>
                  <a:close/>
                  <a:moveTo>
                    <a:pt x="0" y="39"/>
                  </a:moveTo>
                  <a:lnTo>
                    <a:pt x="0" y="39"/>
                  </a:lnTo>
                  <a:lnTo>
                    <a:pt x="0" y="39"/>
                  </a:lnTo>
                  <a:close/>
                  <a:moveTo>
                    <a:pt x="0" y="39"/>
                  </a:moveTo>
                  <a:lnTo>
                    <a:pt x="0" y="39"/>
                  </a:lnTo>
                  <a:lnTo>
                    <a:pt x="0" y="39"/>
                  </a:lnTo>
                  <a:close/>
                  <a:moveTo>
                    <a:pt x="0" y="39"/>
                  </a:moveTo>
                  <a:lnTo>
                    <a:pt x="0" y="39"/>
                  </a:lnTo>
                  <a:lnTo>
                    <a:pt x="0" y="39"/>
                  </a:lnTo>
                  <a:close/>
                  <a:moveTo>
                    <a:pt x="12" y="11"/>
                  </a:moveTo>
                  <a:lnTo>
                    <a:pt x="12" y="10"/>
                  </a:lnTo>
                  <a:lnTo>
                    <a:pt x="12" y="11"/>
                  </a:lnTo>
                  <a:close/>
                  <a:moveTo>
                    <a:pt x="1" y="0"/>
                  </a:moveTo>
                  <a:lnTo>
                    <a:pt x="0" y="0"/>
                  </a:lnTo>
                  <a:lnTo>
                    <a:pt x="0"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679">
              <a:extLst>
                <a:ext uri="{FF2B5EF4-FFF2-40B4-BE49-F238E27FC236}">
                  <a16:creationId xmlns:a16="http://schemas.microsoft.com/office/drawing/2014/main" id="{5EF20BBE-49A8-45A8-956E-086E90E6A119}"/>
                </a:ext>
              </a:extLst>
            </p:cNvPr>
            <p:cNvSpPr>
              <a:spLocks/>
            </p:cNvSpPr>
            <p:nvPr/>
          </p:nvSpPr>
          <p:spPr bwMode="auto">
            <a:xfrm>
              <a:off x="9436493" y="4852942"/>
              <a:ext cx="431476" cy="491970"/>
            </a:xfrm>
            <a:custGeom>
              <a:avLst/>
              <a:gdLst>
                <a:gd name="T0" fmla="*/ 438 w 1184"/>
                <a:gd name="T1" fmla="*/ 1350 h 1350"/>
                <a:gd name="T2" fmla="*/ 1184 w 1184"/>
                <a:gd name="T3" fmla="*/ 1036 h 1350"/>
                <a:gd name="T4" fmla="*/ 746 w 1184"/>
                <a:gd name="T5" fmla="*/ 0 h 1350"/>
                <a:gd name="T6" fmla="*/ 0 w 1184"/>
                <a:gd name="T7" fmla="*/ 312 h 1350"/>
                <a:gd name="T8" fmla="*/ 438 w 1184"/>
                <a:gd name="T9" fmla="*/ 1350 h 1350"/>
              </a:gdLst>
              <a:ahLst/>
              <a:cxnLst>
                <a:cxn ang="0">
                  <a:pos x="T0" y="T1"/>
                </a:cxn>
                <a:cxn ang="0">
                  <a:pos x="T2" y="T3"/>
                </a:cxn>
                <a:cxn ang="0">
                  <a:pos x="T4" y="T5"/>
                </a:cxn>
                <a:cxn ang="0">
                  <a:pos x="T6" y="T7"/>
                </a:cxn>
                <a:cxn ang="0">
                  <a:pos x="T8" y="T9"/>
                </a:cxn>
              </a:cxnLst>
              <a:rect l="0" t="0" r="r" b="b"/>
              <a:pathLst>
                <a:path w="1184" h="1350">
                  <a:moveTo>
                    <a:pt x="438" y="1350"/>
                  </a:moveTo>
                  <a:lnTo>
                    <a:pt x="1184" y="1036"/>
                  </a:lnTo>
                  <a:lnTo>
                    <a:pt x="746" y="0"/>
                  </a:lnTo>
                  <a:lnTo>
                    <a:pt x="0" y="312"/>
                  </a:lnTo>
                  <a:lnTo>
                    <a:pt x="438" y="1350"/>
                  </a:lnTo>
                  <a:close/>
                </a:path>
              </a:pathLst>
            </a:custGeom>
            <a:solidFill>
              <a:srgbClr val="B2B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680">
              <a:extLst>
                <a:ext uri="{FF2B5EF4-FFF2-40B4-BE49-F238E27FC236}">
                  <a16:creationId xmlns:a16="http://schemas.microsoft.com/office/drawing/2014/main" id="{B4E3AFE4-7636-4BA3-A047-C70E61F710F9}"/>
                </a:ext>
              </a:extLst>
            </p:cNvPr>
            <p:cNvSpPr>
              <a:spLocks/>
            </p:cNvSpPr>
            <p:nvPr/>
          </p:nvSpPr>
          <p:spPr bwMode="auto">
            <a:xfrm>
              <a:off x="9436493" y="4852942"/>
              <a:ext cx="412161" cy="491970"/>
            </a:xfrm>
            <a:custGeom>
              <a:avLst/>
              <a:gdLst>
                <a:gd name="T0" fmla="*/ 746 w 1131"/>
                <a:gd name="T1" fmla="*/ 0 h 1350"/>
                <a:gd name="T2" fmla="*/ 0 w 1131"/>
                <a:gd name="T3" fmla="*/ 312 h 1350"/>
                <a:gd name="T4" fmla="*/ 438 w 1131"/>
                <a:gd name="T5" fmla="*/ 1350 h 1350"/>
                <a:gd name="T6" fmla="*/ 989 w 1131"/>
                <a:gd name="T7" fmla="*/ 1118 h 1350"/>
                <a:gd name="T8" fmla="*/ 1131 w 1131"/>
                <a:gd name="T9" fmla="*/ 912 h 1350"/>
                <a:gd name="T10" fmla="*/ 746 w 1131"/>
                <a:gd name="T11" fmla="*/ 0 h 1350"/>
              </a:gdLst>
              <a:ahLst/>
              <a:cxnLst>
                <a:cxn ang="0">
                  <a:pos x="T0" y="T1"/>
                </a:cxn>
                <a:cxn ang="0">
                  <a:pos x="T2" y="T3"/>
                </a:cxn>
                <a:cxn ang="0">
                  <a:pos x="T4" y="T5"/>
                </a:cxn>
                <a:cxn ang="0">
                  <a:pos x="T6" y="T7"/>
                </a:cxn>
                <a:cxn ang="0">
                  <a:pos x="T8" y="T9"/>
                </a:cxn>
                <a:cxn ang="0">
                  <a:pos x="T10" y="T11"/>
                </a:cxn>
              </a:cxnLst>
              <a:rect l="0" t="0" r="r" b="b"/>
              <a:pathLst>
                <a:path w="1131" h="1350">
                  <a:moveTo>
                    <a:pt x="746" y="0"/>
                  </a:moveTo>
                  <a:lnTo>
                    <a:pt x="0" y="312"/>
                  </a:lnTo>
                  <a:lnTo>
                    <a:pt x="438" y="1350"/>
                  </a:lnTo>
                  <a:lnTo>
                    <a:pt x="989" y="1118"/>
                  </a:lnTo>
                  <a:lnTo>
                    <a:pt x="1131" y="912"/>
                  </a:lnTo>
                  <a:lnTo>
                    <a:pt x="746"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681">
              <a:extLst>
                <a:ext uri="{FF2B5EF4-FFF2-40B4-BE49-F238E27FC236}">
                  <a16:creationId xmlns:a16="http://schemas.microsoft.com/office/drawing/2014/main" id="{0A9D60A7-5FB7-4E65-9745-DFEF1A630C72}"/>
                </a:ext>
              </a:extLst>
            </p:cNvPr>
            <p:cNvSpPr>
              <a:spLocks/>
            </p:cNvSpPr>
            <p:nvPr/>
          </p:nvSpPr>
          <p:spPr bwMode="auto">
            <a:xfrm>
              <a:off x="9792534" y="5185294"/>
              <a:ext cx="56121" cy="75071"/>
            </a:xfrm>
            <a:custGeom>
              <a:avLst/>
              <a:gdLst>
                <a:gd name="T0" fmla="*/ 7 w 90"/>
                <a:gd name="T1" fmla="*/ 121 h 121"/>
                <a:gd name="T2" fmla="*/ 0 w 90"/>
                <a:gd name="T3" fmla="*/ 35 h 121"/>
                <a:gd name="T4" fmla="*/ 90 w 90"/>
                <a:gd name="T5" fmla="*/ 0 h 121"/>
                <a:gd name="T6" fmla="*/ 7 w 90"/>
                <a:gd name="T7" fmla="*/ 121 h 121"/>
              </a:gdLst>
              <a:ahLst/>
              <a:cxnLst>
                <a:cxn ang="0">
                  <a:pos x="T0" y="T1"/>
                </a:cxn>
                <a:cxn ang="0">
                  <a:pos x="T2" y="T3"/>
                </a:cxn>
                <a:cxn ang="0">
                  <a:pos x="T4" y="T5"/>
                </a:cxn>
                <a:cxn ang="0">
                  <a:pos x="T6" y="T7"/>
                </a:cxn>
              </a:cxnLst>
              <a:rect l="0" t="0" r="r" b="b"/>
              <a:pathLst>
                <a:path w="90" h="121">
                  <a:moveTo>
                    <a:pt x="7" y="121"/>
                  </a:moveTo>
                  <a:cubicBezTo>
                    <a:pt x="7" y="121"/>
                    <a:pt x="25" y="76"/>
                    <a:pt x="0" y="35"/>
                  </a:cubicBezTo>
                  <a:cubicBezTo>
                    <a:pt x="0" y="35"/>
                    <a:pt x="57" y="29"/>
                    <a:pt x="90" y="0"/>
                  </a:cubicBezTo>
                  <a:lnTo>
                    <a:pt x="7" y="121"/>
                  </a:lnTo>
                  <a:close/>
                </a:path>
              </a:pathLst>
            </a:custGeom>
            <a:solidFill>
              <a:srgbClr val="BFC1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682">
              <a:extLst>
                <a:ext uri="{FF2B5EF4-FFF2-40B4-BE49-F238E27FC236}">
                  <a16:creationId xmlns:a16="http://schemas.microsoft.com/office/drawing/2014/main" id="{FF4ED0A5-B619-4B9C-8658-AD0334F7A834}"/>
                </a:ext>
              </a:extLst>
            </p:cNvPr>
            <p:cNvSpPr>
              <a:spLocks noEditPoints="1"/>
            </p:cNvSpPr>
            <p:nvPr/>
          </p:nvSpPr>
          <p:spPr bwMode="auto">
            <a:xfrm>
              <a:off x="9494072" y="5084715"/>
              <a:ext cx="10568" cy="9839"/>
            </a:xfrm>
            <a:custGeom>
              <a:avLst/>
              <a:gdLst>
                <a:gd name="T0" fmla="*/ 17 w 17"/>
                <a:gd name="T1" fmla="*/ 16 h 16"/>
                <a:gd name="T2" fmla="*/ 17 w 17"/>
                <a:gd name="T3" fmla="*/ 16 h 16"/>
                <a:gd name="T4" fmla="*/ 17 w 17"/>
                <a:gd name="T5" fmla="*/ 16 h 16"/>
                <a:gd name="T6" fmla="*/ 17 w 17"/>
                <a:gd name="T7" fmla="*/ 16 h 16"/>
                <a:gd name="T8" fmla="*/ 17 w 17"/>
                <a:gd name="T9" fmla="*/ 16 h 16"/>
                <a:gd name="T10" fmla="*/ 17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6 h 16"/>
                <a:gd name="T26" fmla="*/ 17 w 17"/>
                <a:gd name="T27" fmla="*/ 16 h 16"/>
                <a:gd name="T28" fmla="*/ 17 w 17"/>
                <a:gd name="T29" fmla="*/ 16 h 16"/>
                <a:gd name="T30" fmla="*/ 17 w 17"/>
                <a:gd name="T31" fmla="*/ 16 h 16"/>
                <a:gd name="T32" fmla="*/ 0 w 17"/>
                <a:gd name="T33" fmla="*/ 2 h 16"/>
                <a:gd name="T34" fmla="*/ 0 w 17"/>
                <a:gd name="T35" fmla="*/ 0 h 16"/>
                <a:gd name="T36" fmla="*/ 0 w 17"/>
                <a:gd name="T37" fmla="*/ 0 h 16"/>
                <a:gd name="T38" fmla="*/ 0 w 17"/>
                <a:gd name="T3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0" y="2"/>
                  </a:moveTo>
                  <a:cubicBezTo>
                    <a:pt x="0" y="1"/>
                    <a:pt x="0" y="1"/>
                    <a:pt x="0" y="0"/>
                  </a:cubicBezTo>
                  <a:cubicBezTo>
                    <a:pt x="0" y="0"/>
                    <a:pt x="0" y="0"/>
                    <a:pt x="0" y="0"/>
                  </a:cubicBezTo>
                  <a:cubicBezTo>
                    <a:pt x="0" y="1"/>
                    <a:pt x="0" y="1"/>
                    <a:pt x="0" y="2"/>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683">
              <a:extLst>
                <a:ext uri="{FF2B5EF4-FFF2-40B4-BE49-F238E27FC236}">
                  <a16:creationId xmlns:a16="http://schemas.microsoft.com/office/drawing/2014/main" id="{FFD50994-9455-4EA3-8F63-F45F6EEB87F9}"/>
                </a:ext>
              </a:extLst>
            </p:cNvPr>
            <p:cNvSpPr>
              <a:spLocks noEditPoints="1"/>
            </p:cNvSpPr>
            <p:nvPr/>
          </p:nvSpPr>
          <p:spPr bwMode="auto">
            <a:xfrm>
              <a:off x="9482046" y="5056653"/>
              <a:ext cx="12026" cy="9839"/>
            </a:xfrm>
            <a:custGeom>
              <a:avLst/>
              <a:gdLst>
                <a:gd name="T0" fmla="*/ 28 w 33"/>
                <a:gd name="T1" fmla="*/ 27 h 27"/>
                <a:gd name="T2" fmla="*/ 29 w 33"/>
                <a:gd name="T3" fmla="*/ 26 h 27"/>
                <a:gd name="T4" fmla="*/ 29 w 33"/>
                <a:gd name="T5" fmla="*/ 26 h 27"/>
                <a:gd name="T6" fmla="*/ 29 w 33"/>
                <a:gd name="T7" fmla="*/ 26 h 27"/>
                <a:gd name="T8" fmla="*/ 29 w 33"/>
                <a:gd name="T9" fmla="*/ 26 h 27"/>
                <a:gd name="T10" fmla="*/ 29 w 33"/>
                <a:gd name="T11" fmla="*/ 26 h 27"/>
                <a:gd name="T12" fmla="*/ 29 w 33"/>
                <a:gd name="T13" fmla="*/ 26 h 27"/>
                <a:gd name="T14" fmla="*/ 29 w 33"/>
                <a:gd name="T15" fmla="*/ 26 h 27"/>
                <a:gd name="T16" fmla="*/ 29 w 33"/>
                <a:gd name="T17" fmla="*/ 26 h 27"/>
                <a:gd name="T18" fmla="*/ 29 w 33"/>
                <a:gd name="T19" fmla="*/ 26 h 27"/>
                <a:gd name="T20" fmla="*/ 29 w 33"/>
                <a:gd name="T21" fmla="*/ 26 h 27"/>
                <a:gd name="T22" fmla="*/ 29 w 33"/>
                <a:gd name="T23" fmla="*/ 26 h 27"/>
                <a:gd name="T24" fmla="*/ 29 w 33"/>
                <a:gd name="T25" fmla="*/ 26 h 27"/>
                <a:gd name="T26" fmla="*/ 29 w 33"/>
                <a:gd name="T27" fmla="*/ 26 h 27"/>
                <a:gd name="T28" fmla="*/ 29 w 33"/>
                <a:gd name="T29" fmla="*/ 26 h 27"/>
                <a:gd name="T30" fmla="*/ 29 w 33"/>
                <a:gd name="T31" fmla="*/ 26 h 27"/>
                <a:gd name="T32" fmla="*/ 29 w 33"/>
                <a:gd name="T33" fmla="*/ 26 h 27"/>
                <a:gd name="T34" fmla="*/ 29 w 33"/>
                <a:gd name="T35" fmla="*/ 26 h 27"/>
                <a:gd name="T36" fmla="*/ 31 w 33"/>
                <a:gd name="T37" fmla="*/ 26 h 27"/>
                <a:gd name="T38" fmla="*/ 31 w 33"/>
                <a:gd name="T39" fmla="*/ 26 h 27"/>
                <a:gd name="T40" fmla="*/ 31 w 33"/>
                <a:gd name="T41" fmla="*/ 26 h 27"/>
                <a:gd name="T42" fmla="*/ 31 w 33"/>
                <a:gd name="T43" fmla="*/ 26 h 27"/>
                <a:gd name="T44" fmla="*/ 31 w 33"/>
                <a:gd name="T45" fmla="*/ 26 h 27"/>
                <a:gd name="T46" fmla="*/ 31 w 33"/>
                <a:gd name="T47" fmla="*/ 26 h 27"/>
                <a:gd name="T48" fmla="*/ 31 w 33"/>
                <a:gd name="T49" fmla="*/ 26 h 27"/>
                <a:gd name="T50" fmla="*/ 31 w 33"/>
                <a:gd name="T51" fmla="*/ 26 h 27"/>
                <a:gd name="T52" fmla="*/ 31 w 33"/>
                <a:gd name="T53" fmla="*/ 26 h 27"/>
                <a:gd name="T54" fmla="*/ 31 w 33"/>
                <a:gd name="T55" fmla="*/ 26 h 27"/>
                <a:gd name="T56" fmla="*/ 31 w 33"/>
                <a:gd name="T57" fmla="*/ 26 h 27"/>
                <a:gd name="T58" fmla="*/ 31 w 33"/>
                <a:gd name="T59" fmla="*/ 26 h 27"/>
                <a:gd name="T60" fmla="*/ 31 w 33"/>
                <a:gd name="T61" fmla="*/ 24 h 27"/>
                <a:gd name="T62" fmla="*/ 31 w 33"/>
                <a:gd name="T63" fmla="*/ 24 h 27"/>
                <a:gd name="T64" fmla="*/ 31 w 33"/>
                <a:gd name="T65" fmla="*/ 24 h 27"/>
                <a:gd name="T66" fmla="*/ 33 w 33"/>
                <a:gd name="T67" fmla="*/ 24 h 27"/>
                <a:gd name="T68" fmla="*/ 33 w 33"/>
                <a:gd name="T69" fmla="*/ 24 h 27"/>
                <a:gd name="T70" fmla="*/ 33 w 33"/>
                <a:gd name="T71" fmla="*/ 24 h 27"/>
                <a:gd name="T72" fmla="*/ 33 w 33"/>
                <a:gd name="T73" fmla="*/ 24 h 27"/>
                <a:gd name="T74" fmla="*/ 0 w 33"/>
                <a:gd name="T75" fmla="*/ 2 h 27"/>
                <a:gd name="T76" fmla="*/ 0 w 33"/>
                <a:gd name="T7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7">
                  <a:moveTo>
                    <a:pt x="28" y="27"/>
                  </a:moveTo>
                  <a:lnTo>
                    <a:pt x="28" y="27"/>
                  </a:lnTo>
                  <a:lnTo>
                    <a:pt x="28" y="27"/>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31" y="26"/>
                  </a:lnTo>
                  <a:lnTo>
                    <a:pt x="29"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4"/>
                  </a:moveTo>
                  <a:lnTo>
                    <a:pt x="31" y="24"/>
                  </a:lnTo>
                  <a:lnTo>
                    <a:pt x="31" y="24"/>
                  </a:lnTo>
                  <a:close/>
                  <a:moveTo>
                    <a:pt x="31" y="24"/>
                  </a:moveTo>
                  <a:lnTo>
                    <a:pt x="31" y="24"/>
                  </a:lnTo>
                  <a:lnTo>
                    <a:pt x="31" y="24"/>
                  </a:lnTo>
                  <a:close/>
                  <a:moveTo>
                    <a:pt x="33" y="24"/>
                  </a:moveTo>
                  <a:lnTo>
                    <a:pt x="33" y="24"/>
                  </a:lnTo>
                  <a:lnTo>
                    <a:pt x="33" y="24"/>
                  </a:lnTo>
                  <a:close/>
                  <a:moveTo>
                    <a:pt x="33" y="24"/>
                  </a:moveTo>
                  <a:lnTo>
                    <a:pt x="33" y="24"/>
                  </a:lnTo>
                  <a:lnTo>
                    <a:pt x="33" y="24"/>
                  </a:lnTo>
                  <a:close/>
                  <a:moveTo>
                    <a:pt x="33" y="24"/>
                  </a:moveTo>
                  <a:lnTo>
                    <a:pt x="33" y="24"/>
                  </a:lnTo>
                  <a:lnTo>
                    <a:pt x="33" y="24"/>
                  </a:lnTo>
                  <a:close/>
                  <a:moveTo>
                    <a:pt x="0" y="2"/>
                  </a:moveTo>
                  <a:lnTo>
                    <a:pt x="0" y="0"/>
                  </a:lnTo>
                  <a:lnTo>
                    <a:pt x="0" y="0"/>
                  </a:lnTo>
                  <a:lnTo>
                    <a:pt x="0" y="2"/>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684">
              <a:extLst>
                <a:ext uri="{FF2B5EF4-FFF2-40B4-BE49-F238E27FC236}">
                  <a16:creationId xmlns:a16="http://schemas.microsoft.com/office/drawing/2014/main" id="{843C241B-F987-4F5D-B024-B430AE5C49E8}"/>
                </a:ext>
              </a:extLst>
            </p:cNvPr>
            <p:cNvSpPr>
              <a:spLocks noEditPoints="1"/>
            </p:cNvSpPr>
            <p:nvPr/>
          </p:nvSpPr>
          <p:spPr bwMode="auto">
            <a:xfrm>
              <a:off x="9480224" y="5035518"/>
              <a:ext cx="3644" cy="2551"/>
            </a:xfrm>
            <a:custGeom>
              <a:avLst/>
              <a:gdLst>
                <a:gd name="T0" fmla="*/ 0 w 6"/>
                <a:gd name="T1" fmla="*/ 4 h 4"/>
                <a:gd name="T2" fmla="*/ 0 w 6"/>
                <a:gd name="T3" fmla="*/ 4 h 4"/>
                <a:gd name="T4" fmla="*/ 0 w 6"/>
                <a:gd name="T5" fmla="*/ 4 h 4"/>
                <a:gd name="T6" fmla="*/ 0 w 6"/>
                <a:gd name="T7" fmla="*/ 4 h 4"/>
                <a:gd name="T8" fmla="*/ 1 w 6"/>
                <a:gd name="T9" fmla="*/ 4 h 4"/>
                <a:gd name="T10" fmla="*/ 1 w 6"/>
                <a:gd name="T11" fmla="*/ 4 h 4"/>
                <a:gd name="T12" fmla="*/ 1 w 6"/>
                <a:gd name="T13" fmla="*/ 4 h 4"/>
                <a:gd name="T14" fmla="*/ 1 w 6"/>
                <a:gd name="T15" fmla="*/ 4 h 4"/>
                <a:gd name="T16" fmla="*/ 1 w 6"/>
                <a:gd name="T17" fmla="*/ 4 h 4"/>
                <a:gd name="T18" fmla="*/ 1 w 6"/>
                <a:gd name="T19" fmla="*/ 4 h 4"/>
                <a:gd name="T20" fmla="*/ 1 w 6"/>
                <a:gd name="T21" fmla="*/ 4 h 4"/>
                <a:gd name="T22" fmla="*/ 1 w 6"/>
                <a:gd name="T23" fmla="*/ 4 h 4"/>
                <a:gd name="T24" fmla="*/ 1 w 6"/>
                <a:gd name="T25" fmla="*/ 4 h 4"/>
                <a:gd name="T26" fmla="*/ 1 w 6"/>
                <a:gd name="T27" fmla="*/ 4 h 4"/>
                <a:gd name="T28" fmla="*/ 1 w 6"/>
                <a:gd name="T29" fmla="*/ 4 h 4"/>
                <a:gd name="T30" fmla="*/ 6 w 6"/>
                <a:gd name="T31" fmla="*/ 0 h 4"/>
                <a:gd name="T32" fmla="*/ 1 w 6"/>
                <a:gd name="T33" fmla="*/ 4 h 4"/>
                <a:gd name="T34" fmla="*/ 6 w 6"/>
                <a:gd name="T35" fmla="*/ 0 h 4"/>
                <a:gd name="T36" fmla="*/ 6 w 6"/>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0" y="4"/>
                  </a:moveTo>
                  <a:cubicBezTo>
                    <a:pt x="0" y="4"/>
                    <a:pt x="0" y="4"/>
                    <a:pt x="0" y="4"/>
                  </a:cubicBezTo>
                  <a:close/>
                  <a:moveTo>
                    <a:pt x="0" y="4"/>
                  </a:moveTo>
                  <a:cubicBezTo>
                    <a:pt x="0" y="4"/>
                    <a:pt x="0" y="4"/>
                    <a:pt x="0"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3" y="3"/>
                    <a:pt x="4" y="1"/>
                    <a:pt x="6" y="0"/>
                  </a:cubicBezTo>
                  <a:cubicBezTo>
                    <a:pt x="4" y="1"/>
                    <a:pt x="3" y="3"/>
                    <a:pt x="1" y="4"/>
                  </a:cubicBezTo>
                  <a:close/>
                  <a:moveTo>
                    <a:pt x="6" y="0"/>
                  </a:moveTo>
                  <a:cubicBezTo>
                    <a:pt x="6" y="0"/>
                    <a:pt x="6" y="0"/>
                    <a:pt x="6" y="0"/>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685">
              <a:extLst>
                <a:ext uri="{FF2B5EF4-FFF2-40B4-BE49-F238E27FC236}">
                  <a16:creationId xmlns:a16="http://schemas.microsoft.com/office/drawing/2014/main" id="{3FD0F4C4-2FB7-4B6A-AD45-843D9F5DD904}"/>
                </a:ext>
              </a:extLst>
            </p:cNvPr>
            <p:cNvSpPr>
              <a:spLocks noEditPoints="1"/>
            </p:cNvSpPr>
            <p:nvPr/>
          </p:nvSpPr>
          <p:spPr bwMode="auto">
            <a:xfrm>
              <a:off x="9458359" y="5000169"/>
              <a:ext cx="10568" cy="9839"/>
            </a:xfrm>
            <a:custGeom>
              <a:avLst/>
              <a:gdLst>
                <a:gd name="T0" fmla="*/ 16 w 17"/>
                <a:gd name="T1" fmla="*/ 16 h 16"/>
                <a:gd name="T2" fmla="*/ 16 w 17"/>
                <a:gd name="T3" fmla="*/ 16 h 16"/>
                <a:gd name="T4" fmla="*/ 16 w 17"/>
                <a:gd name="T5" fmla="*/ 16 h 16"/>
                <a:gd name="T6" fmla="*/ 16 w 17"/>
                <a:gd name="T7" fmla="*/ 16 h 16"/>
                <a:gd name="T8" fmla="*/ 16 w 17"/>
                <a:gd name="T9" fmla="*/ 16 h 16"/>
                <a:gd name="T10" fmla="*/ 16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5 h 16"/>
                <a:gd name="T26" fmla="*/ 17 w 17"/>
                <a:gd name="T27" fmla="*/ 15 h 16"/>
                <a:gd name="T28" fmla="*/ 17 w 17"/>
                <a:gd name="T29" fmla="*/ 15 h 16"/>
                <a:gd name="T30" fmla="*/ 17 w 17"/>
                <a:gd name="T31" fmla="*/ 15 h 16"/>
                <a:gd name="T32" fmla="*/ 0 w 17"/>
                <a:gd name="T33" fmla="*/ 1 h 16"/>
                <a:gd name="T34" fmla="*/ 0 w 17"/>
                <a:gd name="T35" fmla="*/ 0 h 16"/>
                <a:gd name="T36" fmla="*/ 0 w 17"/>
                <a:gd name="T37" fmla="*/ 0 h 16"/>
                <a:gd name="T38" fmla="*/ 0 w 17"/>
                <a:gd name="T3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6" y="16"/>
                  </a:moveTo>
                  <a:cubicBezTo>
                    <a:pt x="16" y="16"/>
                    <a:pt x="16" y="16"/>
                    <a:pt x="16" y="16"/>
                  </a:cubicBezTo>
                  <a:close/>
                  <a:moveTo>
                    <a:pt x="16" y="16"/>
                  </a:moveTo>
                  <a:cubicBezTo>
                    <a:pt x="16" y="16"/>
                    <a:pt x="16" y="16"/>
                    <a:pt x="16" y="16"/>
                  </a:cubicBezTo>
                  <a:close/>
                  <a:moveTo>
                    <a:pt x="16" y="16"/>
                  </a:moveTo>
                  <a:cubicBezTo>
                    <a:pt x="16" y="16"/>
                    <a:pt x="16" y="16"/>
                    <a:pt x="16"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5"/>
                  </a:moveTo>
                  <a:cubicBezTo>
                    <a:pt x="17" y="15"/>
                    <a:pt x="17" y="15"/>
                    <a:pt x="17" y="15"/>
                  </a:cubicBezTo>
                  <a:close/>
                  <a:moveTo>
                    <a:pt x="17" y="15"/>
                  </a:moveTo>
                  <a:cubicBezTo>
                    <a:pt x="17" y="15"/>
                    <a:pt x="17" y="15"/>
                    <a:pt x="17" y="15"/>
                  </a:cubicBezTo>
                  <a:close/>
                  <a:moveTo>
                    <a:pt x="0" y="1"/>
                  </a:moveTo>
                  <a:cubicBezTo>
                    <a:pt x="0" y="1"/>
                    <a:pt x="0" y="0"/>
                    <a:pt x="0" y="0"/>
                  </a:cubicBezTo>
                  <a:cubicBezTo>
                    <a:pt x="0" y="0"/>
                    <a:pt x="0" y="0"/>
                    <a:pt x="0" y="0"/>
                  </a:cubicBezTo>
                  <a:cubicBezTo>
                    <a:pt x="0" y="0"/>
                    <a:pt x="0" y="1"/>
                    <a:pt x="0"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686">
              <a:extLst>
                <a:ext uri="{FF2B5EF4-FFF2-40B4-BE49-F238E27FC236}">
                  <a16:creationId xmlns:a16="http://schemas.microsoft.com/office/drawing/2014/main" id="{F4946F2B-8708-4870-A57C-C6C28515DC91}"/>
                </a:ext>
              </a:extLst>
            </p:cNvPr>
            <p:cNvSpPr>
              <a:spLocks/>
            </p:cNvSpPr>
            <p:nvPr/>
          </p:nvSpPr>
          <p:spPr bwMode="auto">
            <a:xfrm>
              <a:off x="9319878" y="5015110"/>
              <a:ext cx="120624" cy="55757"/>
            </a:xfrm>
            <a:custGeom>
              <a:avLst/>
              <a:gdLst>
                <a:gd name="T0" fmla="*/ 0 w 331"/>
                <a:gd name="T1" fmla="*/ 136 h 153"/>
                <a:gd name="T2" fmla="*/ 324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4"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687">
              <a:extLst>
                <a:ext uri="{FF2B5EF4-FFF2-40B4-BE49-F238E27FC236}">
                  <a16:creationId xmlns:a16="http://schemas.microsoft.com/office/drawing/2014/main" id="{F3AC97CC-8475-4679-BB3C-348B484558DB}"/>
                </a:ext>
              </a:extLst>
            </p:cNvPr>
            <p:cNvSpPr>
              <a:spLocks/>
            </p:cNvSpPr>
            <p:nvPr/>
          </p:nvSpPr>
          <p:spPr bwMode="auto">
            <a:xfrm>
              <a:off x="9202898" y="5068316"/>
              <a:ext cx="146862" cy="137387"/>
            </a:xfrm>
            <a:custGeom>
              <a:avLst/>
              <a:gdLst>
                <a:gd name="T0" fmla="*/ 0 w 403"/>
                <a:gd name="T1" fmla="*/ 125 h 377"/>
                <a:gd name="T2" fmla="*/ 297 w 403"/>
                <a:gd name="T3" fmla="*/ 0 h 377"/>
                <a:gd name="T4" fmla="*/ 403 w 403"/>
                <a:gd name="T5" fmla="*/ 253 h 377"/>
                <a:gd name="T6" fmla="*/ 108 w 403"/>
                <a:gd name="T7" fmla="*/ 377 h 377"/>
                <a:gd name="T8" fmla="*/ 0 w 403"/>
                <a:gd name="T9" fmla="*/ 125 h 377"/>
              </a:gdLst>
              <a:ahLst/>
              <a:cxnLst>
                <a:cxn ang="0">
                  <a:pos x="T0" y="T1"/>
                </a:cxn>
                <a:cxn ang="0">
                  <a:pos x="T2" y="T3"/>
                </a:cxn>
                <a:cxn ang="0">
                  <a:pos x="T4" y="T5"/>
                </a:cxn>
                <a:cxn ang="0">
                  <a:pos x="T6" y="T7"/>
                </a:cxn>
                <a:cxn ang="0">
                  <a:pos x="T8" y="T9"/>
                </a:cxn>
              </a:cxnLst>
              <a:rect l="0" t="0" r="r" b="b"/>
              <a:pathLst>
                <a:path w="403" h="377">
                  <a:moveTo>
                    <a:pt x="0" y="125"/>
                  </a:moveTo>
                  <a:lnTo>
                    <a:pt x="297" y="0"/>
                  </a:lnTo>
                  <a:lnTo>
                    <a:pt x="403" y="253"/>
                  </a:lnTo>
                  <a:lnTo>
                    <a:pt x="108" y="377"/>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688">
              <a:extLst>
                <a:ext uri="{FF2B5EF4-FFF2-40B4-BE49-F238E27FC236}">
                  <a16:creationId xmlns:a16="http://schemas.microsoft.com/office/drawing/2014/main" id="{E560D5D3-3E50-470F-8FB2-BFEC90CCD09E}"/>
                </a:ext>
              </a:extLst>
            </p:cNvPr>
            <p:cNvSpPr>
              <a:spLocks/>
            </p:cNvSpPr>
            <p:nvPr/>
          </p:nvSpPr>
          <p:spPr bwMode="auto">
            <a:xfrm>
              <a:off x="9513386" y="5058477"/>
              <a:ext cx="154515" cy="156337"/>
            </a:xfrm>
            <a:custGeom>
              <a:avLst/>
              <a:gdLst>
                <a:gd name="T0" fmla="*/ 0 w 424"/>
                <a:gd name="T1" fmla="*/ 125 h 429"/>
                <a:gd name="T2" fmla="*/ 296 w 424"/>
                <a:gd name="T3" fmla="*/ 0 h 429"/>
                <a:gd name="T4" fmla="*/ 424 w 424"/>
                <a:gd name="T5" fmla="*/ 305 h 429"/>
                <a:gd name="T6" fmla="*/ 128 w 424"/>
                <a:gd name="T7" fmla="*/ 429 h 429"/>
                <a:gd name="T8" fmla="*/ 0 w 424"/>
                <a:gd name="T9" fmla="*/ 125 h 429"/>
              </a:gdLst>
              <a:ahLst/>
              <a:cxnLst>
                <a:cxn ang="0">
                  <a:pos x="T0" y="T1"/>
                </a:cxn>
                <a:cxn ang="0">
                  <a:pos x="T2" y="T3"/>
                </a:cxn>
                <a:cxn ang="0">
                  <a:pos x="T4" y="T5"/>
                </a:cxn>
                <a:cxn ang="0">
                  <a:pos x="T6" y="T7"/>
                </a:cxn>
                <a:cxn ang="0">
                  <a:pos x="T8" y="T9"/>
                </a:cxn>
              </a:cxnLst>
              <a:rect l="0" t="0" r="r" b="b"/>
              <a:pathLst>
                <a:path w="424" h="429">
                  <a:moveTo>
                    <a:pt x="0" y="125"/>
                  </a:moveTo>
                  <a:lnTo>
                    <a:pt x="296" y="0"/>
                  </a:lnTo>
                  <a:lnTo>
                    <a:pt x="424" y="305"/>
                  </a:lnTo>
                  <a:lnTo>
                    <a:pt x="128" y="429"/>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689">
              <a:extLst>
                <a:ext uri="{FF2B5EF4-FFF2-40B4-BE49-F238E27FC236}">
                  <a16:creationId xmlns:a16="http://schemas.microsoft.com/office/drawing/2014/main" id="{437E838C-B0E2-42DE-B745-82887E2BCB08}"/>
                </a:ext>
              </a:extLst>
            </p:cNvPr>
            <p:cNvSpPr>
              <a:spLocks/>
            </p:cNvSpPr>
            <p:nvPr/>
          </p:nvSpPr>
          <p:spPr bwMode="auto">
            <a:xfrm>
              <a:off x="9636196" y="5005270"/>
              <a:ext cx="155244" cy="156337"/>
            </a:xfrm>
            <a:custGeom>
              <a:avLst/>
              <a:gdLst>
                <a:gd name="T0" fmla="*/ 0 w 426"/>
                <a:gd name="T1" fmla="*/ 124 h 429"/>
                <a:gd name="T2" fmla="*/ 296 w 426"/>
                <a:gd name="T3" fmla="*/ 0 h 429"/>
                <a:gd name="T4" fmla="*/ 426 w 426"/>
                <a:gd name="T5" fmla="*/ 305 h 429"/>
                <a:gd name="T6" fmla="*/ 130 w 426"/>
                <a:gd name="T7" fmla="*/ 429 h 429"/>
                <a:gd name="T8" fmla="*/ 0 w 426"/>
                <a:gd name="T9" fmla="*/ 124 h 429"/>
              </a:gdLst>
              <a:ahLst/>
              <a:cxnLst>
                <a:cxn ang="0">
                  <a:pos x="T0" y="T1"/>
                </a:cxn>
                <a:cxn ang="0">
                  <a:pos x="T2" y="T3"/>
                </a:cxn>
                <a:cxn ang="0">
                  <a:pos x="T4" y="T5"/>
                </a:cxn>
                <a:cxn ang="0">
                  <a:pos x="T6" y="T7"/>
                </a:cxn>
                <a:cxn ang="0">
                  <a:pos x="T8" y="T9"/>
                </a:cxn>
              </a:cxnLst>
              <a:rect l="0" t="0" r="r" b="b"/>
              <a:pathLst>
                <a:path w="426" h="429">
                  <a:moveTo>
                    <a:pt x="0" y="124"/>
                  </a:moveTo>
                  <a:lnTo>
                    <a:pt x="296" y="0"/>
                  </a:lnTo>
                  <a:lnTo>
                    <a:pt x="426" y="305"/>
                  </a:lnTo>
                  <a:lnTo>
                    <a:pt x="130" y="429"/>
                  </a:lnTo>
                  <a:lnTo>
                    <a:pt x="0" y="12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690">
              <a:extLst>
                <a:ext uri="{FF2B5EF4-FFF2-40B4-BE49-F238E27FC236}">
                  <a16:creationId xmlns:a16="http://schemas.microsoft.com/office/drawing/2014/main" id="{F311F349-5434-49B8-9495-0A421BA791FE}"/>
                </a:ext>
              </a:extLst>
            </p:cNvPr>
            <p:cNvSpPr>
              <a:spLocks/>
            </p:cNvSpPr>
            <p:nvPr/>
          </p:nvSpPr>
          <p:spPr bwMode="auto">
            <a:xfrm>
              <a:off x="9326074" y="5029323"/>
              <a:ext cx="120624" cy="55757"/>
            </a:xfrm>
            <a:custGeom>
              <a:avLst/>
              <a:gdLst>
                <a:gd name="T0" fmla="*/ 0 w 331"/>
                <a:gd name="T1" fmla="*/ 136 h 153"/>
                <a:gd name="T2" fmla="*/ 322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2"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691">
              <a:extLst>
                <a:ext uri="{FF2B5EF4-FFF2-40B4-BE49-F238E27FC236}">
                  <a16:creationId xmlns:a16="http://schemas.microsoft.com/office/drawing/2014/main" id="{9D294B82-92BC-490A-AF27-AE9805C6C895}"/>
                </a:ext>
              </a:extLst>
            </p:cNvPr>
            <p:cNvSpPr>
              <a:spLocks/>
            </p:cNvSpPr>
            <p:nvPr/>
          </p:nvSpPr>
          <p:spPr bwMode="auto">
            <a:xfrm>
              <a:off x="9331904" y="5043535"/>
              <a:ext cx="120988" cy="56485"/>
            </a:xfrm>
            <a:custGeom>
              <a:avLst/>
              <a:gdLst>
                <a:gd name="T0" fmla="*/ 0 w 332"/>
                <a:gd name="T1" fmla="*/ 137 h 155"/>
                <a:gd name="T2" fmla="*/ 323 w 332"/>
                <a:gd name="T3" fmla="*/ 0 h 155"/>
                <a:gd name="T4" fmla="*/ 332 w 332"/>
                <a:gd name="T5" fmla="*/ 19 h 155"/>
                <a:gd name="T6" fmla="*/ 8 w 332"/>
                <a:gd name="T7" fmla="*/ 155 h 155"/>
                <a:gd name="T8" fmla="*/ 0 w 332"/>
                <a:gd name="T9" fmla="*/ 137 h 155"/>
              </a:gdLst>
              <a:ahLst/>
              <a:cxnLst>
                <a:cxn ang="0">
                  <a:pos x="T0" y="T1"/>
                </a:cxn>
                <a:cxn ang="0">
                  <a:pos x="T2" y="T3"/>
                </a:cxn>
                <a:cxn ang="0">
                  <a:pos x="T4" y="T5"/>
                </a:cxn>
                <a:cxn ang="0">
                  <a:pos x="T6" y="T7"/>
                </a:cxn>
                <a:cxn ang="0">
                  <a:pos x="T8" y="T9"/>
                </a:cxn>
              </a:cxnLst>
              <a:rect l="0" t="0" r="r" b="b"/>
              <a:pathLst>
                <a:path w="332" h="155">
                  <a:moveTo>
                    <a:pt x="0" y="137"/>
                  </a:moveTo>
                  <a:lnTo>
                    <a:pt x="323" y="0"/>
                  </a:lnTo>
                  <a:lnTo>
                    <a:pt x="332" y="19"/>
                  </a:lnTo>
                  <a:lnTo>
                    <a:pt x="8" y="155"/>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692">
              <a:extLst>
                <a:ext uri="{FF2B5EF4-FFF2-40B4-BE49-F238E27FC236}">
                  <a16:creationId xmlns:a16="http://schemas.microsoft.com/office/drawing/2014/main" id="{E5B7F9E4-0A64-4F90-A714-680E0182837D}"/>
                </a:ext>
              </a:extLst>
            </p:cNvPr>
            <p:cNvSpPr>
              <a:spLocks/>
            </p:cNvSpPr>
            <p:nvPr/>
          </p:nvSpPr>
          <p:spPr bwMode="auto">
            <a:xfrm>
              <a:off x="9338099" y="5058477"/>
              <a:ext cx="120259" cy="56121"/>
            </a:xfrm>
            <a:custGeom>
              <a:avLst/>
              <a:gdLst>
                <a:gd name="T0" fmla="*/ 0 w 330"/>
                <a:gd name="T1" fmla="*/ 135 h 154"/>
                <a:gd name="T2" fmla="*/ 323 w 330"/>
                <a:gd name="T3" fmla="*/ 0 h 154"/>
                <a:gd name="T4" fmla="*/ 330 w 330"/>
                <a:gd name="T5" fmla="*/ 17 h 154"/>
                <a:gd name="T6" fmla="*/ 9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9"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693">
              <a:extLst>
                <a:ext uri="{FF2B5EF4-FFF2-40B4-BE49-F238E27FC236}">
                  <a16:creationId xmlns:a16="http://schemas.microsoft.com/office/drawing/2014/main" id="{3FF11D80-2402-4D11-9E06-865A2F4E1BFB}"/>
                </a:ext>
              </a:extLst>
            </p:cNvPr>
            <p:cNvSpPr>
              <a:spLocks/>
            </p:cNvSpPr>
            <p:nvPr/>
          </p:nvSpPr>
          <p:spPr bwMode="auto">
            <a:xfrm>
              <a:off x="9344295" y="5072689"/>
              <a:ext cx="120259" cy="56121"/>
            </a:xfrm>
            <a:custGeom>
              <a:avLst/>
              <a:gdLst>
                <a:gd name="T0" fmla="*/ 0 w 330"/>
                <a:gd name="T1" fmla="*/ 135 h 154"/>
                <a:gd name="T2" fmla="*/ 323 w 330"/>
                <a:gd name="T3" fmla="*/ 0 h 154"/>
                <a:gd name="T4" fmla="*/ 330 w 330"/>
                <a:gd name="T5" fmla="*/ 17 h 154"/>
                <a:gd name="T6" fmla="*/ 7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7"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694">
              <a:extLst>
                <a:ext uri="{FF2B5EF4-FFF2-40B4-BE49-F238E27FC236}">
                  <a16:creationId xmlns:a16="http://schemas.microsoft.com/office/drawing/2014/main" id="{748C2EE2-4049-40E9-BC60-2B3986231D8F}"/>
                </a:ext>
              </a:extLst>
            </p:cNvPr>
            <p:cNvSpPr>
              <a:spLocks/>
            </p:cNvSpPr>
            <p:nvPr/>
          </p:nvSpPr>
          <p:spPr bwMode="auto">
            <a:xfrm>
              <a:off x="9350489" y="5087265"/>
              <a:ext cx="120259" cy="55757"/>
            </a:xfrm>
            <a:custGeom>
              <a:avLst/>
              <a:gdLst>
                <a:gd name="T0" fmla="*/ 0 w 330"/>
                <a:gd name="T1" fmla="*/ 134 h 153"/>
                <a:gd name="T2" fmla="*/ 322 w 330"/>
                <a:gd name="T3" fmla="*/ 0 h 153"/>
                <a:gd name="T4" fmla="*/ 330 w 330"/>
                <a:gd name="T5" fmla="*/ 17 h 153"/>
                <a:gd name="T6" fmla="*/ 7 w 330"/>
                <a:gd name="T7" fmla="*/ 153 h 153"/>
                <a:gd name="T8" fmla="*/ 0 w 330"/>
                <a:gd name="T9" fmla="*/ 134 h 153"/>
              </a:gdLst>
              <a:ahLst/>
              <a:cxnLst>
                <a:cxn ang="0">
                  <a:pos x="T0" y="T1"/>
                </a:cxn>
                <a:cxn ang="0">
                  <a:pos x="T2" y="T3"/>
                </a:cxn>
                <a:cxn ang="0">
                  <a:pos x="T4" y="T5"/>
                </a:cxn>
                <a:cxn ang="0">
                  <a:pos x="T6" y="T7"/>
                </a:cxn>
                <a:cxn ang="0">
                  <a:pos x="T8" y="T9"/>
                </a:cxn>
              </a:cxnLst>
              <a:rect l="0" t="0" r="r" b="b"/>
              <a:pathLst>
                <a:path w="330" h="153">
                  <a:moveTo>
                    <a:pt x="0" y="134"/>
                  </a:moveTo>
                  <a:lnTo>
                    <a:pt x="322" y="0"/>
                  </a:lnTo>
                  <a:lnTo>
                    <a:pt x="330" y="17"/>
                  </a:lnTo>
                  <a:lnTo>
                    <a:pt x="7" y="153"/>
                  </a:lnTo>
                  <a:lnTo>
                    <a:pt x="0" y="13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695">
              <a:extLst>
                <a:ext uri="{FF2B5EF4-FFF2-40B4-BE49-F238E27FC236}">
                  <a16:creationId xmlns:a16="http://schemas.microsoft.com/office/drawing/2014/main" id="{F10B89B8-0E4B-4DE1-82F1-30DCF00F1167}"/>
                </a:ext>
              </a:extLst>
            </p:cNvPr>
            <p:cNvSpPr>
              <a:spLocks/>
            </p:cNvSpPr>
            <p:nvPr/>
          </p:nvSpPr>
          <p:spPr bwMode="auto">
            <a:xfrm>
              <a:off x="9356320" y="5101477"/>
              <a:ext cx="120624" cy="55757"/>
            </a:xfrm>
            <a:custGeom>
              <a:avLst/>
              <a:gdLst>
                <a:gd name="T0" fmla="*/ 0 w 331"/>
                <a:gd name="T1" fmla="*/ 136 h 153"/>
                <a:gd name="T2" fmla="*/ 323 w 331"/>
                <a:gd name="T3" fmla="*/ 0 h 153"/>
                <a:gd name="T4" fmla="*/ 331 w 331"/>
                <a:gd name="T5" fmla="*/ 18 h 153"/>
                <a:gd name="T6" fmla="*/ 8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3" y="0"/>
                  </a:lnTo>
                  <a:lnTo>
                    <a:pt x="331" y="18"/>
                  </a:lnTo>
                  <a:lnTo>
                    <a:pt x="8"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696">
              <a:extLst>
                <a:ext uri="{FF2B5EF4-FFF2-40B4-BE49-F238E27FC236}">
                  <a16:creationId xmlns:a16="http://schemas.microsoft.com/office/drawing/2014/main" id="{9B46D912-8ED0-4ADE-82F0-AC6424A21FBC}"/>
                </a:ext>
              </a:extLst>
            </p:cNvPr>
            <p:cNvSpPr>
              <a:spLocks/>
            </p:cNvSpPr>
            <p:nvPr/>
          </p:nvSpPr>
          <p:spPr bwMode="auto">
            <a:xfrm>
              <a:off x="9245903" y="5115690"/>
              <a:ext cx="236874" cy="104954"/>
            </a:xfrm>
            <a:custGeom>
              <a:avLst/>
              <a:gdLst>
                <a:gd name="T0" fmla="*/ 0 w 650"/>
                <a:gd name="T1" fmla="*/ 271 h 288"/>
                <a:gd name="T2" fmla="*/ 643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3"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697">
              <a:extLst>
                <a:ext uri="{FF2B5EF4-FFF2-40B4-BE49-F238E27FC236}">
                  <a16:creationId xmlns:a16="http://schemas.microsoft.com/office/drawing/2014/main" id="{C4D965B4-9627-4EF2-9F8B-BC4D1B882351}"/>
                </a:ext>
              </a:extLst>
            </p:cNvPr>
            <p:cNvSpPr>
              <a:spLocks/>
            </p:cNvSpPr>
            <p:nvPr/>
          </p:nvSpPr>
          <p:spPr bwMode="auto">
            <a:xfrm>
              <a:off x="9251373" y="5129903"/>
              <a:ext cx="237603" cy="104954"/>
            </a:xfrm>
            <a:custGeom>
              <a:avLst/>
              <a:gdLst>
                <a:gd name="T0" fmla="*/ 0 w 652"/>
                <a:gd name="T1" fmla="*/ 269 h 288"/>
                <a:gd name="T2" fmla="*/ 643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698">
              <a:extLst>
                <a:ext uri="{FF2B5EF4-FFF2-40B4-BE49-F238E27FC236}">
                  <a16:creationId xmlns:a16="http://schemas.microsoft.com/office/drawing/2014/main" id="{EB258929-2565-46E3-85C9-72555195DA63}"/>
                </a:ext>
              </a:extLst>
            </p:cNvPr>
            <p:cNvSpPr>
              <a:spLocks/>
            </p:cNvSpPr>
            <p:nvPr/>
          </p:nvSpPr>
          <p:spPr bwMode="auto">
            <a:xfrm>
              <a:off x="9257567" y="5144116"/>
              <a:ext cx="236875" cy="104954"/>
            </a:xfrm>
            <a:custGeom>
              <a:avLst/>
              <a:gdLst>
                <a:gd name="T0" fmla="*/ 0 w 650"/>
                <a:gd name="T1" fmla="*/ 269 h 288"/>
                <a:gd name="T2" fmla="*/ 644 w 650"/>
                <a:gd name="T3" fmla="*/ 0 h 288"/>
                <a:gd name="T4" fmla="*/ 650 w 650"/>
                <a:gd name="T5" fmla="*/ 17 h 288"/>
                <a:gd name="T6" fmla="*/ 7 w 650"/>
                <a:gd name="T7" fmla="*/ 288 h 288"/>
                <a:gd name="T8" fmla="*/ 0 w 650"/>
                <a:gd name="T9" fmla="*/ 269 h 288"/>
              </a:gdLst>
              <a:ahLst/>
              <a:cxnLst>
                <a:cxn ang="0">
                  <a:pos x="T0" y="T1"/>
                </a:cxn>
                <a:cxn ang="0">
                  <a:pos x="T2" y="T3"/>
                </a:cxn>
                <a:cxn ang="0">
                  <a:pos x="T4" y="T5"/>
                </a:cxn>
                <a:cxn ang="0">
                  <a:pos x="T6" y="T7"/>
                </a:cxn>
                <a:cxn ang="0">
                  <a:pos x="T8" y="T9"/>
                </a:cxn>
              </a:cxnLst>
              <a:rect l="0" t="0" r="r" b="b"/>
              <a:pathLst>
                <a:path w="650" h="288">
                  <a:moveTo>
                    <a:pt x="0" y="269"/>
                  </a:moveTo>
                  <a:lnTo>
                    <a:pt x="644" y="0"/>
                  </a:lnTo>
                  <a:lnTo>
                    <a:pt x="650"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699">
              <a:extLst>
                <a:ext uri="{FF2B5EF4-FFF2-40B4-BE49-F238E27FC236}">
                  <a16:creationId xmlns:a16="http://schemas.microsoft.com/office/drawing/2014/main" id="{62907C13-02D7-4FF1-8723-99C738FC61D2}"/>
                </a:ext>
              </a:extLst>
            </p:cNvPr>
            <p:cNvSpPr>
              <a:spLocks/>
            </p:cNvSpPr>
            <p:nvPr/>
          </p:nvSpPr>
          <p:spPr bwMode="auto">
            <a:xfrm>
              <a:off x="9263394" y="5157964"/>
              <a:ext cx="237239" cy="104954"/>
            </a:xfrm>
            <a:custGeom>
              <a:avLst/>
              <a:gdLst>
                <a:gd name="T0" fmla="*/ 0 w 651"/>
                <a:gd name="T1" fmla="*/ 271 h 288"/>
                <a:gd name="T2" fmla="*/ 645 w 651"/>
                <a:gd name="T3" fmla="*/ 0 h 288"/>
                <a:gd name="T4" fmla="*/ 651 w 651"/>
                <a:gd name="T5" fmla="*/ 18 h 288"/>
                <a:gd name="T6" fmla="*/ 8 w 651"/>
                <a:gd name="T7" fmla="*/ 288 h 288"/>
                <a:gd name="T8" fmla="*/ 0 w 651"/>
                <a:gd name="T9" fmla="*/ 271 h 288"/>
              </a:gdLst>
              <a:ahLst/>
              <a:cxnLst>
                <a:cxn ang="0">
                  <a:pos x="T0" y="T1"/>
                </a:cxn>
                <a:cxn ang="0">
                  <a:pos x="T2" y="T3"/>
                </a:cxn>
                <a:cxn ang="0">
                  <a:pos x="T4" y="T5"/>
                </a:cxn>
                <a:cxn ang="0">
                  <a:pos x="T6" y="T7"/>
                </a:cxn>
                <a:cxn ang="0">
                  <a:pos x="T8" y="T9"/>
                </a:cxn>
              </a:cxnLst>
              <a:rect l="0" t="0" r="r" b="b"/>
              <a:pathLst>
                <a:path w="651" h="288">
                  <a:moveTo>
                    <a:pt x="0" y="271"/>
                  </a:moveTo>
                  <a:lnTo>
                    <a:pt x="645" y="0"/>
                  </a:lnTo>
                  <a:lnTo>
                    <a:pt x="651" y="18"/>
                  </a:lnTo>
                  <a:lnTo>
                    <a:pt x="8"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700">
              <a:extLst>
                <a:ext uri="{FF2B5EF4-FFF2-40B4-BE49-F238E27FC236}">
                  <a16:creationId xmlns:a16="http://schemas.microsoft.com/office/drawing/2014/main" id="{8C9CC439-CD67-439D-9586-DD233B196B05}"/>
                </a:ext>
              </a:extLst>
            </p:cNvPr>
            <p:cNvSpPr>
              <a:spLocks/>
            </p:cNvSpPr>
            <p:nvPr/>
          </p:nvSpPr>
          <p:spPr bwMode="auto">
            <a:xfrm>
              <a:off x="9269591" y="5172176"/>
              <a:ext cx="237603" cy="104954"/>
            </a:xfrm>
            <a:custGeom>
              <a:avLst/>
              <a:gdLst>
                <a:gd name="T0" fmla="*/ 0 w 652"/>
                <a:gd name="T1" fmla="*/ 269 h 288"/>
                <a:gd name="T2" fmla="*/ 643 w 652"/>
                <a:gd name="T3" fmla="*/ 0 h 288"/>
                <a:gd name="T4" fmla="*/ 652 w 652"/>
                <a:gd name="T5" fmla="*/ 19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9"/>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5" name="Freeform 701">
              <a:extLst>
                <a:ext uri="{FF2B5EF4-FFF2-40B4-BE49-F238E27FC236}">
                  <a16:creationId xmlns:a16="http://schemas.microsoft.com/office/drawing/2014/main" id="{7637F746-D3A5-4D17-8BB5-37C489F44B04}"/>
                </a:ext>
              </a:extLst>
            </p:cNvPr>
            <p:cNvSpPr>
              <a:spLocks/>
            </p:cNvSpPr>
            <p:nvPr/>
          </p:nvSpPr>
          <p:spPr bwMode="auto">
            <a:xfrm>
              <a:off x="9275054" y="5186388"/>
              <a:ext cx="237603" cy="104954"/>
            </a:xfrm>
            <a:custGeom>
              <a:avLst/>
              <a:gdLst>
                <a:gd name="T0" fmla="*/ 0 w 652"/>
                <a:gd name="T1" fmla="*/ 269 h 288"/>
                <a:gd name="T2" fmla="*/ 645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6" name="Freeform 702">
              <a:extLst>
                <a:ext uri="{FF2B5EF4-FFF2-40B4-BE49-F238E27FC236}">
                  <a16:creationId xmlns:a16="http://schemas.microsoft.com/office/drawing/2014/main" id="{E0B74D84-F251-4F2A-B0D2-031658DD471E}"/>
                </a:ext>
              </a:extLst>
            </p:cNvPr>
            <p:cNvSpPr>
              <a:spLocks/>
            </p:cNvSpPr>
            <p:nvPr/>
          </p:nvSpPr>
          <p:spPr bwMode="auto">
            <a:xfrm>
              <a:off x="9281253" y="5257087"/>
              <a:ext cx="100945" cy="47739"/>
            </a:xfrm>
            <a:custGeom>
              <a:avLst/>
              <a:gdLst>
                <a:gd name="T0" fmla="*/ 0 w 277"/>
                <a:gd name="T1" fmla="*/ 114 h 131"/>
                <a:gd name="T2" fmla="*/ 271 w 277"/>
                <a:gd name="T3" fmla="*/ 0 h 131"/>
                <a:gd name="T4" fmla="*/ 277 w 277"/>
                <a:gd name="T5" fmla="*/ 19 h 131"/>
                <a:gd name="T6" fmla="*/ 7 w 277"/>
                <a:gd name="T7" fmla="*/ 131 h 131"/>
                <a:gd name="T8" fmla="*/ 0 w 277"/>
                <a:gd name="T9" fmla="*/ 114 h 131"/>
              </a:gdLst>
              <a:ahLst/>
              <a:cxnLst>
                <a:cxn ang="0">
                  <a:pos x="T0" y="T1"/>
                </a:cxn>
                <a:cxn ang="0">
                  <a:pos x="T2" y="T3"/>
                </a:cxn>
                <a:cxn ang="0">
                  <a:pos x="T4" y="T5"/>
                </a:cxn>
                <a:cxn ang="0">
                  <a:pos x="T6" y="T7"/>
                </a:cxn>
                <a:cxn ang="0">
                  <a:pos x="T8" y="T9"/>
                </a:cxn>
              </a:cxnLst>
              <a:rect l="0" t="0" r="r" b="b"/>
              <a:pathLst>
                <a:path w="277" h="131">
                  <a:moveTo>
                    <a:pt x="0" y="114"/>
                  </a:moveTo>
                  <a:lnTo>
                    <a:pt x="271" y="0"/>
                  </a:lnTo>
                  <a:lnTo>
                    <a:pt x="277" y="19"/>
                  </a:lnTo>
                  <a:lnTo>
                    <a:pt x="7" y="131"/>
                  </a:lnTo>
                  <a:lnTo>
                    <a:pt x="0" y="11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7" name="Freeform 703">
              <a:extLst>
                <a:ext uri="{FF2B5EF4-FFF2-40B4-BE49-F238E27FC236}">
                  <a16:creationId xmlns:a16="http://schemas.microsoft.com/office/drawing/2014/main" id="{6042943D-CC1C-4578-A9EE-0796BB1C8F83}"/>
                </a:ext>
              </a:extLst>
            </p:cNvPr>
            <p:cNvSpPr>
              <a:spLocks/>
            </p:cNvSpPr>
            <p:nvPr/>
          </p:nvSpPr>
          <p:spPr bwMode="auto">
            <a:xfrm>
              <a:off x="9287447" y="5214449"/>
              <a:ext cx="236874" cy="104954"/>
            </a:xfrm>
            <a:custGeom>
              <a:avLst/>
              <a:gdLst>
                <a:gd name="T0" fmla="*/ 0 w 650"/>
                <a:gd name="T1" fmla="*/ 271 h 288"/>
                <a:gd name="T2" fmla="*/ 644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4"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8" name="Freeform 704">
              <a:extLst>
                <a:ext uri="{FF2B5EF4-FFF2-40B4-BE49-F238E27FC236}">
                  <a16:creationId xmlns:a16="http://schemas.microsoft.com/office/drawing/2014/main" id="{C800FEB5-A7A1-4F9D-8210-9B85D5179F18}"/>
                </a:ext>
              </a:extLst>
            </p:cNvPr>
            <p:cNvSpPr>
              <a:spLocks/>
            </p:cNvSpPr>
            <p:nvPr/>
          </p:nvSpPr>
          <p:spPr bwMode="auto">
            <a:xfrm>
              <a:off x="9293274" y="5228662"/>
              <a:ext cx="237603" cy="104954"/>
            </a:xfrm>
            <a:custGeom>
              <a:avLst/>
              <a:gdLst>
                <a:gd name="T0" fmla="*/ 0 w 652"/>
                <a:gd name="T1" fmla="*/ 269 h 288"/>
                <a:gd name="T2" fmla="*/ 643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9" name="Freeform 705">
              <a:extLst>
                <a:ext uri="{FF2B5EF4-FFF2-40B4-BE49-F238E27FC236}">
                  <a16:creationId xmlns:a16="http://schemas.microsoft.com/office/drawing/2014/main" id="{1C5956E9-425D-4284-B4D4-E6C8831404A6}"/>
                </a:ext>
              </a:extLst>
            </p:cNvPr>
            <p:cNvSpPr>
              <a:spLocks/>
            </p:cNvSpPr>
            <p:nvPr/>
          </p:nvSpPr>
          <p:spPr bwMode="auto">
            <a:xfrm>
              <a:off x="9299473" y="5242145"/>
              <a:ext cx="236874" cy="105682"/>
            </a:xfrm>
            <a:custGeom>
              <a:avLst/>
              <a:gdLst>
                <a:gd name="T0" fmla="*/ 0 w 650"/>
                <a:gd name="T1" fmla="*/ 271 h 290"/>
                <a:gd name="T2" fmla="*/ 643 w 650"/>
                <a:gd name="T3" fmla="*/ 0 h 290"/>
                <a:gd name="T4" fmla="*/ 650 w 650"/>
                <a:gd name="T5" fmla="*/ 19 h 290"/>
                <a:gd name="T6" fmla="*/ 7 w 650"/>
                <a:gd name="T7" fmla="*/ 290 h 290"/>
                <a:gd name="T8" fmla="*/ 0 w 650"/>
                <a:gd name="T9" fmla="*/ 271 h 290"/>
              </a:gdLst>
              <a:ahLst/>
              <a:cxnLst>
                <a:cxn ang="0">
                  <a:pos x="T0" y="T1"/>
                </a:cxn>
                <a:cxn ang="0">
                  <a:pos x="T2" y="T3"/>
                </a:cxn>
                <a:cxn ang="0">
                  <a:pos x="T4" y="T5"/>
                </a:cxn>
                <a:cxn ang="0">
                  <a:pos x="T6" y="T7"/>
                </a:cxn>
                <a:cxn ang="0">
                  <a:pos x="T8" y="T9"/>
                </a:cxn>
              </a:cxnLst>
              <a:rect l="0" t="0" r="r" b="b"/>
              <a:pathLst>
                <a:path w="650" h="290">
                  <a:moveTo>
                    <a:pt x="0" y="271"/>
                  </a:moveTo>
                  <a:lnTo>
                    <a:pt x="643" y="0"/>
                  </a:lnTo>
                  <a:lnTo>
                    <a:pt x="650" y="19"/>
                  </a:lnTo>
                  <a:lnTo>
                    <a:pt x="7" y="290"/>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0" name="Freeform 706">
              <a:extLst>
                <a:ext uri="{FF2B5EF4-FFF2-40B4-BE49-F238E27FC236}">
                  <a16:creationId xmlns:a16="http://schemas.microsoft.com/office/drawing/2014/main" id="{1A3D6C09-168D-43F8-B9F1-D789CC75F16A}"/>
                </a:ext>
              </a:extLst>
            </p:cNvPr>
            <p:cNvSpPr>
              <a:spLocks/>
            </p:cNvSpPr>
            <p:nvPr/>
          </p:nvSpPr>
          <p:spPr bwMode="auto">
            <a:xfrm>
              <a:off x="9304942" y="5256721"/>
              <a:ext cx="237603" cy="104954"/>
            </a:xfrm>
            <a:custGeom>
              <a:avLst/>
              <a:gdLst>
                <a:gd name="T0" fmla="*/ 0 w 652"/>
                <a:gd name="T1" fmla="*/ 270 h 288"/>
                <a:gd name="T2" fmla="*/ 645 w 652"/>
                <a:gd name="T3" fmla="*/ 0 h 288"/>
                <a:gd name="T4" fmla="*/ 652 w 652"/>
                <a:gd name="T5" fmla="*/ 18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8"/>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1" name="Freeform 707">
              <a:extLst>
                <a:ext uri="{FF2B5EF4-FFF2-40B4-BE49-F238E27FC236}">
                  <a16:creationId xmlns:a16="http://schemas.microsoft.com/office/drawing/2014/main" id="{2CFA525A-E3AD-466A-ADDB-3B479438867B}"/>
                </a:ext>
              </a:extLst>
            </p:cNvPr>
            <p:cNvSpPr>
              <a:spLocks/>
            </p:cNvSpPr>
            <p:nvPr/>
          </p:nvSpPr>
          <p:spPr bwMode="auto">
            <a:xfrm>
              <a:off x="9311135" y="5270935"/>
              <a:ext cx="237603" cy="104954"/>
            </a:xfrm>
            <a:custGeom>
              <a:avLst/>
              <a:gdLst>
                <a:gd name="T0" fmla="*/ 0 w 652"/>
                <a:gd name="T1" fmla="*/ 269 h 288"/>
                <a:gd name="T2" fmla="*/ 644 w 652"/>
                <a:gd name="T3" fmla="*/ 0 h 288"/>
                <a:gd name="T4" fmla="*/ 652 w 652"/>
                <a:gd name="T5" fmla="*/ 17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4" y="0"/>
                  </a:lnTo>
                  <a:lnTo>
                    <a:pt x="652"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2" name="Freeform 708">
              <a:extLst>
                <a:ext uri="{FF2B5EF4-FFF2-40B4-BE49-F238E27FC236}">
                  <a16:creationId xmlns:a16="http://schemas.microsoft.com/office/drawing/2014/main" id="{A4BB8A7A-23AB-41FB-801B-4FDFCDDE63CD}"/>
                </a:ext>
              </a:extLst>
            </p:cNvPr>
            <p:cNvSpPr>
              <a:spLocks/>
            </p:cNvSpPr>
            <p:nvPr/>
          </p:nvSpPr>
          <p:spPr bwMode="auto">
            <a:xfrm>
              <a:off x="9316962" y="5285147"/>
              <a:ext cx="237603" cy="104954"/>
            </a:xfrm>
            <a:custGeom>
              <a:avLst/>
              <a:gdLst>
                <a:gd name="T0" fmla="*/ 0 w 652"/>
                <a:gd name="T1" fmla="*/ 269 h 288"/>
                <a:gd name="T2" fmla="*/ 645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3" name="Freeform 709">
              <a:extLst>
                <a:ext uri="{FF2B5EF4-FFF2-40B4-BE49-F238E27FC236}">
                  <a16:creationId xmlns:a16="http://schemas.microsoft.com/office/drawing/2014/main" id="{769313CF-3357-485C-8F24-13ED511C08D8}"/>
                </a:ext>
              </a:extLst>
            </p:cNvPr>
            <p:cNvSpPr>
              <a:spLocks/>
            </p:cNvSpPr>
            <p:nvPr/>
          </p:nvSpPr>
          <p:spPr bwMode="auto">
            <a:xfrm>
              <a:off x="9323160" y="5298630"/>
              <a:ext cx="237603" cy="104954"/>
            </a:xfrm>
            <a:custGeom>
              <a:avLst/>
              <a:gdLst>
                <a:gd name="T0" fmla="*/ 0 w 652"/>
                <a:gd name="T1" fmla="*/ 271 h 288"/>
                <a:gd name="T2" fmla="*/ 643 w 652"/>
                <a:gd name="T3" fmla="*/ 0 h 288"/>
                <a:gd name="T4" fmla="*/ 652 w 652"/>
                <a:gd name="T5" fmla="*/ 19 h 288"/>
                <a:gd name="T6" fmla="*/ 7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3" y="0"/>
                  </a:lnTo>
                  <a:lnTo>
                    <a:pt x="652"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4" name="Freeform 710">
              <a:extLst>
                <a:ext uri="{FF2B5EF4-FFF2-40B4-BE49-F238E27FC236}">
                  <a16:creationId xmlns:a16="http://schemas.microsoft.com/office/drawing/2014/main" id="{1502E41E-EC74-4E56-9D65-BB125A0DB9FB}"/>
                </a:ext>
              </a:extLst>
            </p:cNvPr>
            <p:cNvSpPr>
              <a:spLocks/>
            </p:cNvSpPr>
            <p:nvPr/>
          </p:nvSpPr>
          <p:spPr bwMode="auto">
            <a:xfrm>
              <a:off x="9328628" y="5370786"/>
              <a:ext cx="100581" cy="47375"/>
            </a:xfrm>
            <a:custGeom>
              <a:avLst/>
              <a:gdLst>
                <a:gd name="T0" fmla="*/ 0 w 276"/>
                <a:gd name="T1" fmla="*/ 111 h 130"/>
                <a:gd name="T2" fmla="*/ 267 w 276"/>
                <a:gd name="T3" fmla="*/ 0 h 130"/>
                <a:gd name="T4" fmla="*/ 276 w 276"/>
                <a:gd name="T5" fmla="*/ 17 h 130"/>
                <a:gd name="T6" fmla="*/ 9 w 276"/>
                <a:gd name="T7" fmla="*/ 130 h 130"/>
                <a:gd name="T8" fmla="*/ 0 w 276"/>
                <a:gd name="T9" fmla="*/ 111 h 130"/>
              </a:gdLst>
              <a:ahLst/>
              <a:cxnLst>
                <a:cxn ang="0">
                  <a:pos x="T0" y="T1"/>
                </a:cxn>
                <a:cxn ang="0">
                  <a:pos x="T2" y="T3"/>
                </a:cxn>
                <a:cxn ang="0">
                  <a:pos x="T4" y="T5"/>
                </a:cxn>
                <a:cxn ang="0">
                  <a:pos x="T6" y="T7"/>
                </a:cxn>
                <a:cxn ang="0">
                  <a:pos x="T8" y="T9"/>
                </a:cxn>
              </a:cxnLst>
              <a:rect l="0" t="0" r="r" b="b"/>
              <a:pathLst>
                <a:path w="276" h="130">
                  <a:moveTo>
                    <a:pt x="0" y="111"/>
                  </a:moveTo>
                  <a:lnTo>
                    <a:pt x="267" y="0"/>
                  </a:lnTo>
                  <a:lnTo>
                    <a:pt x="276" y="17"/>
                  </a:lnTo>
                  <a:lnTo>
                    <a:pt x="9" y="130"/>
                  </a:lnTo>
                  <a:lnTo>
                    <a:pt x="0" y="1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5" name="Freeform 711">
              <a:extLst>
                <a:ext uri="{FF2B5EF4-FFF2-40B4-BE49-F238E27FC236}">
                  <a16:creationId xmlns:a16="http://schemas.microsoft.com/office/drawing/2014/main" id="{BB1F8C0A-2412-4142-8D54-0323BA4EBEF7}"/>
                </a:ext>
              </a:extLst>
            </p:cNvPr>
            <p:cNvSpPr>
              <a:spLocks/>
            </p:cNvSpPr>
            <p:nvPr/>
          </p:nvSpPr>
          <p:spPr bwMode="auto">
            <a:xfrm>
              <a:off x="9469664" y="4904690"/>
              <a:ext cx="234323" cy="103496"/>
            </a:xfrm>
            <a:custGeom>
              <a:avLst/>
              <a:gdLst>
                <a:gd name="T0" fmla="*/ 0 w 643"/>
                <a:gd name="T1" fmla="*/ 265 h 284"/>
                <a:gd name="T2" fmla="*/ 636 w 643"/>
                <a:gd name="T3" fmla="*/ 0 h 284"/>
                <a:gd name="T4" fmla="*/ 643 w 643"/>
                <a:gd name="T5" fmla="*/ 17 h 284"/>
                <a:gd name="T6" fmla="*/ 8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6" y="0"/>
                  </a:lnTo>
                  <a:lnTo>
                    <a:pt x="643" y="17"/>
                  </a:lnTo>
                  <a:lnTo>
                    <a:pt x="8"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6" name="Freeform 712">
              <a:extLst>
                <a:ext uri="{FF2B5EF4-FFF2-40B4-BE49-F238E27FC236}">
                  <a16:creationId xmlns:a16="http://schemas.microsoft.com/office/drawing/2014/main" id="{A5392332-906B-498A-85FB-D53F847A25BC}"/>
                </a:ext>
              </a:extLst>
            </p:cNvPr>
            <p:cNvSpPr>
              <a:spLocks/>
            </p:cNvSpPr>
            <p:nvPr/>
          </p:nvSpPr>
          <p:spPr bwMode="auto">
            <a:xfrm>
              <a:off x="9475854" y="4918903"/>
              <a:ext cx="234323" cy="103496"/>
            </a:xfrm>
            <a:custGeom>
              <a:avLst/>
              <a:gdLst>
                <a:gd name="T0" fmla="*/ 0 w 643"/>
                <a:gd name="T1" fmla="*/ 267 h 284"/>
                <a:gd name="T2" fmla="*/ 636 w 643"/>
                <a:gd name="T3" fmla="*/ 0 h 284"/>
                <a:gd name="T4" fmla="*/ 643 w 643"/>
                <a:gd name="T5" fmla="*/ 19 h 284"/>
                <a:gd name="T6" fmla="*/ 9 w 643"/>
                <a:gd name="T7" fmla="*/ 284 h 284"/>
                <a:gd name="T8" fmla="*/ 0 w 643"/>
                <a:gd name="T9" fmla="*/ 267 h 284"/>
              </a:gdLst>
              <a:ahLst/>
              <a:cxnLst>
                <a:cxn ang="0">
                  <a:pos x="T0" y="T1"/>
                </a:cxn>
                <a:cxn ang="0">
                  <a:pos x="T2" y="T3"/>
                </a:cxn>
                <a:cxn ang="0">
                  <a:pos x="T4" y="T5"/>
                </a:cxn>
                <a:cxn ang="0">
                  <a:pos x="T6" y="T7"/>
                </a:cxn>
                <a:cxn ang="0">
                  <a:pos x="T8" y="T9"/>
                </a:cxn>
              </a:cxnLst>
              <a:rect l="0" t="0" r="r" b="b"/>
              <a:pathLst>
                <a:path w="643" h="284">
                  <a:moveTo>
                    <a:pt x="0" y="267"/>
                  </a:moveTo>
                  <a:lnTo>
                    <a:pt x="636" y="0"/>
                  </a:lnTo>
                  <a:lnTo>
                    <a:pt x="643" y="19"/>
                  </a:lnTo>
                  <a:lnTo>
                    <a:pt x="9" y="284"/>
                  </a:lnTo>
                  <a:lnTo>
                    <a:pt x="0" y="26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7" name="Freeform 713">
              <a:extLst>
                <a:ext uri="{FF2B5EF4-FFF2-40B4-BE49-F238E27FC236}">
                  <a16:creationId xmlns:a16="http://schemas.microsoft.com/office/drawing/2014/main" id="{8085C291-B048-42FD-8EAB-EA38C3BFC4FA}"/>
                </a:ext>
              </a:extLst>
            </p:cNvPr>
            <p:cNvSpPr>
              <a:spLocks/>
            </p:cNvSpPr>
            <p:nvPr/>
          </p:nvSpPr>
          <p:spPr bwMode="auto">
            <a:xfrm>
              <a:off x="9482054" y="4933115"/>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8" name="Freeform 714">
              <a:extLst>
                <a:ext uri="{FF2B5EF4-FFF2-40B4-BE49-F238E27FC236}">
                  <a16:creationId xmlns:a16="http://schemas.microsoft.com/office/drawing/2014/main" id="{6D514C66-CC76-4AE1-842B-B0D5361C26EA}"/>
                </a:ext>
              </a:extLst>
            </p:cNvPr>
            <p:cNvSpPr>
              <a:spLocks/>
            </p:cNvSpPr>
            <p:nvPr/>
          </p:nvSpPr>
          <p:spPr bwMode="auto">
            <a:xfrm>
              <a:off x="9488247" y="4947328"/>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9" name="Freeform 715">
              <a:extLst>
                <a:ext uri="{FF2B5EF4-FFF2-40B4-BE49-F238E27FC236}">
                  <a16:creationId xmlns:a16="http://schemas.microsoft.com/office/drawing/2014/main" id="{6E217F18-AF2D-4F4A-B918-8AD4DD543336}"/>
                </a:ext>
              </a:extLst>
            </p:cNvPr>
            <p:cNvSpPr>
              <a:spLocks/>
            </p:cNvSpPr>
            <p:nvPr/>
          </p:nvSpPr>
          <p:spPr bwMode="auto">
            <a:xfrm>
              <a:off x="9494073" y="4961539"/>
              <a:ext cx="234323" cy="104589"/>
            </a:xfrm>
            <a:custGeom>
              <a:avLst/>
              <a:gdLst>
                <a:gd name="T0" fmla="*/ 0 w 643"/>
                <a:gd name="T1" fmla="*/ 268 h 287"/>
                <a:gd name="T2" fmla="*/ 636 w 643"/>
                <a:gd name="T3" fmla="*/ 0 h 287"/>
                <a:gd name="T4" fmla="*/ 643 w 643"/>
                <a:gd name="T5" fmla="*/ 19 h 287"/>
                <a:gd name="T6" fmla="*/ 8 w 643"/>
                <a:gd name="T7" fmla="*/ 287 h 287"/>
                <a:gd name="T8" fmla="*/ 0 w 643"/>
                <a:gd name="T9" fmla="*/ 268 h 287"/>
              </a:gdLst>
              <a:ahLst/>
              <a:cxnLst>
                <a:cxn ang="0">
                  <a:pos x="T0" y="T1"/>
                </a:cxn>
                <a:cxn ang="0">
                  <a:pos x="T2" y="T3"/>
                </a:cxn>
                <a:cxn ang="0">
                  <a:pos x="T4" y="T5"/>
                </a:cxn>
                <a:cxn ang="0">
                  <a:pos x="T6" y="T7"/>
                </a:cxn>
                <a:cxn ang="0">
                  <a:pos x="T8" y="T9"/>
                </a:cxn>
              </a:cxnLst>
              <a:rect l="0" t="0" r="r" b="b"/>
              <a:pathLst>
                <a:path w="643" h="287">
                  <a:moveTo>
                    <a:pt x="0" y="268"/>
                  </a:moveTo>
                  <a:lnTo>
                    <a:pt x="636" y="0"/>
                  </a:lnTo>
                  <a:lnTo>
                    <a:pt x="643" y="19"/>
                  </a:lnTo>
                  <a:lnTo>
                    <a:pt x="8" y="287"/>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716">
              <a:extLst>
                <a:ext uri="{FF2B5EF4-FFF2-40B4-BE49-F238E27FC236}">
                  <a16:creationId xmlns:a16="http://schemas.microsoft.com/office/drawing/2014/main" id="{FEAB95A3-ABE7-4F01-86B5-8BDB0C06C498}"/>
                </a:ext>
              </a:extLst>
            </p:cNvPr>
            <p:cNvSpPr>
              <a:spLocks/>
            </p:cNvSpPr>
            <p:nvPr/>
          </p:nvSpPr>
          <p:spPr bwMode="auto">
            <a:xfrm>
              <a:off x="9500273" y="4976482"/>
              <a:ext cx="234323" cy="103860"/>
            </a:xfrm>
            <a:custGeom>
              <a:avLst/>
              <a:gdLst>
                <a:gd name="T0" fmla="*/ 0 w 643"/>
                <a:gd name="T1" fmla="*/ 266 h 285"/>
                <a:gd name="T2" fmla="*/ 636 w 643"/>
                <a:gd name="T3" fmla="*/ 0 h 285"/>
                <a:gd name="T4" fmla="*/ 643 w 643"/>
                <a:gd name="T5" fmla="*/ 17 h 285"/>
                <a:gd name="T6" fmla="*/ 8 w 643"/>
                <a:gd name="T7" fmla="*/ 285 h 285"/>
                <a:gd name="T8" fmla="*/ 0 w 643"/>
                <a:gd name="T9" fmla="*/ 266 h 285"/>
              </a:gdLst>
              <a:ahLst/>
              <a:cxnLst>
                <a:cxn ang="0">
                  <a:pos x="T0" y="T1"/>
                </a:cxn>
                <a:cxn ang="0">
                  <a:pos x="T2" y="T3"/>
                </a:cxn>
                <a:cxn ang="0">
                  <a:pos x="T4" y="T5"/>
                </a:cxn>
                <a:cxn ang="0">
                  <a:pos x="T6" y="T7"/>
                </a:cxn>
                <a:cxn ang="0">
                  <a:pos x="T8" y="T9"/>
                </a:cxn>
              </a:cxnLst>
              <a:rect l="0" t="0" r="r" b="b"/>
              <a:pathLst>
                <a:path w="643" h="285">
                  <a:moveTo>
                    <a:pt x="0" y="266"/>
                  </a:moveTo>
                  <a:lnTo>
                    <a:pt x="636" y="0"/>
                  </a:lnTo>
                  <a:lnTo>
                    <a:pt x="643" y="17"/>
                  </a:lnTo>
                  <a:lnTo>
                    <a:pt x="8" y="285"/>
                  </a:lnTo>
                  <a:lnTo>
                    <a:pt x="0" y="26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1" name="Freeform 717">
              <a:extLst>
                <a:ext uri="{FF2B5EF4-FFF2-40B4-BE49-F238E27FC236}">
                  <a16:creationId xmlns:a16="http://schemas.microsoft.com/office/drawing/2014/main" id="{5F38D14E-3C6C-4BD8-ACAD-1B155B28F503}"/>
                </a:ext>
              </a:extLst>
            </p:cNvPr>
            <p:cNvSpPr>
              <a:spLocks/>
            </p:cNvSpPr>
            <p:nvPr/>
          </p:nvSpPr>
          <p:spPr bwMode="auto">
            <a:xfrm>
              <a:off x="9506464" y="4991057"/>
              <a:ext cx="234323" cy="103496"/>
            </a:xfrm>
            <a:custGeom>
              <a:avLst/>
              <a:gdLst>
                <a:gd name="T0" fmla="*/ 0 w 643"/>
                <a:gd name="T1" fmla="*/ 265 h 284"/>
                <a:gd name="T2" fmla="*/ 635 w 643"/>
                <a:gd name="T3" fmla="*/ 0 h 284"/>
                <a:gd name="T4" fmla="*/ 643 w 643"/>
                <a:gd name="T5" fmla="*/ 17 h 284"/>
                <a:gd name="T6" fmla="*/ 7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5" y="0"/>
                  </a:lnTo>
                  <a:lnTo>
                    <a:pt x="643" y="17"/>
                  </a:lnTo>
                  <a:lnTo>
                    <a:pt x="7"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2" name="Freeform 718">
              <a:extLst>
                <a:ext uri="{FF2B5EF4-FFF2-40B4-BE49-F238E27FC236}">
                  <a16:creationId xmlns:a16="http://schemas.microsoft.com/office/drawing/2014/main" id="{10222B00-2476-45C2-8B58-E14B8D95F380}"/>
                </a:ext>
              </a:extLst>
            </p:cNvPr>
            <p:cNvSpPr>
              <a:spLocks/>
            </p:cNvSpPr>
            <p:nvPr/>
          </p:nvSpPr>
          <p:spPr bwMode="auto">
            <a:xfrm>
              <a:off x="9571697" y="5128081"/>
              <a:ext cx="237603" cy="104954"/>
            </a:xfrm>
            <a:custGeom>
              <a:avLst/>
              <a:gdLst>
                <a:gd name="T0" fmla="*/ 0 w 652"/>
                <a:gd name="T1" fmla="*/ 271 h 288"/>
                <a:gd name="T2" fmla="*/ 645 w 652"/>
                <a:gd name="T3" fmla="*/ 0 h 288"/>
                <a:gd name="T4" fmla="*/ 652 w 652"/>
                <a:gd name="T5" fmla="*/ 19 h 288"/>
                <a:gd name="T6" fmla="*/ 9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5" y="0"/>
                  </a:lnTo>
                  <a:lnTo>
                    <a:pt x="652" y="19"/>
                  </a:lnTo>
                  <a:lnTo>
                    <a:pt x="9"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3" name="Freeform 719">
              <a:extLst>
                <a:ext uri="{FF2B5EF4-FFF2-40B4-BE49-F238E27FC236}">
                  <a16:creationId xmlns:a16="http://schemas.microsoft.com/office/drawing/2014/main" id="{573B25A2-4395-4F74-896F-DC9B1B819CC6}"/>
                </a:ext>
              </a:extLst>
            </p:cNvPr>
            <p:cNvSpPr>
              <a:spLocks/>
            </p:cNvSpPr>
            <p:nvPr/>
          </p:nvSpPr>
          <p:spPr bwMode="auto">
            <a:xfrm>
              <a:off x="9578259" y="5142294"/>
              <a:ext cx="237239" cy="104954"/>
            </a:xfrm>
            <a:custGeom>
              <a:avLst/>
              <a:gdLst>
                <a:gd name="T0" fmla="*/ 0 w 651"/>
                <a:gd name="T1" fmla="*/ 269 h 288"/>
                <a:gd name="T2" fmla="*/ 643 w 651"/>
                <a:gd name="T3" fmla="*/ 0 h 288"/>
                <a:gd name="T4" fmla="*/ 651 w 651"/>
                <a:gd name="T5" fmla="*/ 17 h 288"/>
                <a:gd name="T6" fmla="*/ 6 w 651"/>
                <a:gd name="T7" fmla="*/ 288 h 288"/>
                <a:gd name="T8" fmla="*/ 0 w 651"/>
                <a:gd name="T9" fmla="*/ 269 h 288"/>
              </a:gdLst>
              <a:ahLst/>
              <a:cxnLst>
                <a:cxn ang="0">
                  <a:pos x="T0" y="T1"/>
                </a:cxn>
                <a:cxn ang="0">
                  <a:pos x="T2" y="T3"/>
                </a:cxn>
                <a:cxn ang="0">
                  <a:pos x="T4" y="T5"/>
                </a:cxn>
                <a:cxn ang="0">
                  <a:pos x="T6" y="T7"/>
                </a:cxn>
                <a:cxn ang="0">
                  <a:pos x="T8" y="T9"/>
                </a:cxn>
              </a:cxnLst>
              <a:rect l="0" t="0" r="r" b="b"/>
              <a:pathLst>
                <a:path w="651" h="288">
                  <a:moveTo>
                    <a:pt x="0" y="269"/>
                  </a:moveTo>
                  <a:lnTo>
                    <a:pt x="643" y="0"/>
                  </a:lnTo>
                  <a:lnTo>
                    <a:pt x="651" y="17"/>
                  </a:lnTo>
                  <a:lnTo>
                    <a:pt x="6"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4" name="Freeform 720">
              <a:extLst>
                <a:ext uri="{FF2B5EF4-FFF2-40B4-BE49-F238E27FC236}">
                  <a16:creationId xmlns:a16="http://schemas.microsoft.com/office/drawing/2014/main" id="{F2BF41FF-DEA3-407D-84F3-44E5C7066B6C}"/>
                </a:ext>
              </a:extLst>
            </p:cNvPr>
            <p:cNvSpPr>
              <a:spLocks/>
            </p:cNvSpPr>
            <p:nvPr/>
          </p:nvSpPr>
          <p:spPr bwMode="auto">
            <a:xfrm>
              <a:off x="9583720" y="5156506"/>
              <a:ext cx="237603" cy="104954"/>
            </a:xfrm>
            <a:custGeom>
              <a:avLst/>
              <a:gdLst>
                <a:gd name="T0" fmla="*/ 0 w 652"/>
                <a:gd name="T1" fmla="*/ 270 h 288"/>
                <a:gd name="T2" fmla="*/ 645 w 652"/>
                <a:gd name="T3" fmla="*/ 0 h 288"/>
                <a:gd name="T4" fmla="*/ 652 w 652"/>
                <a:gd name="T5" fmla="*/ 17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7"/>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Freeform 721">
              <a:extLst>
                <a:ext uri="{FF2B5EF4-FFF2-40B4-BE49-F238E27FC236}">
                  <a16:creationId xmlns:a16="http://schemas.microsoft.com/office/drawing/2014/main" id="{92A3B2E3-B82B-4B0F-BBE0-F0AEC5A3E1C4}"/>
                </a:ext>
              </a:extLst>
            </p:cNvPr>
            <p:cNvSpPr>
              <a:spLocks/>
            </p:cNvSpPr>
            <p:nvPr/>
          </p:nvSpPr>
          <p:spPr bwMode="auto">
            <a:xfrm>
              <a:off x="9589919" y="5219187"/>
              <a:ext cx="120259" cy="56121"/>
            </a:xfrm>
            <a:custGeom>
              <a:avLst/>
              <a:gdLst>
                <a:gd name="T0" fmla="*/ 0 w 330"/>
                <a:gd name="T1" fmla="*/ 137 h 154"/>
                <a:gd name="T2" fmla="*/ 322 w 330"/>
                <a:gd name="T3" fmla="*/ 0 h 154"/>
                <a:gd name="T4" fmla="*/ 330 w 330"/>
                <a:gd name="T5" fmla="*/ 19 h 154"/>
                <a:gd name="T6" fmla="*/ 7 w 330"/>
                <a:gd name="T7" fmla="*/ 154 h 154"/>
                <a:gd name="T8" fmla="*/ 0 w 330"/>
                <a:gd name="T9" fmla="*/ 137 h 154"/>
              </a:gdLst>
              <a:ahLst/>
              <a:cxnLst>
                <a:cxn ang="0">
                  <a:pos x="T0" y="T1"/>
                </a:cxn>
                <a:cxn ang="0">
                  <a:pos x="T2" y="T3"/>
                </a:cxn>
                <a:cxn ang="0">
                  <a:pos x="T4" y="T5"/>
                </a:cxn>
                <a:cxn ang="0">
                  <a:pos x="T6" y="T7"/>
                </a:cxn>
                <a:cxn ang="0">
                  <a:pos x="T8" y="T9"/>
                </a:cxn>
              </a:cxnLst>
              <a:rect l="0" t="0" r="r" b="b"/>
              <a:pathLst>
                <a:path w="330" h="154">
                  <a:moveTo>
                    <a:pt x="0" y="137"/>
                  </a:moveTo>
                  <a:lnTo>
                    <a:pt x="322" y="0"/>
                  </a:lnTo>
                  <a:lnTo>
                    <a:pt x="330" y="19"/>
                  </a:lnTo>
                  <a:lnTo>
                    <a:pt x="7" y="154"/>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Freeform 722">
              <a:extLst>
                <a:ext uri="{FF2B5EF4-FFF2-40B4-BE49-F238E27FC236}">
                  <a16:creationId xmlns:a16="http://schemas.microsoft.com/office/drawing/2014/main" id="{E1F675CC-9F3E-4C07-8B52-EDA3E5BF35B2}"/>
                </a:ext>
              </a:extLst>
            </p:cNvPr>
            <p:cNvSpPr>
              <a:spLocks noEditPoints="1"/>
            </p:cNvSpPr>
            <p:nvPr/>
          </p:nvSpPr>
          <p:spPr bwMode="auto">
            <a:xfrm>
              <a:off x="9967102" y="3450646"/>
              <a:ext cx="414712" cy="370617"/>
            </a:xfrm>
            <a:custGeom>
              <a:avLst/>
              <a:gdLst>
                <a:gd name="T0" fmla="*/ 659 w 665"/>
                <a:gd name="T1" fmla="*/ 244 h 597"/>
                <a:gd name="T2" fmla="*/ 663 w 665"/>
                <a:gd name="T3" fmla="*/ 254 h 597"/>
                <a:gd name="T4" fmla="*/ 663 w 665"/>
                <a:gd name="T5" fmla="*/ 254 h 597"/>
                <a:gd name="T6" fmla="*/ 663 w 665"/>
                <a:gd name="T7" fmla="*/ 254 h 597"/>
                <a:gd name="T8" fmla="*/ 663 w 665"/>
                <a:gd name="T9" fmla="*/ 255 h 597"/>
                <a:gd name="T10" fmla="*/ 663 w 665"/>
                <a:gd name="T11" fmla="*/ 256 h 597"/>
                <a:gd name="T12" fmla="*/ 664 w 665"/>
                <a:gd name="T13" fmla="*/ 256 h 597"/>
                <a:gd name="T14" fmla="*/ 664 w 665"/>
                <a:gd name="T15" fmla="*/ 257 h 597"/>
                <a:gd name="T16" fmla="*/ 664 w 665"/>
                <a:gd name="T17" fmla="*/ 257 h 597"/>
                <a:gd name="T18" fmla="*/ 664 w 665"/>
                <a:gd name="T19" fmla="*/ 272 h 597"/>
                <a:gd name="T20" fmla="*/ 664 w 665"/>
                <a:gd name="T21" fmla="*/ 273 h 597"/>
                <a:gd name="T22" fmla="*/ 664 w 665"/>
                <a:gd name="T23" fmla="*/ 273 h 597"/>
                <a:gd name="T24" fmla="*/ 664 w 665"/>
                <a:gd name="T25" fmla="*/ 274 h 597"/>
                <a:gd name="T26" fmla="*/ 664 w 665"/>
                <a:gd name="T27" fmla="*/ 275 h 597"/>
                <a:gd name="T28" fmla="*/ 664 w 665"/>
                <a:gd name="T29" fmla="*/ 275 h 597"/>
                <a:gd name="T30" fmla="*/ 663 w 665"/>
                <a:gd name="T31" fmla="*/ 276 h 597"/>
                <a:gd name="T32" fmla="*/ 648 w 665"/>
                <a:gd name="T33" fmla="*/ 301 h 597"/>
                <a:gd name="T34" fmla="*/ 647 w 665"/>
                <a:gd name="T35" fmla="*/ 301 h 597"/>
                <a:gd name="T36" fmla="*/ 647 w 665"/>
                <a:gd name="T37" fmla="*/ 302 h 597"/>
                <a:gd name="T38" fmla="*/ 646 w 665"/>
                <a:gd name="T39" fmla="*/ 302 h 597"/>
                <a:gd name="T40" fmla="*/ 646 w 665"/>
                <a:gd name="T41" fmla="*/ 303 h 597"/>
                <a:gd name="T42" fmla="*/ 645 w 665"/>
                <a:gd name="T43" fmla="*/ 303 h 597"/>
                <a:gd name="T44" fmla="*/ 219 w 665"/>
                <a:gd name="T45" fmla="*/ 588 h 597"/>
                <a:gd name="T46" fmla="*/ 184 w 665"/>
                <a:gd name="T47" fmla="*/ 595 h 597"/>
                <a:gd name="T48" fmla="*/ 183 w 665"/>
                <a:gd name="T49" fmla="*/ 594 h 597"/>
                <a:gd name="T50" fmla="*/ 182 w 665"/>
                <a:gd name="T51" fmla="*/ 594 h 597"/>
                <a:gd name="T52" fmla="*/ 181 w 665"/>
                <a:gd name="T53" fmla="*/ 594 h 597"/>
                <a:gd name="T54" fmla="*/ 180 w 665"/>
                <a:gd name="T55" fmla="*/ 594 h 597"/>
                <a:gd name="T56" fmla="*/ 177 w 665"/>
                <a:gd name="T57" fmla="*/ 592 h 597"/>
                <a:gd name="T58" fmla="*/ 176 w 665"/>
                <a:gd name="T59" fmla="*/ 592 h 597"/>
                <a:gd name="T60" fmla="*/ 175 w 665"/>
                <a:gd name="T61" fmla="*/ 592 h 597"/>
                <a:gd name="T62" fmla="*/ 175 w 665"/>
                <a:gd name="T63" fmla="*/ 591 h 597"/>
                <a:gd name="T64" fmla="*/ 174 w 665"/>
                <a:gd name="T65" fmla="*/ 591 h 597"/>
                <a:gd name="T66" fmla="*/ 173 w 665"/>
                <a:gd name="T67" fmla="*/ 591 h 597"/>
                <a:gd name="T68" fmla="*/ 173 w 665"/>
                <a:gd name="T69" fmla="*/ 590 h 597"/>
                <a:gd name="T70" fmla="*/ 172 w 665"/>
                <a:gd name="T71" fmla="*/ 590 h 597"/>
                <a:gd name="T72" fmla="*/ 171 w 665"/>
                <a:gd name="T73" fmla="*/ 589 h 597"/>
                <a:gd name="T74" fmla="*/ 171 w 665"/>
                <a:gd name="T75" fmla="*/ 589 h 597"/>
                <a:gd name="T76" fmla="*/ 169 w 665"/>
                <a:gd name="T77" fmla="*/ 588 h 597"/>
                <a:gd name="T78" fmla="*/ 167 w 665"/>
                <a:gd name="T79" fmla="*/ 586 h 597"/>
                <a:gd name="T80" fmla="*/ 158 w 665"/>
                <a:gd name="T81" fmla="*/ 578 h 597"/>
                <a:gd name="T82" fmla="*/ 13 w 665"/>
                <a:gd name="T83" fmla="*/ 361 h 597"/>
                <a:gd name="T84" fmla="*/ 13 w 665"/>
                <a:gd name="T85" fmla="*/ 360 h 597"/>
                <a:gd name="T86" fmla="*/ 12 w 665"/>
                <a:gd name="T87" fmla="*/ 360 h 597"/>
                <a:gd name="T88" fmla="*/ 12 w 665"/>
                <a:gd name="T89" fmla="*/ 360 h 597"/>
                <a:gd name="T90" fmla="*/ 12 w 665"/>
                <a:gd name="T91" fmla="*/ 359 h 597"/>
                <a:gd name="T92" fmla="*/ 11 w 665"/>
                <a:gd name="T93" fmla="*/ 359 h 597"/>
                <a:gd name="T94" fmla="*/ 25 w 665"/>
                <a:gd name="T95" fmla="*/ 298 h 597"/>
                <a:gd name="T96" fmla="*/ 513 w 665"/>
                <a:gd name="T97" fmla="*/ 26 h 597"/>
                <a:gd name="T98" fmla="*/ 642 w 665"/>
                <a:gd name="T99" fmla="*/ 218 h 597"/>
                <a:gd name="T100" fmla="*/ 657 w 665"/>
                <a:gd name="T101" fmla="*/ 241 h 597"/>
                <a:gd name="T102" fmla="*/ 658 w 665"/>
                <a:gd name="T103" fmla="*/ 242 h 597"/>
                <a:gd name="T104" fmla="*/ 658 w 665"/>
                <a:gd name="T105" fmla="*/ 242 h 597"/>
                <a:gd name="T106" fmla="*/ 658 w 665"/>
                <a:gd name="T107" fmla="*/ 242 h 597"/>
                <a:gd name="T108" fmla="*/ 180 w 665"/>
                <a:gd name="T109" fmla="*/ 594 h 597"/>
                <a:gd name="T110" fmla="*/ 178 w 665"/>
                <a:gd name="T111" fmla="*/ 593 h 597"/>
                <a:gd name="T112" fmla="*/ 180 w 665"/>
                <a:gd name="T113" fmla="*/ 59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5" h="597">
                  <a:moveTo>
                    <a:pt x="658" y="243"/>
                  </a:moveTo>
                  <a:cubicBezTo>
                    <a:pt x="658" y="243"/>
                    <a:pt x="659" y="244"/>
                    <a:pt x="659" y="244"/>
                  </a:cubicBezTo>
                  <a:cubicBezTo>
                    <a:pt x="659" y="244"/>
                    <a:pt x="659" y="244"/>
                    <a:pt x="659" y="244"/>
                  </a:cubicBezTo>
                  <a:cubicBezTo>
                    <a:pt x="661" y="247"/>
                    <a:pt x="662" y="250"/>
                    <a:pt x="663" y="254"/>
                  </a:cubicBezTo>
                  <a:cubicBezTo>
                    <a:pt x="663" y="254"/>
                    <a:pt x="663" y="254"/>
                    <a:pt x="663" y="254"/>
                  </a:cubicBezTo>
                  <a:cubicBezTo>
                    <a:pt x="663" y="254"/>
                    <a:pt x="663" y="254"/>
                    <a:pt x="663" y="254"/>
                  </a:cubicBezTo>
                  <a:cubicBezTo>
                    <a:pt x="663" y="254"/>
                    <a:pt x="663" y="254"/>
                    <a:pt x="663" y="254"/>
                  </a:cubicBezTo>
                  <a:cubicBezTo>
                    <a:pt x="663" y="254"/>
                    <a:pt x="663" y="254"/>
                    <a:pt x="663" y="254"/>
                  </a:cubicBezTo>
                  <a:cubicBezTo>
                    <a:pt x="663" y="255"/>
                    <a:pt x="663" y="255"/>
                    <a:pt x="663" y="255"/>
                  </a:cubicBezTo>
                  <a:cubicBezTo>
                    <a:pt x="663" y="255"/>
                    <a:pt x="663" y="255"/>
                    <a:pt x="663" y="255"/>
                  </a:cubicBezTo>
                  <a:cubicBezTo>
                    <a:pt x="663" y="255"/>
                    <a:pt x="663" y="255"/>
                    <a:pt x="663" y="255"/>
                  </a:cubicBezTo>
                  <a:cubicBezTo>
                    <a:pt x="663" y="256"/>
                    <a:pt x="663" y="256"/>
                    <a:pt x="663" y="256"/>
                  </a:cubicBezTo>
                  <a:cubicBezTo>
                    <a:pt x="664" y="256"/>
                    <a:pt x="664" y="256"/>
                    <a:pt x="664" y="256"/>
                  </a:cubicBezTo>
                  <a:cubicBezTo>
                    <a:pt x="664" y="256"/>
                    <a:pt x="664" y="256"/>
                    <a:pt x="664" y="256"/>
                  </a:cubicBezTo>
                  <a:cubicBezTo>
                    <a:pt x="664" y="256"/>
                    <a:pt x="664" y="256"/>
                    <a:pt x="664" y="256"/>
                  </a:cubicBezTo>
                  <a:cubicBezTo>
                    <a:pt x="664" y="257"/>
                    <a:pt x="664" y="257"/>
                    <a:pt x="664" y="257"/>
                  </a:cubicBezTo>
                  <a:cubicBezTo>
                    <a:pt x="664" y="257"/>
                    <a:pt x="664" y="257"/>
                    <a:pt x="664" y="257"/>
                  </a:cubicBezTo>
                  <a:cubicBezTo>
                    <a:pt x="664" y="257"/>
                    <a:pt x="664" y="257"/>
                    <a:pt x="664" y="257"/>
                  </a:cubicBezTo>
                  <a:cubicBezTo>
                    <a:pt x="665" y="262"/>
                    <a:pt x="665" y="267"/>
                    <a:pt x="664" y="272"/>
                  </a:cubicBezTo>
                  <a:cubicBezTo>
                    <a:pt x="664" y="272"/>
                    <a:pt x="664" y="272"/>
                    <a:pt x="664" y="272"/>
                  </a:cubicBezTo>
                  <a:cubicBezTo>
                    <a:pt x="664" y="272"/>
                    <a:pt x="664" y="272"/>
                    <a:pt x="664" y="272"/>
                  </a:cubicBezTo>
                  <a:cubicBezTo>
                    <a:pt x="664" y="273"/>
                    <a:pt x="664" y="273"/>
                    <a:pt x="664" y="273"/>
                  </a:cubicBezTo>
                  <a:cubicBezTo>
                    <a:pt x="664" y="273"/>
                    <a:pt x="664" y="273"/>
                    <a:pt x="664" y="273"/>
                  </a:cubicBezTo>
                  <a:cubicBezTo>
                    <a:pt x="664" y="273"/>
                    <a:pt x="664" y="273"/>
                    <a:pt x="664" y="273"/>
                  </a:cubicBezTo>
                  <a:cubicBezTo>
                    <a:pt x="664" y="274"/>
                    <a:pt x="664" y="274"/>
                    <a:pt x="664" y="274"/>
                  </a:cubicBezTo>
                  <a:cubicBezTo>
                    <a:pt x="664" y="274"/>
                    <a:pt x="664" y="274"/>
                    <a:pt x="664" y="274"/>
                  </a:cubicBezTo>
                  <a:cubicBezTo>
                    <a:pt x="664" y="274"/>
                    <a:pt x="664" y="274"/>
                    <a:pt x="664" y="274"/>
                  </a:cubicBezTo>
                  <a:cubicBezTo>
                    <a:pt x="664" y="275"/>
                    <a:pt x="664" y="275"/>
                    <a:pt x="664" y="275"/>
                  </a:cubicBezTo>
                  <a:cubicBezTo>
                    <a:pt x="664" y="275"/>
                    <a:pt x="664" y="275"/>
                    <a:pt x="664" y="275"/>
                  </a:cubicBezTo>
                  <a:cubicBezTo>
                    <a:pt x="664" y="275"/>
                    <a:pt x="664" y="275"/>
                    <a:pt x="664" y="275"/>
                  </a:cubicBezTo>
                  <a:cubicBezTo>
                    <a:pt x="663" y="276"/>
                    <a:pt x="663" y="276"/>
                    <a:pt x="663" y="276"/>
                  </a:cubicBezTo>
                  <a:cubicBezTo>
                    <a:pt x="663" y="276"/>
                    <a:pt x="663" y="276"/>
                    <a:pt x="663" y="276"/>
                  </a:cubicBezTo>
                  <a:cubicBezTo>
                    <a:pt x="663" y="276"/>
                    <a:pt x="663" y="276"/>
                    <a:pt x="663" y="276"/>
                  </a:cubicBezTo>
                  <a:cubicBezTo>
                    <a:pt x="661" y="286"/>
                    <a:pt x="656" y="294"/>
                    <a:pt x="648" y="301"/>
                  </a:cubicBezTo>
                  <a:cubicBezTo>
                    <a:pt x="648" y="301"/>
                    <a:pt x="648" y="301"/>
                    <a:pt x="648" y="301"/>
                  </a:cubicBezTo>
                  <a:cubicBezTo>
                    <a:pt x="647" y="301"/>
                    <a:pt x="647" y="301"/>
                    <a:pt x="647" y="301"/>
                  </a:cubicBezTo>
                  <a:cubicBezTo>
                    <a:pt x="647" y="301"/>
                    <a:pt x="647" y="301"/>
                    <a:pt x="647" y="301"/>
                  </a:cubicBezTo>
                  <a:cubicBezTo>
                    <a:pt x="647" y="302"/>
                    <a:pt x="647" y="302"/>
                    <a:pt x="647" y="302"/>
                  </a:cubicBezTo>
                  <a:cubicBezTo>
                    <a:pt x="647" y="302"/>
                    <a:pt x="647" y="302"/>
                    <a:pt x="647" y="302"/>
                  </a:cubicBezTo>
                  <a:cubicBezTo>
                    <a:pt x="646" y="302"/>
                    <a:pt x="646" y="302"/>
                    <a:pt x="646" y="302"/>
                  </a:cubicBezTo>
                  <a:cubicBezTo>
                    <a:pt x="646" y="302"/>
                    <a:pt x="646" y="302"/>
                    <a:pt x="646" y="302"/>
                  </a:cubicBezTo>
                  <a:cubicBezTo>
                    <a:pt x="646" y="303"/>
                    <a:pt x="646" y="303"/>
                    <a:pt x="646" y="303"/>
                  </a:cubicBezTo>
                  <a:cubicBezTo>
                    <a:pt x="645" y="303"/>
                    <a:pt x="645" y="303"/>
                    <a:pt x="645" y="303"/>
                  </a:cubicBezTo>
                  <a:cubicBezTo>
                    <a:pt x="645" y="303"/>
                    <a:pt x="645" y="303"/>
                    <a:pt x="645" y="303"/>
                  </a:cubicBezTo>
                  <a:cubicBezTo>
                    <a:pt x="645" y="303"/>
                    <a:pt x="645" y="303"/>
                    <a:pt x="645" y="303"/>
                  </a:cubicBezTo>
                  <a:cubicBezTo>
                    <a:pt x="219" y="588"/>
                    <a:pt x="219" y="588"/>
                    <a:pt x="219" y="588"/>
                  </a:cubicBezTo>
                  <a:cubicBezTo>
                    <a:pt x="209" y="595"/>
                    <a:pt x="196" y="597"/>
                    <a:pt x="184" y="595"/>
                  </a:cubicBezTo>
                  <a:cubicBezTo>
                    <a:pt x="184" y="595"/>
                    <a:pt x="184" y="595"/>
                    <a:pt x="184" y="595"/>
                  </a:cubicBezTo>
                  <a:cubicBezTo>
                    <a:pt x="183" y="594"/>
                    <a:pt x="183" y="594"/>
                    <a:pt x="183" y="594"/>
                  </a:cubicBezTo>
                  <a:cubicBezTo>
                    <a:pt x="183" y="594"/>
                    <a:pt x="183" y="594"/>
                    <a:pt x="183" y="594"/>
                  </a:cubicBezTo>
                  <a:cubicBezTo>
                    <a:pt x="183" y="594"/>
                    <a:pt x="183" y="594"/>
                    <a:pt x="183" y="594"/>
                  </a:cubicBezTo>
                  <a:cubicBezTo>
                    <a:pt x="182" y="594"/>
                    <a:pt x="182" y="594"/>
                    <a:pt x="182" y="594"/>
                  </a:cubicBezTo>
                  <a:cubicBezTo>
                    <a:pt x="181" y="594"/>
                    <a:pt x="181" y="594"/>
                    <a:pt x="181" y="594"/>
                  </a:cubicBezTo>
                  <a:cubicBezTo>
                    <a:pt x="181" y="594"/>
                    <a:pt x="181" y="594"/>
                    <a:pt x="181" y="594"/>
                  </a:cubicBezTo>
                  <a:cubicBezTo>
                    <a:pt x="181" y="594"/>
                    <a:pt x="181" y="594"/>
                    <a:pt x="181" y="594"/>
                  </a:cubicBezTo>
                  <a:cubicBezTo>
                    <a:pt x="180" y="594"/>
                    <a:pt x="180" y="594"/>
                    <a:pt x="180" y="594"/>
                  </a:cubicBezTo>
                  <a:cubicBezTo>
                    <a:pt x="180" y="593"/>
                    <a:pt x="179" y="593"/>
                    <a:pt x="178" y="593"/>
                  </a:cubicBezTo>
                  <a:cubicBezTo>
                    <a:pt x="177" y="592"/>
                    <a:pt x="177" y="592"/>
                    <a:pt x="177" y="592"/>
                  </a:cubicBezTo>
                  <a:cubicBezTo>
                    <a:pt x="176" y="592"/>
                    <a:pt x="176" y="592"/>
                    <a:pt x="176" y="592"/>
                  </a:cubicBezTo>
                  <a:cubicBezTo>
                    <a:pt x="176" y="592"/>
                    <a:pt x="176" y="592"/>
                    <a:pt x="176" y="592"/>
                  </a:cubicBezTo>
                  <a:cubicBezTo>
                    <a:pt x="175" y="592"/>
                    <a:pt x="175" y="592"/>
                    <a:pt x="175" y="592"/>
                  </a:cubicBezTo>
                  <a:cubicBezTo>
                    <a:pt x="175" y="592"/>
                    <a:pt x="175" y="592"/>
                    <a:pt x="175" y="592"/>
                  </a:cubicBezTo>
                  <a:cubicBezTo>
                    <a:pt x="175" y="591"/>
                    <a:pt x="175" y="591"/>
                    <a:pt x="175" y="591"/>
                  </a:cubicBezTo>
                  <a:cubicBezTo>
                    <a:pt x="175" y="591"/>
                    <a:pt x="175" y="591"/>
                    <a:pt x="175" y="591"/>
                  </a:cubicBezTo>
                  <a:cubicBezTo>
                    <a:pt x="174" y="591"/>
                    <a:pt x="174" y="591"/>
                    <a:pt x="174" y="591"/>
                  </a:cubicBezTo>
                  <a:cubicBezTo>
                    <a:pt x="174" y="591"/>
                    <a:pt x="174" y="591"/>
                    <a:pt x="174" y="591"/>
                  </a:cubicBezTo>
                  <a:cubicBezTo>
                    <a:pt x="174" y="591"/>
                    <a:pt x="174" y="591"/>
                    <a:pt x="174" y="591"/>
                  </a:cubicBezTo>
                  <a:cubicBezTo>
                    <a:pt x="173" y="591"/>
                    <a:pt x="173" y="591"/>
                    <a:pt x="173" y="591"/>
                  </a:cubicBezTo>
                  <a:cubicBezTo>
                    <a:pt x="173" y="590"/>
                    <a:pt x="173" y="590"/>
                    <a:pt x="173" y="590"/>
                  </a:cubicBezTo>
                  <a:cubicBezTo>
                    <a:pt x="173" y="590"/>
                    <a:pt x="173" y="590"/>
                    <a:pt x="173" y="590"/>
                  </a:cubicBezTo>
                  <a:cubicBezTo>
                    <a:pt x="172" y="590"/>
                    <a:pt x="172" y="590"/>
                    <a:pt x="172" y="590"/>
                  </a:cubicBezTo>
                  <a:cubicBezTo>
                    <a:pt x="172" y="590"/>
                    <a:pt x="172" y="590"/>
                    <a:pt x="172" y="590"/>
                  </a:cubicBezTo>
                  <a:cubicBezTo>
                    <a:pt x="171" y="589"/>
                    <a:pt x="171" y="589"/>
                    <a:pt x="171" y="589"/>
                  </a:cubicBezTo>
                  <a:cubicBezTo>
                    <a:pt x="171" y="589"/>
                    <a:pt x="171" y="589"/>
                    <a:pt x="171" y="589"/>
                  </a:cubicBezTo>
                  <a:cubicBezTo>
                    <a:pt x="171" y="589"/>
                    <a:pt x="171" y="589"/>
                    <a:pt x="171" y="589"/>
                  </a:cubicBezTo>
                  <a:cubicBezTo>
                    <a:pt x="171" y="589"/>
                    <a:pt x="171" y="589"/>
                    <a:pt x="171" y="589"/>
                  </a:cubicBezTo>
                  <a:cubicBezTo>
                    <a:pt x="169" y="588"/>
                    <a:pt x="169" y="588"/>
                    <a:pt x="169" y="588"/>
                  </a:cubicBezTo>
                  <a:cubicBezTo>
                    <a:pt x="169" y="588"/>
                    <a:pt x="169" y="588"/>
                    <a:pt x="169" y="588"/>
                  </a:cubicBezTo>
                  <a:cubicBezTo>
                    <a:pt x="168" y="587"/>
                    <a:pt x="168" y="587"/>
                    <a:pt x="167" y="587"/>
                  </a:cubicBezTo>
                  <a:cubicBezTo>
                    <a:pt x="167" y="586"/>
                    <a:pt x="167" y="586"/>
                    <a:pt x="167" y="586"/>
                  </a:cubicBezTo>
                  <a:cubicBezTo>
                    <a:pt x="164" y="584"/>
                    <a:pt x="161" y="581"/>
                    <a:pt x="158" y="578"/>
                  </a:cubicBezTo>
                  <a:cubicBezTo>
                    <a:pt x="158" y="578"/>
                    <a:pt x="158" y="578"/>
                    <a:pt x="158" y="578"/>
                  </a:cubicBezTo>
                  <a:cubicBezTo>
                    <a:pt x="158" y="577"/>
                    <a:pt x="157" y="577"/>
                    <a:pt x="157" y="576"/>
                  </a:cubicBezTo>
                  <a:cubicBezTo>
                    <a:pt x="13" y="361"/>
                    <a:pt x="13" y="361"/>
                    <a:pt x="13" y="361"/>
                  </a:cubicBezTo>
                  <a:cubicBezTo>
                    <a:pt x="13" y="361"/>
                    <a:pt x="13" y="361"/>
                    <a:pt x="13" y="361"/>
                  </a:cubicBezTo>
                  <a:cubicBezTo>
                    <a:pt x="13" y="360"/>
                    <a:pt x="13" y="360"/>
                    <a:pt x="13" y="360"/>
                  </a:cubicBezTo>
                  <a:cubicBezTo>
                    <a:pt x="12" y="360"/>
                    <a:pt x="12" y="360"/>
                    <a:pt x="12" y="360"/>
                  </a:cubicBezTo>
                  <a:cubicBezTo>
                    <a:pt x="12" y="360"/>
                    <a:pt x="12" y="360"/>
                    <a:pt x="12" y="360"/>
                  </a:cubicBezTo>
                  <a:cubicBezTo>
                    <a:pt x="12" y="360"/>
                    <a:pt x="12" y="360"/>
                    <a:pt x="12" y="360"/>
                  </a:cubicBezTo>
                  <a:cubicBezTo>
                    <a:pt x="12" y="360"/>
                    <a:pt x="12" y="360"/>
                    <a:pt x="12" y="360"/>
                  </a:cubicBezTo>
                  <a:cubicBezTo>
                    <a:pt x="12" y="359"/>
                    <a:pt x="12" y="359"/>
                    <a:pt x="12" y="359"/>
                  </a:cubicBezTo>
                  <a:cubicBezTo>
                    <a:pt x="12" y="359"/>
                    <a:pt x="12" y="359"/>
                    <a:pt x="12" y="359"/>
                  </a:cubicBezTo>
                  <a:cubicBezTo>
                    <a:pt x="12" y="359"/>
                    <a:pt x="12" y="359"/>
                    <a:pt x="12" y="359"/>
                  </a:cubicBezTo>
                  <a:cubicBezTo>
                    <a:pt x="11" y="359"/>
                    <a:pt x="11" y="359"/>
                    <a:pt x="11" y="359"/>
                  </a:cubicBezTo>
                  <a:cubicBezTo>
                    <a:pt x="11" y="358"/>
                    <a:pt x="11" y="358"/>
                    <a:pt x="11" y="358"/>
                  </a:cubicBezTo>
                  <a:cubicBezTo>
                    <a:pt x="0" y="338"/>
                    <a:pt x="5" y="312"/>
                    <a:pt x="25" y="298"/>
                  </a:cubicBezTo>
                  <a:cubicBezTo>
                    <a:pt x="450" y="13"/>
                    <a:pt x="450" y="13"/>
                    <a:pt x="450" y="13"/>
                  </a:cubicBezTo>
                  <a:cubicBezTo>
                    <a:pt x="471" y="0"/>
                    <a:pt x="499" y="5"/>
                    <a:pt x="513" y="26"/>
                  </a:cubicBezTo>
                  <a:cubicBezTo>
                    <a:pt x="642" y="218"/>
                    <a:pt x="642" y="218"/>
                    <a:pt x="642" y="218"/>
                  </a:cubicBezTo>
                  <a:cubicBezTo>
                    <a:pt x="642" y="218"/>
                    <a:pt x="642" y="218"/>
                    <a:pt x="642" y="218"/>
                  </a:cubicBezTo>
                  <a:cubicBezTo>
                    <a:pt x="657" y="241"/>
                    <a:pt x="657" y="241"/>
                    <a:pt x="657" y="241"/>
                  </a:cubicBezTo>
                  <a:cubicBezTo>
                    <a:pt x="657" y="241"/>
                    <a:pt x="657" y="241"/>
                    <a:pt x="657" y="241"/>
                  </a:cubicBezTo>
                  <a:cubicBezTo>
                    <a:pt x="657" y="242"/>
                    <a:pt x="657" y="242"/>
                    <a:pt x="657"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lnTo>
                    <a:pt x="658" y="243"/>
                  </a:lnTo>
                  <a:close/>
                  <a:moveTo>
                    <a:pt x="180" y="594"/>
                  </a:moveTo>
                  <a:cubicBezTo>
                    <a:pt x="180" y="594"/>
                    <a:pt x="180" y="594"/>
                    <a:pt x="180" y="594"/>
                  </a:cubicBezTo>
                  <a:cubicBezTo>
                    <a:pt x="178" y="593"/>
                    <a:pt x="178" y="593"/>
                    <a:pt x="178" y="593"/>
                  </a:cubicBezTo>
                  <a:cubicBezTo>
                    <a:pt x="180" y="593"/>
                    <a:pt x="180" y="593"/>
                    <a:pt x="180" y="593"/>
                  </a:cubicBezTo>
                  <a:cubicBezTo>
                    <a:pt x="180" y="593"/>
                    <a:pt x="180" y="593"/>
                    <a:pt x="180" y="593"/>
                  </a:cubicBezTo>
                  <a:lnTo>
                    <a:pt x="180" y="59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77" name="Freeform 723">
              <a:extLst>
                <a:ext uri="{FF2B5EF4-FFF2-40B4-BE49-F238E27FC236}">
                  <a16:creationId xmlns:a16="http://schemas.microsoft.com/office/drawing/2014/main" id="{396E945B-9167-496D-974D-4EB8ED223DFB}"/>
                </a:ext>
              </a:extLst>
            </p:cNvPr>
            <p:cNvSpPr>
              <a:spLocks noEditPoints="1"/>
            </p:cNvSpPr>
            <p:nvPr/>
          </p:nvSpPr>
          <p:spPr bwMode="auto">
            <a:xfrm>
              <a:off x="10307473" y="3538836"/>
              <a:ext cx="14941" cy="14212"/>
            </a:xfrm>
            <a:custGeom>
              <a:avLst/>
              <a:gdLst>
                <a:gd name="T0" fmla="*/ 4 w 24"/>
                <a:gd name="T1" fmla="*/ 18 h 23"/>
                <a:gd name="T2" fmla="*/ 4 w 24"/>
                <a:gd name="T3" fmla="*/ 18 h 23"/>
                <a:gd name="T4" fmla="*/ 4 w 24"/>
                <a:gd name="T5" fmla="*/ 18 h 23"/>
                <a:gd name="T6" fmla="*/ 5 w 24"/>
                <a:gd name="T7" fmla="*/ 13 h 23"/>
                <a:gd name="T8" fmla="*/ 3 w 24"/>
                <a:gd name="T9" fmla="*/ 14 h 23"/>
                <a:gd name="T10" fmla="*/ 3 w 24"/>
                <a:gd name="T11" fmla="*/ 14 h 23"/>
                <a:gd name="T12" fmla="*/ 2 w 24"/>
                <a:gd name="T13" fmla="*/ 12 h 23"/>
                <a:gd name="T14" fmla="*/ 2 w 24"/>
                <a:gd name="T15" fmla="*/ 12 h 23"/>
                <a:gd name="T16" fmla="*/ 4 w 24"/>
                <a:gd name="T17" fmla="*/ 10 h 23"/>
                <a:gd name="T18" fmla="*/ 5 w 24"/>
                <a:gd name="T19" fmla="*/ 9 h 23"/>
                <a:gd name="T20" fmla="*/ 5 w 24"/>
                <a:gd name="T21" fmla="*/ 9 h 23"/>
                <a:gd name="T22" fmla="*/ 5 w 24"/>
                <a:gd name="T23" fmla="*/ 9 h 23"/>
                <a:gd name="T24" fmla="*/ 6 w 24"/>
                <a:gd name="T25" fmla="*/ 4 h 23"/>
                <a:gd name="T26" fmla="*/ 7 w 24"/>
                <a:gd name="T27" fmla="*/ 4 h 23"/>
                <a:gd name="T28" fmla="*/ 8 w 24"/>
                <a:gd name="T29" fmla="*/ 5 h 23"/>
                <a:gd name="T30" fmla="*/ 14 w 24"/>
                <a:gd name="T31" fmla="*/ 2 h 23"/>
                <a:gd name="T32" fmla="*/ 14 w 24"/>
                <a:gd name="T33" fmla="*/ 2 h 23"/>
                <a:gd name="T34" fmla="*/ 23 w 24"/>
                <a:gd name="T35" fmla="*/ 15 h 23"/>
                <a:gd name="T36" fmla="*/ 23 w 24"/>
                <a:gd name="T37" fmla="*/ 15 h 23"/>
                <a:gd name="T38" fmla="*/ 17 w 24"/>
                <a:gd name="T39" fmla="*/ 19 h 23"/>
                <a:gd name="T40" fmla="*/ 18 w 24"/>
                <a:gd name="T41" fmla="*/ 21 h 23"/>
                <a:gd name="T42" fmla="*/ 18 w 24"/>
                <a:gd name="T43" fmla="*/ 21 h 23"/>
                <a:gd name="T44" fmla="*/ 4 w 24"/>
                <a:gd name="T45" fmla="*/ 18 h 23"/>
                <a:gd name="T46" fmla="*/ 2 w 24"/>
                <a:gd name="T47" fmla="*/ 19 h 23"/>
                <a:gd name="T48" fmla="*/ 2 w 24"/>
                <a:gd name="T49" fmla="*/ 19 h 23"/>
                <a:gd name="T50" fmla="*/ 2 w 24"/>
                <a:gd name="T51" fmla="*/ 19 h 23"/>
                <a:gd name="T52" fmla="*/ 4 w 24"/>
                <a:gd name="T53" fmla="*/ 20 h 23"/>
                <a:gd name="T54" fmla="*/ 11 w 24"/>
                <a:gd name="T55" fmla="*/ 22 h 23"/>
                <a:gd name="T56" fmla="*/ 18 w 24"/>
                <a:gd name="T57" fmla="*/ 23 h 23"/>
                <a:gd name="T58" fmla="*/ 20 w 24"/>
                <a:gd name="T59" fmla="*/ 22 h 23"/>
                <a:gd name="T60" fmla="*/ 20 w 24"/>
                <a:gd name="T61" fmla="*/ 20 h 23"/>
                <a:gd name="T62" fmla="*/ 20 w 24"/>
                <a:gd name="T63" fmla="*/ 19 h 23"/>
                <a:gd name="T64" fmla="*/ 24 w 24"/>
                <a:gd name="T65" fmla="*/ 17 h 23"/>
                <a:gd name="T66" fmla="*/ 24 w 24"/>
                <a:gd name="T67" fmla="*/ 14 h 23"/>
                <a:gd name="T68" fmla="*/ 21 w 24"/>
                <a:gd name="T69" fmla="*/ 9 h 23"/>
                <a:gd name="T70" fmla="*/ 19 w 24"/>
                <a:gd name="T71" fmla="*/ 6 h 23"/>
                <a:gd name="T72" fmla="*/ 16 w 24"/>
                <a:gd name="T73" fmla="*/ 1 h 23"/>
                <a:gd name="T74" fmla="*/ 13 w 24"/>
                <a:gd name="T75" fmla="*/ 0 h 23"/>
                <a:gd name="T76" fmla="*/ 9 w 24"/>
                <a:gd name="T77" fmla="*/ 3 h 23"/>
                <a:gd name="T78" fmla="*/ 9 w 24"/>
                <a:gd name="T79" fmla="*/ 3 h 23"/>
                <a:gd name="T80" fmla="*/ 6 w 24"/>
                <a:gd name="T81" fmla="*/ 2 h 23"/>
                <a:gd name="T82" fmla="*/ 5 w 24"/>
                <a:gd name="T83" fmla="*/ 3 h 23"/>
                <a:gd name="T84" fmla="*/ 4 w 24"/>
                <a:gd name="T85" fmla="*/ 8 h 23"/>
                <a:gd name="T86" fmla="*/ 3 w 24"/>
                <a:gd name="T87" fmla="*/ 9 h 23"/>
                <a:gd name="T88" fmla="*/ 1 w 24"/>
                <a:gd name="T89" fmla="*/ 10 h 23"/>
                <a:gd name="T90" fmla="*/ 0 w 24"/>
                <a:gd name="T91" fmla="*/ 13 h 23"/>
                <a:gd name="T92" fmla="*/ 1 w 24"/>
                <a:gd name="T93" fmla="*/ 15 h 23"/>
                <a:gd name="T94" fmla="*/ 2 w 24"/>
                <a:gd name="T95" fmla="*/ 15 h 23"/>
                <a:gd name="T96" fmla="*/ 2 w 24"/>
                <a:gd name="T97" fmla="*/ 18 h 23"/>
                <a:gd name="T98" fmla="*/ 2 w 24"/>
                <a:gd name="T99" fmla="*/ 19 h 23"/>
                <a:gd name="T100" fmla="*/ 2 w 24"/>
                <a:gd name="T101" fmla="*/ 19 h 23"/>
                <a:gd name="T102" fmla="*/ 2 w 24"/>
                <a:gd name="T10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3">
                  <a:moveTo>
                    <a:pt x="4" y="18"/>
                  </a:moveTo>
                  <a:cubicBezTo>
                    <a:pt x="4" y="18"/>
                    <a:pt x="4" y="18"/>
                    <a:pt x="4" y="18"/>
                  </a:cubicBezTo>
                  <a:cubicBezTo>
                    <a:pt x="4" y="18"/>
                    <a:pt x="4" y="18"/>
                    <a:pt x="4" y="18"/>
                  </a:cubicBezTo>
                  <a:cubicBezTo>
                    <a:pt x="5" y="13"/>
                    <a:pt x="5" y="13"/>
                    <a:pt x="5" y="13"/>
                  </a:cubicBezTo>
                  <a:cubicBezTo>
                    <a:pt x="3" y="14"/>
                    <a:pt x="3" y="14"/>
                    <a:pt x="3" y="14"/>
                  </a:cubicBezTo>
                  <a:cubicBezTo>
                    <a:pt x="3" y="14"/>
                    <a:pt x="3" y="14"/>
                    <a:pt x="3" y="14"/>
                  </a:cubicBezTo>
                  <a:cubicBezTo>
                    <a:pt x="2" y="12"/>
                    <a:pt x="2" y="12"/>
                    <a:pt x="2" y="12"/>
                  </a:cubicBezTo>
                  <a:cubicBezTo>
                    <a:pt x="2" y="12"/>
                    <a:pt x="2" y="12"/>
                    <a:pt x="2" y="12"/>
                  </a:cubicBezTo>
                  <a:cubicBezTo>
                    <a:pt x="4" y="10"/>
                    <a:pt x="4" y="10"/>
                    <a:pt x="4" y="10"/>
                  </a:cubicBezTo>
                  <a:cubicBezTo>
                    <a:pt x="5" y="9"/>
                    <a:pt x="5" y="9"/>
                    <a:pt x="5" y="9"/>
                  </a:cubicBezTo>
                  <a:cubicBezTo>
                    <a:pt x="5" y="9"/>
                    <a:pt x="5" y="9"/>
                    <a:pt x="5" y="9"/>
                  </a:cubicBezTo>
                  <a:cubicBezTo>
                    <a:pt x="5" y="9"/>
                    <a:pt x="5" y="9"/>
                    <a:pt x="5" y="9"/>
                  </a:cubicBezTo>
                  <a:cubicBezTo>
                    <a:pt x="6" y="4"/>
                    <a:pt x="6" y="4"/>
                    <a:pt x="6" y="4"/>
                  </a:cubicBezTo>
                  <a:cubicBezTo>
                    <a:pt x="7" y="4"/>
                    <a:pt x="7" y="4"/>
                    <a:pt x="7" y="4"/>
                  </a:cubicBezTo>
                  <a:cubicBezTo>
                    <a:pt x="8" y="5"/>
                    <a:pt x="8" y="5"/>
                    <a:pt x="8" y="5"/>
                  </a:cubicBezTo>
                  <a:cubicBezTo>
                    <a:pt x="14" y="2"/>
                    <a:pt x="14" y="2"/>
                    <a:pt x="14" y="2"/>
                  </a:cubicBezTo>
                  <a:cubicBezTo>
                    <a:pt x="14" y="2"/>
                    <a:pt x="14" y="2"/>
                    <a:pt x="14" y="2"/>
                  </a:cubicBezTo>
                  <a:cubicBezTo>
                    <a:pt x="23" y="15"/>
                    <a:pt x="23" y="15"/>
                    <a:pt x="23" y="15"/>
                  </a:cubicBezTo>
                  <a:cubicBezTo>
                    <a:pt x="23" y="15"/>
                    <a:pt x="23" y="15"/>
                    <a:pt x="23" y="15"/>
                  </a:cubicBezTo>
                  <a:cubicBezTo>
                    <a:pt x="17" y="19"/>
                    <a:pt x="17" y="19"/>
                    <a:pt x="17" y="19"/>
                  </a:cubicBezTo>
                  <a:cubicBezTo>
                    <a:pt x="18" y="21"/>
                    <a:pt x="18" y="21"/>
                    <a:pt x="18" y="21"/>
                  </a:cubicBezTo>
                  <a:cubicBezTo>
                    <a:pt x="18" y="21"/>
                    <a:pt x="18" y="21"/>
                    <a:pt x="18" y="21"/>
                  </a:cubicBezTo>
                  <a:cubicBezTo>
                    <a:pt x="13" y="20"/>
                    <a:pt x="9" y="19"/>
                    <a:pt x="4" y="18"/>
                  </a:cubicBezTo>
                  <a:close/>
                  <a:moveTo>
                    <a:pt x="2" y="19"/>
                  </a:moveTo>
                  <a:cubicBezTo>
                    <a:pt x="2" y="19"/>
                    <a:pt x="2" y="19"/>
                    <a:pt x="2" y="19"/>
                  </a:cubicBezTo>
                  <a:cubicBezTo>
                    <a:pt x="2" y="19"/>
                    <a:pt x="2" y="19"/>
                    <a:pt x="2" y="19"/>
                  </a:cubicBezTo>
                  <a:cubicBezTo>
                    <a:pt x="4" y="20"/>
                    <a:pt x="4" y="20"/>
                    <a:pt x="4" y="20"/>
                  </a:cubicBezTo>
                  <a:cubicBezTo>
                    <a:pt x="11" y="22"/>
                    <a:pt x="11" y="22"/>
                    <a:pt x="11" y="22"/>
                  </a:cubicBezTo>
                  <a:cubicBezTo>
                    <a:pt x="18" y="23"/>
                    <a:pt x="18" y="23"/>
                    <a:pt x="18" y="23"/>
                  </a:cubicBezTo>
                  <a:cubicBezTo>
                    <a:pt x="20" y="22"/>
                    <a:pt x="20" y="22"/>
                    <a:pt x="20" y="22"/>
                  </a:cubicBezTo>
                  <a:cubicBezTo>
                    <a:pt x="20" y="20"/>
                    <a:pt x="20" y="20"/>
                    <a:pt x="20" y="20"/>
                  </a:cubicBezTo>
                  <a:cubicBezTo>
                    <a:pt x="20" y="19"/>
                    <a:pt x="20" y="19"/>
                    <a:pt x="20" y="19"/>
                  </a:cubicBezTo>
                  <a:cubicBezTo>
                    <a:pt x="24" y="17"/>
                    <a:pt x="24" y="17"/>
                    <a:pt x="24" y="17"/>
                  </a:cubicBezTo>
                  <a:cubicBezTo>
                    <a:pt x="24" y="14"/>
                    <a:pt x="24" y="14"/>
                    <a:pt x="24" y="14"/>
                  </a:cubicBezTo>
                  <a:cubicBezTo>
                    <a:pt x="21" y="9"/>
                    <a:pt x="21" y="9"/>
                    <a:pt x="21" y="9"/>
                  </a:cubicBezTo>
                  <a:cubicBezTo>
                    <a:pt x="19" y="6"/>
                    <a:pt x="19" y="6"/>
                    <a:pt x="19" y="6"/>
                  </a:cubicBezTo>
                  <a:cubicBezTo>
                    <a:pt x="16" y="1"/>
                    <a:pt x="16" y="1"/>
                    <a:pt x="16" y="1"/>
                  </a:cubicBezTo>
                  <a:cubicBezTo>
                    <a:pt x="13" y="0"/>
                    <a:pt x="13" y="0"/>
                    <a:pt x="13" y="0"/>
                  </a:cubicBezTo>
                  <a:cubicBezTo>
                    <a:pt x="9" y="3"/>
                    <a:pt x="9" y="3"/>
                    <a:pt x="9" y="3"/>
                  </a:cubicBezTo>
                  <a:cubicBezTo>
                    <a:pt x="9" y="3"/>
                    <a:pt x="9" y="3"/>
                    <a:pt x="9" y="3"/>
                  </a:cubicBezTo>
                  <a:cubicBezTo>
                    <a:pt x="6" y="2"/>
                    <a:pt x="6" y="2"/>
                    <a:pt x="6" y="2"/>
                  </a:cubicBezTo>
                  <a:cubicBezTo>
                    <a:pt x="5" y="3"/>
                    <a:pt x="5" y="3"/>
                    <a:pt x="5" y="3"/>
                  </a:cubicBezTo>
                  <a:cubicBezTo>
                    <a:pt x="4" y="8"/>
                    <a:pt x="4" y="8"/>
                    <a:pt x="4" y="8"/>
                  </a:cubicBezTo>
                  <a:cubicBezTo>
                    <a:pt x="3" y="9"/>
                    <a:pt x="3" y="9"/>
                    <a:pt x="3" y="9"/>
                  </a:cubicBezTo>
                  <a:cubicBezTo>
                    <a:pt x="1" y="10"/>
                    <a:pt x="1" y="10"/>
                    <a:pt x="1" y="10"/>
                  </a:cubicBezTo>
                  <a:cubicBezTo>
                    <a:pt x="0" y="13"/>
                    <a:pt x="0" y="13"/>
                    <a:pt x="0" y="13"/>
                  </a:cubicBezTo>
                  <a:cubicBezTo>
                    <a:pt x="1" y="15"/>
                    <a:pt x="1" y="15"/>
                    <a:pt x="1" y="15"/>
                  </a:cubicBezTo>
                  <a:cubicBezTo>
                    <a:pt x="2" y="15"/>
                    <a:pt x="2" y="15"/>
                    <a:pt x="2" y="15"/>
                  </a:cubicBezTo>
                  <a:cubicBezTo>
                    <a:pt x="2" y="18"/>
                    <a:pt x="2" y="18"/>
                    <a:pt x="2" y="18"/>
                  </a:cubicBezTo>
                  <a:cubicBezTo>
                    <a:pt x="2" y="19"/>
                    <a:pt x="2" y="19"/>
                    <a:pt x="2" y="19"/>
                  </a:cubicBezTo>
                  <a:cubicBezTo>
                    <a:pt x="2" y="19"/>
                    <a:pt x="2" y="19"/>
                    <a:pt x="2" y="19"/>
                  </a:cubicBezTo>
                  <a:cubicBezTo>
                    <a:pt x="2" y="19"/>
                    <a:pt x="2" y="19"/>
                    <a:pt x="2" y="19"/>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8" name="Freeform 724">
              <a:extLst>
                <a:ext uri="{FF2B5EF4-FFF2-40B4-BE49-F238E27FC236}">
                  <a16:creationId xmlns:a16="http://schemas.microsoft.com/office/drawing/2014/main" id="{804A8E07-7435-4EC5-BC2F-E0D137DD136F}"/>
                </a:ext>
              </a:extLst>
            </p:cNvPr>
            <p:cNvSpPr>
              <a:spLocks noEditPoints="1"/>
            </p:cNvSpPr>
            <p:nvPr/>
          </p:nvSpPr>
          <p:spPr bwMode="auto">
            <a:xfrm>
              <a:off x="10285243" y="3505309"/>
              <a:ext cx="9839" cy="14941"/>
            </a:xfrm>
            <a:custGeom>
              <a:avLst/>
              <a:gdLst>
                <a:gd name="T0" fmla="*/ 4 w 16"/>
                <a:gd name="T1" fmla="*/ 10 h 24"/>
                <a:gd name="T2" fmla="*/ 14 w 16"/>
                <a:gd name="T3" fmla="*/ 11 h 24"/>
                <a:gd name="T4" fmla="*/ 12 w 16"/>
                <a:gd name="T5" fmla="*/ 21 h 24"/>
                <a:gd name="T6" fmla="*/ 2 w 16"/>
                <a:gd name="T7" fmla="*/ 19 h 24"/>
                <a:gd name="T8" fmla="*/ 4 w 16"/>
                <a:gd name="T9" fmla="*/ 10 h 24"/>
                <a:gd name="T10" fmla="*/ 12 w 16"/>
                <a:gd name="T11" fmla="*/ 13 h 24"/>
                <a:gd name="T12" fmla="*/ 12 w 16"/>
                <a:gd name="T13" fmla="*/ 13 h 24"/>
                <a:gd name="T14" fmla="*/ 6 w 16"/>
                <a:gd name="T15" fmla="*/ 12 h 24"/>
                <a:gd name="T16" fmla="*/ 4 w 16"/>
                <a:gd name="T17" fmla="*/ 18 h 24"/>
                <a:gd name="T18" fmla="*/ 11 w 16"/>
                <a:gd name="T19" fmla="*/ 20 h 24"/>
                <a:gd name="T20" fmla="*/ 12 w 16"/>
                <a:gd name="T21" fmla="*/ 13 h 24"/>
                <a:gd name="T22" fmla="*/ 9 w 16"/>
                <a:gd name="T23" fmla="*/ 1 h 24"/>
                <a:gd name="T24" fmla="*/ 9 w 16"/>
                <a:gd name="T25" fmla="*/ 1 h 24"/>
                <a:gd name="T26" fmla="*/ 8 w 16"/>
                <a:gd name="T27" fmla="*/ 7 h 24"/>
                <a:gd name="T28" fmla="*/ 9 w 16"/>
                <a:gd name="T29" fmla="*/ 7 h 24"/>
                <a:gd name="T30" fmla="*/ 10 w 16"/>
                <a:gd name="T31" fmla="*/ 7 h 24"/>
                <a:gd name="T32" fmla="*/ 12 w 16"/>
                <a:gd name="T33" fmla="*/ 8 h 24"/>
                <a:gd name="T34" fmla="*/ 13 w 16"/>
                <a:gd name="T35" fmla="*/ 2 h 24"/>
                <a:gd name="T36" fmla="*/ 12 w 16"/>
                <a:gd name="T37" fmla="*/ 0 h 24"/>
                <a:gd name="T38" fmla="*/ 11 w 16"/>
                <a:gd name="T39" fmla="*/ 0 h 24"/>
                <a:gd name="T40" fmla="*/ 9 w 16"/>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4">
                  <a:moveTo>
                    <a:pt x="4" y="10"/>
                  </a:moveTo>
                  <a:cubicBezTo>
                    <a:pt x="8" y="7"/>
                    <a:pt x="12" y="8"/>
                    <a:pt x="14" y="11"/>
                  </a:cubicBezTo>
                  <a:cubicBezTo>
                    <a:pt x="16" y="15"/>
                    <a:pt x="16" y="19"/>
                    <a:pt x="12" y="21"/>
                  </a:cubicBezTo>
                  <a:cubicBezTo>
                    <a:pt x="9" y="24"/>
                    <a:pt x="5" y="23"/>
                    <a:pt x="2" y="19"/>
                  </a:cubicBezTo>
                  <a:cubicBezTo>
                    <a:pt x="0" y="16"/>
                    <a:pt x="1" y="12"/>
                    <a:pt x="4" y="10"/>
                  </a:cubicBezTo>
                  <a:close/>
                  <a:moveTo>
                    <a:pt x="12" y="13"/>
                  </a:moveTo>
                  <a:cubicBezTo>
                    <a:pt x="12" y="13"/>
                    <a:pt x="12" y="13"/>
                    <a:pt x="12" y="13"/>
                  </a:cubicBezTo>
                  <a:cubicBezTo>
                    <a:pt x="6" y="12"/>
                    <a:pt x="6" y="12"/>
                    <a:pt x="6" y="12"/>
                  </a:cubicBezTo>
                  <a:cubicBezTo>
                    <a:pt x="4" y="18"/>
                    <a:pt x="4" y="18"/>
                    <a:pt x="4" y="18"/>
                  </a:cubicBezTo>
                  <a:cubicBezTo>
                    <a:pt x="11" y="20"/>
                    <a:pt x="11" y="20"/>
                    <a:pt x="11" y="20"/>
                  </a:cubicBezTo>
                  <a:lnTo>
                    <a:pt x="12" y="13"/>
                  </a:lnTo>
                  <a:close/>
                  <a:moveTo>
                    <a:pt x="9" y="1"/>
                  </a:moveTo>
                  <a:cubicBezTo>
                    <a:pt x="9" y="1"/>
                    <a:pt x="9" y="1"/>
                    <a:pt x="9" y="1"/>
                  </a:cubicBezTo>
                  <a:cubicBezTo>
                    <a:pt x="8" y="7"/>
                    <a:pt x="8" y="7"/>
                    <a:pt x="8" y="7"/>
                  </a:cubicBezTo>
                  <a:cubicBezTo>
                    <a:pt x="9" y="7"/>
                    <a:pt x="9" y="7"/>
                    <a:pt x="9" y="7"/>
                  </a:cubicBezTo>
                  <a:cubicBezTo>
                    <a:pt x="10" y="7"/>
                    <a:pt x="10" y="7"/>
                    <a:pt x="10" y="7"/>
                  </a:cubicBezTo>
                  <a:cubicBezTo>
                    <a:pt x="12" y="8"/>
                    <a:pt x="12" y="8"/>
                    <a:pt x="12" y="8"/>
                  </a:cubicBezTo>
                  <a:cubicBezTo>
                    <a:pt x="13" y="2"/>
                    <a:pt x="13" y="2"/>
                    <a:pt x="13" y="2"/>
                  </a:cubicBezTo>
                  <a:cubicBezTo>
                    <a:pt x="12" y="0"/>
                    <a:pt x="12" y="0"/>
                    <a:pt x="12" y="0"/>
                  </a:cubicBezTo>
                  <a:cubicBezTo>
                    <a:pt x="11" y="0"/>
                    <a:pt x="11" y="0"/>
                    <a:pt x="11" y="0"/>
                  </a:cubicBezTo>
                  <a:lnTo>
                    <a:pt x="9" y="1"/>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9" name="Freeform 725">
              <a:extLst>
                <a:ext uri="{FF2B5EF4-FFF2-40B4-BE49-F238E27FC236}">
                  <a16:creationId xmlns:a16="http://schemas.microsoft.com/office/drawing/2014/main" id="{D941EC4A-F47A-491E-85E6-73F3092FF25A}"/>
                </a:ext>
              </a:extLst>
            </p:cNvPr>
            <p:cNvSpPr>
              <a:spLocks/>
            </p:cNvSpPr>
            <p:nvPr/>
          </p:nvSpPr>
          <p:spPr bwMode="auto">
            <a:xfrm>
              <a:off x="10331161" y="3575278"/>
              <a:ext cx="13119" cy="13119"/>
            </a:xfrm>
            <a:custGeom>
              <a:avLst/>
              <a:gdLst>
                <a:gd name="T0" fmla="*/ 1 w 21"/>
                <a:gd name="T1" fmla="*/ 12 h 21"/>
                <a:gd name="T2" fmla="*/ 1 w 21"/>
                <a:gd name="T3" fmla="*/ 12 h 21"/>
                <a:gd name="T4" fmla="*/ 2 w 21"/>
                <a:gd name="T5" fmla="*/ 15 h 21"/>
                <a:gd name="T6" fmla="*/ 2 w 21"/>
                <a:gd name="T7" fmla="*/ 15 h 21"/>
                <a:gd name="T8" fmla="*/ 2 w 21"/>
                <a:gd name="T9" fmla="*/ 16 h 21"/>
                <a:gd name="T10" fmla="*/ 3 w 21"/>
                <a:gd name="T11" fmla="*/ 16 h 21"/>
                <a:gd name="T12" fmla="*/ 3 w 21"/>
                <a:gd name="T13" fmla="*/ 16 h 21"/>
                <a:gd name="T14" fmla="*/ 7 w 21"/>
                <a:gd name="T15" fmla="*/ 19 h 21"/>
                <a:gd name="T16" fmla="*/ 6 w 21"/>
                <a:gd name="T17" fmla="*/ 20 h 21"/>
                <a:gd name="T18" fmla="*/ 6 w 21"/>
                <a:gd name="T19" fmla="*/ 21 h 21"/>
                <a:gd name="T20" fmla="*/ 6 w 21"/>
                <a:gd name="T21" fmla="*/ 21 h 21"/>
                <a:gd name="T22" fmla="*/ 9 w 21"/>
                <a:gd name="T23" fmla="*/ 19 h 21"/>
                <a:gd name="T24" fmla="*/ 11 w 21"/>
                <a:gd name="T25" fmla="*/ 19 h 21"/>
                <a:gd name="T26" fmla="*/ 11 w 21"/>
                <a:gd name="T27" fmla="*/ 18 h 21"/>
                <a:gd name="T28" fmla="*/ 11 w 21"/>
                <a:gd name="T29" fmla="*/ 18 h 21"/>
                <a:gd name="T30" fmla="*/ 11 w 21"/>
                <a:gd name="T31" fmla="*/ 18 h 21"/>
                <a:gd name="T32" fmla="*/ 10 w 21"/>
                <a:gd name="T33" fmla="*/ 16 h 21"/>
                <a:gd name="T34" fmla="*/ 8 w 21"/>
                <a:gd name="T35" fmla="*/ 14 h 21"/>
                <a:gd name="T36" fmla="*/ 8 w 21"/>
                <a:gd name="T37" fmla="*/ 14 h 21"/>
                <a:gd name="T38" fmla="*/ 8 w 21"/>
                <a:gd name="T39" fmla="*/ 14 h 21"/>
                <a:gd name="T40" fmla="*/ 8 w 21"/>
                <a:gd name="T41" fmla="*/ 16 h 21"/>
                <a:gd name="T42" fmla="*/ 5 w 21"/>
                <a:gd name="T43" fmla="*/ 14 h 21"/>
                <a:gd name="T44" fmla="*/ 5 w 21"/>
                <a:gd name="T45" fmla="*/ 14 h 21"/>
                <a:gd name="T46" fmla="*/ 5 w 21"/>
                <a:gd name="T47" fmla="*/ 14 h 21"/>
                <a:gd name="T48" fmla="*/ 7 w 21"/>
                <a:gd name="T49" fmla="*/ 5 h 21"/>
                <a:gd name="T50" fmla="*/ 15 w 21"/>
                <a:gd name="T51" fmla="*/ 7 h 21"/>
                <a:gd name="T52" fmla="*/ 13 w 21"/>
                <a:gd name="T53" fmla="*/ 15 h 21"/>
                <a:gd name="T54" fmla="*/ 13 w 21"/>
                <a:gd name="T55" fmla="*/ 16 h 21"/>
                <a:gd name="T56" fmla="*/ 13 w 21"/>
                <a:gd name="T57" fmla="*/ 19 h 21"/>
                <a:gd name="T58" fmla="*/ 15 w 21"/>
                <a:gd name="T59" fmla="*/ 18 h 21"/>
                <a:gd name="T60" fmla="*/ 18 w 21"/>
                <a:gd name="T61" fmla="*/ 5 h 21"/>
                <a:gd name="T62" fmla="*/ 5 w 21"/>
                <a:gd name="T63" fmla="*/ 3 h 21"/>
                <a:gd name="T64" fmla="*/ 1 w 21"/>
                <a:gd name="T6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 y="12"/>
                  </a:moveTo>
                  <a:cubicBezTo>
                    <a:pt x="1" y="12"/>
                    <a:pt x="1" y="12"/>
                    <a:pt x="1" y="12"/>
                  </a:cubicBezTo>
                  <a:cubicBezTo>
                    <a:pt x="2" y="15"/>
                    <a:pt x="2" y="15"/>
                    <a:pt x="2" y="15"/>
                  </a:cubicBezTo>
                  <a:cubicBezTo>
                    <a:pt x="2" y="15"/>
                    <a:pt x="2" y="15"/>
                    <a:pt x="2" y="15"/>
                  </a:cubicBezTo>
                  <a:cubicBezTo>
                    <a:pt x="2" y="16"/>
                    <a:pt x="2" y="16"/>
                    <a:pt x="2" y="16"/>
                  </a:cubicBezTo>
                  <a:cubicBezTo>
                    <a:pt x="3" y="16"/>
                    <a:pt x="3" y="16"/>
                    <a:pt x="3" y="16"/>
                  </a:cubicBezTo>
                  <a:cubicBezTo>
                    <a:pt x="3" y="16"/>
                    <a:pt x="3" y="16"/>
                    <a:pt x="3" y="16"/>
                  </a:cubicBezTo>
                  <a:cubicBezTo>
                    <a:pt x="7" y="19"/>
                    <a:pt x="7" y="19"/>
                    <a:pt x="7" y="19"/>
                  </a:cubicBezTo>
                  <a:cubicBezTo>
                    <a:pt x="6" y="20"/>
                    <a:pt x="6" y="20"/>
                    <a:pt x="6" y="20"/>
                  </a:cubicBezTo>
                  <a:cubicBezTo>
                    <a:pt x="6" y="21"/>
                    <a:pt x="6" y="21"/>
                    <a:pt x="6" y="21"/>
                  </a:cubicBezTo>
                  <a:cubicBezTo>
                    <a:pt x="6" y="21"/>
                    <a:pt x="6" y="21"/>
                    <a:pt x="6" y="21"/>
                  </a:cubicBezTo>
                  <a:cubicBezTo>
                    <a:pt x="9" y="19"/>
                    <a:pt x="9" y="19"/>
                    <a:pt x="9" y="19"/>
                  </a:cubicBezTo>
                  <a:cubicBezTo>
                    <a:pt x="11" y="19"/>
                    <a:pt x="11" y="19"/>
                    <a:pt x="11" y="19"/>
                  </a:cubicBezTo>
                  <a:cubicBezTo>
                    <a:pt x="11" y="18"/>
                    <a:pt x="11" y="18"/>
                    <a:pt x="11" y="18"/>
                  </a:cubicBezTo>
                  <a:cubicBezTo>
                    <a:pt x="11" y="18"/>
                    <a:pt x="11" y="18"/>
                    <a:pt x="11" y="18"/>
                  </a:cubicBezTo>
                  <a:cubicBezTo>
                    <a:pt x="11" y="18"/>
                    <a:pt x="11" y="18"/>
                    <a:pt x="11" y="18"/>
                  </a:cubicBezTo>
                  <a:cubicBezTo>
                    <a:pt x="10" y="16"/>
                    <a:pt x="10" y="16"/>
                    <a:pt x="10" y="16"/>
                  </a:cubicBezTo>
                  <a:cubicBezTo>
                    <a:pt x="8" y="14"/>
                    <a:pt x="8" y="14"/>
                    <a:pt x="8" y="14"/>
                  </a:cubicBezTo>
                  <a:cubicBezTo>
                    <a:pt x="8" y="14"/>
                    <a:pt x="8" y="14"/>
                    <a:pt x="8" y="14"/>
                  </a:cubicBezTo>
                  <a:cubicBezTo>
                    <a:pt x="8" y="14"/>
                    <a:pt x="8" y="14"/>
                    <a:pt x="8" y="14"/>
                  </a:cubicBezTo>
                  <a:cubicBezTo>
                    <a:pt x="8" y="16"/>
                    <a:pt x="8" y="16"/>
                    <a:pt x="8" y="16"/>
                  </a:cubicBezTo>
                  <a:cubicBezTo>
                    <a:pt x="5" y="14"/>
                    <a:pt x="5" y="14"/>
                    <a:pt x="5" y="14"/>
                  </a:cubicBezTo>
                  <a:cubicBezTo>
                    <a:pt x="5" y="14"/>
                    <a:pt x="5" y="14"/>
                    <a:pt x="5" y="14"/>
                  </a:cubicBezTo>
                  <a:cubicBezTo>
                    <a:pt x="5" y="14"/>
                    <a:pt x="5" y="14"/>
                    <a:pt x="5" y="14"/>
                  </a:cubicBezTo>
                  <a:cubicBezTo>
                    <a:pt x="3" y="11"/>
                    <a:pt x="4" y="7"/>
                    <a:pt x="7" y="5"/>
                  </a:cubicBezTo>
                  <a:cubicBezTo>
                    <a:pt x="9" y="3"/>
                    <a:pt x="13" y="4"/>
                    <a:pt x="15" y="7"/>
                  </a:cubicBezTo>
                  <a:cubicBezTo>
                    <a:pt x="17" y="10"/>
                    <a:pt x="16" y="13"/>
                    <a:pt x="13" y="15"/>
                  </a:cubicBezTo>
                  <a:cubicBezTo>
                    <a:pt x="13" y="16"/>
                    <a:pt x="13" y="16"/>
                    <a:pt x="13" y="16"/>
                  </a:cubicBezTo>
                  <a:cubicBezTo>
                    <a:pt x="13" y="19"/>
                    <a:pt x="13" y="19"/>
                    <a:pt x="13" y="19"/>
                  </a:cubicBezTo>
                  <a:cubicBezTo>
                    <a:pt x="15" y="18"/>
                    <a:pt x="15" y="18"/>
                    <a:pt x="15" y="18"/>
                  </a:cubicBezTo>
                  <a:cubicBezTo>
                    <a:pt x="19" y="15"/>
                    <a:pt x="21" y="9"/>
                    <a:pt x="18" y="5"/>
                  </a:cubicBezTo>
                  <a:cubicBezTo>
                    <a:pt x="15" y="1"/>
                    <a:pt x="9" y="0"/>
                    <a:pt x="5" y="3"/>
                  </a:cubicBezTo>
                  <a:cubicBezTo>
                    <a:pt x="2" y="5"/>
                    <a:pt x="0" y="8"/>
                    <a:pt x="1" y="1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0" name="Freeform 726">
              <a:extLst>
                <a:ext uri="{FF2B5EF4-FFF2-40B4-BE49-F238E27FC236}">
                  <a16:creationId xmlns:a16="http://schemas.microsoft.com/office/drawing/2014/main" id="{58D4A27D-2719-42E9-B4F3-240E67328E3B}"/>
                </a:ext>
              </a:extLst>
            </p:cNvPr>
            <p:cNvSpPr>
              <a:spLocks/>
            </p:cNvSpPr>
            <p:nvPr/>
          </p:nvSpPr>
          <p:spPr bwMode="auto">
            <a:xfrm>
              <a:off x="10023952" y="3698817"/>
              <a:ext cx="37171" cy="54663"/>
            </a:xfrm>
            <a:custGeom>
              <a:avLst/>
              <a:gdLst>
                <a:gd name="T0" fmla="*/ 0 w 102"/>
                <a:gd name="T1" fmla="*/ 0 h 150"/>
                <a:gd name="T2" fmla="*/ 8 w 102"/>
                <a:gd name="T3" fmla="*/ 2 h 150"/>
                <a:gd name="T4" fmla="*/ 102 w 102"/>
                <a:gd name="T5" fmla="*/ 144 h 150"/>
                <a:gd name="T6" fmla="*/ 102 w 102"/>
                <a:gd name="T7" fmla="*/ 150 h 150"/>
                <a:gd name="T8" fmla="*/ 94 w 102"/>
                <a:gd name="T9" fmla="*/ 149 h 150"/>
                <a:gd name="T10" fmla="*/ 0 w 102"/>
                <a:gd name="T11" fmla="*/ 7 h 150"/>
                <a:gd name="T12" fmla="*/ 0 w 102"/>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02" h="150">
                  <a:moveTo>
                    <a:pt x="0" y="0"/>
                  </a:moveTo>
                  <a:lnTo>
                    <a:pt x="8" y="2"/>
                  </a:lnTo>
                  <a:lnTo>
                    <a:pt x="102" y="144"/>
                  </a:lnTo>
                  <a:lnTo>
                    <a:pt x="102" y="150"/>
                  </a:lnTo>
                  <a:lnTo>
                    <a:pt x="94" y="149"/>
                  </a:lnTo>
                  <a:lnTo>
                    <a:pt x="0" y="7"/>
                  </a:lnTo>
                  <a:lnTo>
                    <a:pt x="0" y="0"/>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1" name="Freeform 727">
              <a:extLst>
                <a:ext uri="{FF2B5EF4-FFF2-40B4-BE49-F238E27FC236}">
                  <a16:creationId xmlns:a16="http://schemas.microsoft.com/office/drawing/2014/main" id="{156E4862-5FAE-41B2-9509-0CCADBF2F828}"/>
                </a:ext>
              </a:extLst>
            </p:cNvPr>
            <p:cNvSpPr>
              <a:spLocks/>
            </p:cNvSpPr>
            <p:nvPr/>
          </p:nvSpPr>
          <p:spPr bwMode="auto">
            <a:xfrm>
              <a:off x="10011562" y="3682782"/>
              <a:ext cx="10568" cy="9839"/>
            </a:xfrm>
            <a:custGeom>
              <a:avLst/>
              <a:gdLst>
                <a:gd name="T0" fmla="*/ 5 w 17"/>
                <a:gd name="T1" fmla="*/ 2 h 16"/>
                <a:gd name="T2" fmla="*/ 15 w 17"/>
                <a:gd name="T3" fmla="*/ 4 h 16"/>
                <a:gd name="T4" fmla="*/ 13 w 17"/>
                <a:gd name="T5" fmla="*/ 14 h 16"/>
                <a:gd name="T6" fmla="*/ 3 w 17"/>
                <a:gd name="T7" fmla="*/ 12 h 16"/>
                <a:gd name="T8" fmla="*/ 5 w 17"/>
                <a:gd name="T9" fmla="*/ 2 h 16"/>
              </a:gdLst>
              <a:ahLst/>
              <a:cxnLst>
                <a:cxn ang="0">
                  <a:pos x="T0" y="T1"/>
                </a:cxn>
                <a:cxn ang="0">
                  <a:pos x="T2" y="T3"/>
                </a:cxn>
                <a:cxn ang="0">
                  <a:pos x="T4" y="T5"/>
                </a:cxn>
                <a:cxn ang="0">
                  <a:pos x="T6" y="T7"/>
                </a:cxn>
                <a:cxn ang="0">
                  <a:pos x="T8" y="T9"/>
                </a:cxn>
              </a:cxnLst>
              <a:rect l="0" t="0" r="r" b="b"/>
              <a:pathLst>
                <a:path w="17" h="16">
                  <a:moveTo>
                    <a:pt x="5" y="2"/>
                  </a:moveTo>
                  <a:cubicBezTo>
                    <a:pt x="8" y="0"/>
                    <a:pt x="13" y="1"/>
                    <a:pt x="15" y="4"/>
                  </a:cubicBezTo>
                  <a:cubicBezTo>
                    <a:pt x="17" y="7"/>
                    <a:pt x="16" y="12"/>
                    <a:pt x="13" y="14"/>
                  </a:cubicBezTo>
                  <a:cubicBezTo>
                    <a:pt x="10" y="16"/>
                    <a:pt x="5" y="15"/>
                    <a:pt x="3" y="12"/>
                  </a:cubicBezTo>
                  <a:cubicBezTo>
                    <a:pt x="0" y="9"/>
                    <a:pt x="1" y="4"/>
                    <a:pt x="5" y="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2" name="Freeform 728">
              <a:extLst>
                <a:ext uri="{FF2B5EF4-FFF2-40B4-BE49-F238E27FC236}">
                  <a16:creationId xmlns:a16="http://schemas.microsoft.com/office/drawing/2014/main" id="{2ABA9322-9CE6-4FC8-9D13-37EC3077E916}"/>
                </a:ext>
              </a:extLst>
            </p:cNvPr>
            <p:cNvSpPr>
              <a:spLocks/>
            </p:cNvSpPr>
            <p:nvPr/>
          </p:nvSpPr>
          <p:spPr bwMode="auto">
            <a:xfrm>
              <a:off x="10367238" y="3585845"/>
              <a:ext cx="13119" cy="22594"/>
            </a:xfrm>
            <a:custGeom>
              <a:avLst/>
              <a:gdLst>
                <a:gd name="T0" fmla="*/ 0 w 21"/>
                <a:gd name="T1" fmla="*/ 0 h 36"/>
                <a:gd name="T2" fmla="*/ 15 w 21"/>
                <a:gd name="T3" fmla="*/ 23 h 36"/>
                <a:gd name="T4" fmla="*/ 21 w 21"/>
                <a:gd name="T5" fmla="*/ 36 h 36"/>
                <a:gd name="T6" fmla="*/ 15 w 21"/>
                <a:gd name="T7" fmla="*/ 23 h 36"/>
                <a:gd name="T8" fmla="*/ 0 w 21"/>
                <a:gd name="T9" fmla="*/ 0 h 36"/>
              </a:gdLst>
              <a:ahLst/>
              <a:cxnLst>
                <a:cxn ang="0">
                  <a:pos x="T0" y="T1"/>
                </a:cxn>
                <a:cxn ang="0">
                  <a:pos x="T2" y="T3"/>
                </a:cxn>
                <a:cxn ang="0">
                  <a:pos x="T4" y="T5"/>
                </a:cxn>
                <a:cxn ang="0">
                  <a:pos x="T6" y="T7"/>
                </a:cxn>
                <a:cxn ang="0">
                  <a:pos x="T8" y="T9"/>
                </a:cxn>
              </a:cxnLst>
              <a:rect l="0" t="0" r="r" b="b"/>
              <a:pathLst>
                <a:path w="21" h="36">
                  <a:moveTo>
                    <a:pt x="0" y="0"/>
                  </a:moveTo>
                  <a:cubicBezTo>
                    <a:pt x="15" y="23"/>
                    <a:pt x="15" y="23"/>
                    <a:pt x="15" y="23"/>
                  </a:cubicBezTo>
                  <a:cubicBezTo>
                    <a:pt x="18" y="27"/>
                    <a:pt x="20" y="31"/>
                    <a:pt x="21" y="36"/>
                  </a:cubicBezTo>
                  <a:cubicBezTo>
                    <a:pt x="20" y="31"/>
                    <a:pt x="18" y="27"/>
                    <a:pt x="15" y="23"/>
                  </a:cubicBezTo>
                  <a:lnTo>
                    <a:pt x="0" y="0"/>
                  </a:lnTo>
                  <a:close/>
                </a:path>
              </a:pathLst>
            </a:custGeom>
            <a:solidFill>
              <a:srgbClr val="D7B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3" name="Freeform 729">
              <a:extLst>
                <a:ext uri="{FF2B5EF4-FFF2-40B4-BE49-F238E27FC236}">
                  <a16:creationId xmlns:a16="http://schemas.microsoft.com/office/drawing/2014/main" id="{5D6B6054-2E49-4BEF-97C6-7C8C85E54EB8}"/>
                </a:ext>
              </a:extLst>
            </p:cNvPr>
            <p:cNvSpPr>
              <a:spLocks/>
            </p:cNvSpPr>
            <p:nvPr/>
          </p:nvSpPr>
          <p:spPr bwMode="auto">
            <a:xfrm>
              <a:off x="10079344" y="3815796"/>
              <a:ext cx="24416" cy="6195"/>
            </a:xfrm>
            <a:custGeom>
              <a:avLst/>
              <a:gdLst>
                <a:gd name="T0" fmla="*/ 0 w 39"/>
                <a:gd name="T1" fmla="*/ 5 h 10"/>
                <a:gd name="T2" fmla="*/ 39 w 39"/>
                <a:gd name="T3" fmla="*/ 0 h 10"/>
                <a:gd name="T4" fmla="*/ 0 w 39"/>
                <a:gd name="T5" fmla="*/ 5 h 10"/>
                <a:gd name="T6" fmla="*/ 39 w 39"/>
                <a:gd name="T7" fmla="*/ 0 h 10"/>
                <a:gd name="T8" fmla="*/ 0 w 39"/>
                <a:gd name="T9" fmla="*/ 5 h 10"/>
              </a:gdLst>
              <a:ahLst/>
              <a:cxnLst>
                <a:cxn ang="0">
                  <a:pos x="T0" y="T1"/>
                </a:cxn>
                <a:cxn ang="0">
                  <a:pos x="T2" y="T3"/>
                </a:cxn>
                <a:cxn ang="0">
                  <a:pos x="T4" y="T5"/>
                </a:cxn>
                <a:cxn ang="0">
                  <a:pos x="T6" y="T7"/>
                </a:cxn>
                <a:cxn ang="0">
                  <a:pos x="T8" y="T9"/>
                </a:cxn>
              </a:cxnLst>
              <a:rect l="0" t="0" r="r" b="b"/>
              <a:pathLst>
                <a:path w="39" h="10">
                  <a:moveTo>
                    <a:pt x="0" y="5"/>
                  </a:moveTo>
                  <a:cubicBezTo>
                    <a:pt x="39" y="0"/>
                    <a:pt x="39" y="0"/>
                    <a:pt x="39" y="0"/>
                  </a:cubicBezTo>
                  <a:cubicBezTo>
                    <a:pt x="27" y="8"/>
                    <a:pt x="13" y="10"/>
                    <a:pt x="0" y="5"/>
                  </a:cubicBezTo>
                  <a:cubicBezTo>
                    <a:pt x="13" y="10"/>
                    <a:pt x="27" y="8"/>
                    <a:pt x="39" y="0"/>
                  </a:cubicBezTo>
                  <a:lnTo>
                    <a:pt x="0" y="5"/>
                  </a:lnTo>
                  <a:close/>
                </a:path>
              </a:pathLst>
            </a:custGeom>
            <a:solidFill>
              <a:srgbClr val="DDC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4" name="Freeform 730">
              <a:extLst>
                <a:ext uri="{FF2B5EF4-FFF2-40B4-BE49-F238E27FC236}">
                  <a16:creationId xmlns:a16="http://schemas.microsoft.com/office/drawing/2014/main" id="{1DEB023B-5910-46B6-8419-436EA97F6D1B}"/>
                </a:ext>
              </a:extLst>
            </p:cNvPr>
            <p:cNvSpPr>
              <a:spLocks/>
            </p:cNvSpPr>
            <p:nvPr/>
          </p:nvSpPr>
          <p:spPr bwMode="auto">
            <a:xfrm>
              <a:off x="10005005" y="3480526"/>
              <a:ext cx="341099" cy="314132"/>
            </a:xfrm>
            <a:custGeom>
              <a:avLst/>
              <a:gdLst>
                <a:gd name="T0" fmla="*/ 936 w 936"/>
                <a:gd name="T1" fmla="*/ 431 h 862"/>
                <a:gd name="T2" fmla="*/ 291 w 936"/>
                <a:gd name="T3" fmla="*/ 862 h 862"/>
                <a:gd name="T4" fmla="*/ 0 w 936"/>
                <a:gd name="T5" fmla="*/ 431 h 862"/>
                <a:gd name="T6" fmla="*/ 645 w 936"/>
                <a:gd name="T7" fmla="*/ 0 h 862"/>
                <a:gd name="T8" fmla="*/ 936 w 936"/>
                <a:gd name="T9" fmla="*/ 431 h 862"/>
              </a:gdLst>
              <a:ahLst/>
              <a:cxnLst>
                <a:cxn ang="0">
                  <a:pos x="T0" y="T1"/>
                </a:cxn>
                <a:cxn ang="0">
                  <a:pos x="T2" y="T3"/>
                </a:cxn>
                <a:cxn ang="0">
                  <a:pos x="T4" y="T5"/>
                </a:cxn>
                <a:cxn ang="0">
                  <a:pos x="T6" y="T7"/>
                </a:cxn>
                <a:cxn ang="0">
                  <a:pos x="T8" y="T9"/>
                </a:cxn>
              </a:cxnLst>
              <a:rect l="0" t="0" r="r" b="b"/>
              <a:pathLst>
                <a:path w="936" h="862">
                  <a:moveTo>
                    <a:pt x="936" y="431"/>
                  </a:moveTo>
                  <a:lnTo>
                    <a:pt x="291" y="862"/>
                  </a:lnTo>
                  <a:lnTo>
                    <a:pt x="0" y="431"/>
                  </a:lnTo>
                  <a:lnTo>
                    <a:pt x="645" y="0"/>
                  </a:lnTo>
                  <a:lnTo>
                    <a:pt x="936" y="431"/>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5" name="Freeform 731">
              <a:extLst>
                <a:ext uri="{FF2B5EF4-FFF2-40B4-BE49-F238E27FC236}">
                  <a16:creationId xmlns:a16="http://schemas.microsoft.com/office/drawing/2014/main" id="{0F88A938-CF2A-4800-96CE-2FDF2CC56271}"/>
                </a:ext>
              </a:extLst>
            </p:cNvPr>
            <p:cNvSpPr>
              <a:spLocks/>
            </p:cNvSpPr>
            <p:nvPr/>
          </p:nvSpPr>
          <p:spPr bwMode="auto">
            <a:xfrm>
              <a:off x="10023955" y="3698815"/>
              <a:ext cx="37171" cy="55392"/>
            </a:xfrm>
            <a:custGeom>
              <a:avLst/>
              <a:gdLst>
                <a:gd name="T0" fmla="*/ 5 w 102"/>
                <a:gd name="T1" fmla="*/ 0 h 152"/>
                <a:gd name="T2" fmla="*/ 8 w 102"/>
                <a:gd name="T3" fmla="*/ 2 h 152"/>
                <a:gd name="T4" fmla="*/ 102 w 102"/>
                <a:gd name="T5" fmla="*/ 144 h 152"/>
                <a:gd name="T6" fmla="*/ 102 w 102"/>
                <a:gd name="T7" fmla="*/ 150 h 152"/>
                <a:gd name="T8" fmla="*/ 97 w 102"/>
                <a:gd name="T9" fmla="*/ 152 h 152"/>
                <a:gd name="T10" fmla="*/ 94 w 102"/>
                <a:gd name="T11" fmla="*/ 149 h 152"/>
                <a:gd name="T12" fmla="*/ 0 w 102"/>
                <a:gd name="T13" fmla="*/ 7 h 152"/>
                <a:gd name="T14" fmla="*/ 0 w 102"/>
                <a:gd name="T15" fmla="*/ 0 h 152"/>
                <a:gd name="T16" fmla="*/ 5 w 102"/>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2">
                  <a:moveTo>
                    <a:pt x="5" y="0"/>
                  </a:moveTo>
                  <a:lnTo>
                    <a:pt x="8" y="2"/>
                  </a:lnTo>
                  <a:lnTo>
                    <a:pt x="102" y="144"/>
                  </a:lnTo>
                  <a:lnTo>
                    <a:pt x="102" y="150"/>
                  </a:lnTo>
                  <a:lnTo>
                    <a:pt x="97" y="152"/>
                  </a:lnTo>
                  <a:lnTo>
                    <a:pt x="94" y="149"/>
                  </a:lnTo>
                  <a:lnTo>
                    <a:pt x="0" y="7"/>
                  </a:lnTo>
                  <a:lnTo>
                    <a:pt x="0" y="0"/>
                  </a:lnTo>
                  <a:lnTo>
                    <a:pt x="5" y="0"/>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6" name="Freeform 732">
              <a:extLst>
                <a:ext uri="{FF2B5EF4-FFF2-40B4-BE49-F238E27FC236}">
                  <a16:creationId xmlns:a16="http://schemas.microsoft.com/office/drawing/2014/main" id="{F7BF96F4-632C-4A1B-B15A-59716E262BA0}"/>
                </a:ext>
              </a:extLst>
            </p:cNvPr>
            <p:cNvSpPr>
              <a:spLocks/>
            </p:cNvSpPr>
            <p:nvPr/>
          </p:nvSpPr>
          <p:spPr bwMode="auto">
            <a:xfrm>
              <a:off x="10011564" y="3682781"/>
              <a:ext cx="10568" cy="9839"/>
            </a:xfrm>
            <a:custGeom>
              <a:avLst/>
              <a:gdLst>
                <a:gd name="T0" fmla="*/ 11 w 17"/>
                <a:gd name="T1" fmla="*/ 1 h 16"/>
                <a:gd name="T2" fmla="*/ 15 w 17"/>
                <a:gd name="T3" fmla="*/ 4 h 16"/>
                <a:gd name="T4" fmla="*/ 13 w 17"/>
                <a:gd name="T5" fmla="*/ 14 h 16"/>
                <a:gd name="T6" fmla="*/ 7 w 17"/>
                <a:gd name="T7" fmla="*/ 15 h 16"/>
                <a:gd name="T8" fmla="*/ 3 w 17"/>
                <a:gd name="T9" fmla="*/ 12 h 16"/>
                <a:gd name="T10" fmla="*/ 5 w 17"/>
                <a:gd name="T11" fmla="*/ 2 h 16"/>
                <a:gd name="T12" fmla="*/ 11 w 17"/>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1" y="1"/>
                  </a:moveTo>
                  <a:cubicBezTo>
                    <a:pt x="15" y="4"/>
                    <a:pt x="15" y="4"/>
                    <a:pt x="15" y="4"/>
                  </a:cubicBezTo>
                  <a:cubicBezTo>
                    <a:pt x="17" y="7"/>
                    <a:pt x="16" y="12"/>
                    <a:pt x="13" y="14"/>
                  </a:cubicBezTo>
                  <a:cubicBezTo>
                    <a:pt x="11" y="15"/>
                    <a:pt x="9" y="16"/>
                    <a:pt x="7" y="15"/>
                  </a:cubicBezTo>
                  <a:cubicBezTo>
                    <a:pt x="3" y="12"/>
                    <a:pt x="3" y="12"/>
                    <a:pt x="3" y="12"/>
                  </a:cubicBezTo>
                  <a:cubicBezTo>
                    <a:pt x="0" y="9"/>
                    <a:pt x="1" y="4"/>
                    <a:pt x="5" y="2"/>
                  </a:cubicBezTo>
                  <a:cubicBezTo>
                    <a:pt x="7" y="1"/>
                    <a:pt x="9" y="0"/>
                    <a:pt x="11" y="1"/>
                  </a:cubicBez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87" name="Group 4">
              <a:extLst>
                <a:ext uri="{FF2B5EF4-FFF2-40B4-BE49-F238E27FC236}">
                  <a16:creationId xmlns:a16="http://schemas.microsoft.com/office/drawing/2014/main" id="{797BAC68-6239-47A3-85C6-CB1D57F52E02}"/>
                </a:ext>
              </a:extLst>
            </p:cNvPr>
            <p:cNvGrpSpPr>
              <a:grpSpLocks noChangeAspect="1"/>
            </p:cNvGrpSpPr>
            <p:nvPr/>
          </p:nvGrpSpPr>
          <p:grpSpPr bwMode="auto">
            <a:xfrm>
              <a:off x="10241993" y="4503222"/>
              <a:ext cx="215674" cy="271974"/>
              <a:chOff x="827" y="-1641"/>
              <a:chExt cx="6026" cy="7599"/>
            </a:xfrm>
          </p:grpSpPr>
          <p:sp>
            <p:nvSpPr>
              <p:cNvPr id="788" name="Freeform 5">
                <a:extLst>
                  <a:ext uri="{FF2B5EF4-FFF2-40B4-BE49-F238E27FC236}">
                    <a16:creationId xmlns:a16="http://schemas.microsoft.com/office/drawing/2014/main" id="{0217A7E9-E0C6-4692-9E44-58A1B0A50A18}"/>
                  </a:ext>
                </a:extLst>
              </p:cNvPr>
              <p:cNvSpPr>
                <a:spLocks/>
              </p:cNvSpPr>
              <p:nvPr/>
            </p:nvSpPr>
            <p:spPr bwMode="auto">
              <a:xfrm>
                <a:off x="827" y="-1641"/>
                <a:ext cx="6026" cy="7599"/>
              </a:xfrm>
              <a:custGeom>
                <a:avLst/>
                <a:gdLst>
                  <a:gd name="T0" fmla="*/ 148 w 3521"/>
                  <a:gd name="T1" fmla="*/ 739 h 4459"/>
                  <a:gd name="T2" fmla="*/ 1919 w 3521"/>
                  <a:gd name="T3" fmla="*/ 39 h 4459"/>
                  <a:gd name="T4" fmla="*/ 2170 w 3521"/>
                  <a:gd name="T5" fmla="*/ 148 h 4459"/>
                  <a:gd name="T6" fmla="*/ 3482 w 3521"/>
                  <a:gd name="T7" fmla="*/ 3469 h 4459"/>
                  <a:gd name="T8" fmla="*/ 3374 w 3521"/>
                  <a:gd name="T9" fmla="*/ 3720 h 4459"/>
                  <a:gd name="T10" fmla="*/ 1603 w 3521"/>
                  <a:gd name="T11" fmla="*/ 4420 h 4459"/>
                  <a:gd name="T12" fmla="*/ 1352 w 3521"/>
                  <a:gd name="T13" fmla="*/ 4311 h 4459"/>
                  <a:gd name="T14" fmla="*/ 39 w 3521"/>
                  <a:gd name="T15" fmla="*/ 990 h 4459"/>
                  <a:gd name="T16" fmla="*/ 148 w 3521"/>
                  <a:gd name="T17" fmla="*/ 739 h 4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4459">
                    <a:moveTo>
                      <a:pt x="148" y="739"/>
                    </a:moveTo>
                    <a:cubicBezTo>
                      <a:pt x="1919" y="39"/>
                      <a:pt x="1919" y="39"/>
                      <a:pt x="1919" y="39"/>
                    </a:cubicBezTo>
                    <a:cubicBezTo>
                      <a:pt x="2018" y="0"/>
                      <a:pt x="2131" y="49"/>
                      <a:pt x="2170" y="148"/>
                    </a:cubicBezTo>
                    <a:cubicBezTo>
                      <a:pt x="3482" y="3469"/>
                      <a:pt x="3482" y="3469"/>
                      <a:pt x="3482" y="3469"/>
                    </a:cubicBezTo>
                    <a:cubicBezTo>
                      <a:pt x="3521" y="3568"/>
                      <a:pt x="3472" y="3681"/>
                      <a:pt x="3374" y="3720"/>
                    </a:cubicBezTo>
                    <a:cubicBezTo>
                      <a:pt x="1603" y="4420"/>
                      <a:pt x="1603" y="4420"/>
                      <a:pt x="1603" y="4420"/>
                    </a:cubicBezTo>
                    <a:cubicBezTo>
                      <a:pt x="1504" y="4459"/>
                      <a:pt x="1391" y="4410"/>
                      <a:pt x="1352" y="4311"/>
                    </a:cubicBezTo>
                    <a:cubicBezTo>
                      <a:pt x="39" y="990"/>
                      <a:pt x="39" y="990"/>
                      <a:pt x="39" y="990"/>
                    </a:cubicBezTo>
                    <a:cubicBezTo>
                      <a:pt x="0" y="891"/>
                      <a:pt x="49" y="779"/>
                      <a:pt x="148" y="739"/>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9" name="Freeform 6">
                <a:extLst>
                  <a:ext uri="{FF2B5EF4-FFF2-40B4-BE49-F238E27FC236}">
                    <a16:creationId xmlns:a16="http://schemas.microsoft.com/office/drawing/2014/main" id="{3ADF7E42-FB78-4F5A-B3EC-B230006F1968}"/>
                  </a:ext>
                </a:extLst>
              </p:cNvPr>
              <p:cNvSpPr>
                <a:spLocks/>
              </p:cNvSpPr>
              <p:nvPr/>
            </p:nvSpPr>
            <p:spPr bwMode="auto">
              <a:xfrm>
                <a:off x="1291" y="-566"/>
                <a:ext cx="5081" cy="5402"/>
              </a:xfrm>
              <a:custGeom>
                <a:avLst/>
                <a:gdLst>
                  <a:gd name="T0" fmla="*/ 1600 w 5081"/>
                  <a:gd name="T1" fmla="*/ 5402 h 5402"/>
                  <a:gd name="T2" fmla="*/ 5081 w 5081"/>
                  <a:gd name="T3" fmla="*/ 4032 h 5402"/>
                  <a:gd name="T4" fmla="*/ 3481 w 5081"/>
                  <a:gd name="T5" fmla="*/ 0 h 5402"/>
                  <a:gd name="T6" fmla="*/ 0 w 5081"/>
                  <a:gd name="T7" fmla="*/ 1370 h 5402"/>
                  <a:gd name="T8" fmla="*/ 1600 w 5081"/>
                  <a:gd name="T9" fmla="*/ 5402 h 5402"/>
                </a:gdLst>
                <a:ahLst/>
                <a:cxnLst>
                  <a:cxn ang="0">
                    <a:pos x="T0" y="T1"/>
                  </a:cxn>
                  <a:cxn ang="0">
                    <a:pos x="T2" y="T3"/>
                  </a:cxn>
                  <a:cxn ang="0">
                    <a:pos x="T4" y="T5"/>
                  </a:cxn>
                  <a:cxn ang="0">
                    <a:pos x="T6" y="T7"/>
                  </a:cxn>
                  <a:cxn ang="0">
                    <a:pos x="T8" y="T9"/>
                  </a:cxn>
                </a:cxnLst>
                <a:rect l="0" t="0" r="r" b="b"/>
                <a:pathLst>
                  <a:path w="5081" h="5402">
                    <a:moveTo>
                      <a:pt x="1600" y="5402"/>
                    </a:moveTo>
                    <a:lnTo>
                      <a:pt x="5081" y="4032"/>
                    </a:lnTo>
                    <a:lnTo>
                      <a:pt x="3481" y="0"/>
                    </a:lnTo>
                    <a:lnTo>
                      <a:pt x="0" y="1370"/>
                    </a:lnTo>
                    <a:lnTo>
                      <a:pt x="1600" y="5402"/>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0" name="Freeform 7">
                <a:extLst>
                  <a:ext uri="{FF2B5EF4-FFF2-40B4-BE49-F238E27FC236}">
                    <a16:creationId xmlns:a16="http://schemas.microsoft.com/office/drawing/2014/main" id="{B8FDC771-7134-47C3-954C-3F65E1369F73}"/>
                  </a:ext>
                </a:extLst>
              </p:cNvPr>
              <p:cNvSpPr>
                <a:spLocks/>
              </p:cNvSpPr>
              <p:nvPr/>
            </p:nvSpPr>
            <p:spPr bwMode="auto">
              <a:xfrm>
                <a:off x="2691" y="-603"/>
                <a:ext cx="174" cy="172"/>
              </a:xfrm>
              <a:custGeom>
                <a:avLst/>
                <a:gdLst>
                  <a:gd name="T0" fmla="*/ 67 w 102"/>
                  <a:gd name="T1" fmla="*/ 92 h 101"/>
                  <a:gd name="T2" fmla="*/ 92 w 102"/>
                  <a:gd name="T3" fmla="*/ 34 h 101"/>
                  <a:gd name="T4" fmla="*/ 35 w 102"/>
                  <a:gd name="T5" fmla="*/ 9 h 101"/>
                  <a:gd name="T6" fmla="*/ 10 w 102"/>
                  <a:gd name="T7" fmla="*/ 66 h 101"/>
                  <a:gd name="T8" fmla="*/ 67 w 102"/>
                  <a:gd name="T9" fmla="*/ 92 h 101"/>
                </a:gdLst>
                <a:ahLst/>
                <a:cxnLst>
                  <a:cxn ang="0">
                    <a:pos x="T0" y="T1"/>
                  </a:cxn>
                  <a:cxn ang="0">
                    <a:pos x="T2" y="T3"/>
                  </a:cxn>
                  <a:cxn ang="0">
                    <a:pos x="T4" y="T5"/>
                  </a:cxn>
                  <a:cxn ang="0">
                    <a:pos x="T6" y="T7"/>
                  </a:cxn>
                  <a:cxn ang="0">
                    <a:pos x="T8" y="T9"/>
                  </a:cxn>
                </a:cxnLst>
                <a:rect l="0" t="0" r="r" b="b"/>
                <a:pathLst>
                  <a:path w="102" h="101">
                    <a:moveTo>
                      <a:pt x="67" y="92"/>
                    </a:moveTo>
                    <a:cubicBezTo>
                      <a:pt x="90" y="83"/>
                      <a:pt x="102" y="57"/>
                      <a:pt x="92" y="34"/>
                    </a:cubicBezTo>
                    <a:cubicBezTo>
                      <a:pt x="83" y="11"/>
                      <a:pt x="57" y="0"/>
                      <a:pt x="35" y="9"/>
                    </a:cubicBezTo>
                    <a:cubicBezTo>
                      <a:pt x="12" y="18"/>
                      <a:pt x="0" y="44"/>
                      <a:pt x="10" y="66"/>
                    </a:cubicBezTo>
                    <a:cubicBezTo>
                      <a:pt x="19" y="89"/>
                      <a:pt x="45" y="101"/>
                      <a:pt x="67" y="9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1" name="Freeform 8">
                <a:extLst>
                  <a:ext uri="{FF2B5EF4-FFF2-40B4-BE49-F238E27FC236}">
                    <a16:creationId xmlns:a16="http://schemas.microsoft.com/office/drawing/2014/main" id="{1F11BA47-6CC6-48B2-9C67-7A8591DF7701}"/>
                  </a:ext>
                </a:extLst>
              </p:cNvPr>
              <p:cNvSpPr>
                <a:spLocks/>
              </p:cNvSpPr>
              <p:nvPr/>
            </p:nvSpPr>
            <p:spPr bwMode="auto">
              <a:xfrm>
                <a:off x="2347" y="-509"/>
                <a:ext cx="1059" cy="480"/>
              </a:xfrm>
              <a:custGeom>
                <a:avLst/>
                <a:gdLst>
                  <a:gd name="T0" fmla="*/ 20 w 619"/>
                  <a:gd name="T1" fmla="*/ 227 h 282"/>
                  <a:gd name="T2" fmla="*/ 579 w 619"/>
                  <a:gd name="T3" fmla="*/ 6 h 282"/>
                  <a:gd name="T4" fmla="*/ 614 w 619"/>
                  <a:gd name="T5" fmla="*/ 21 h 282"/>
                  <a:gd name="T6" fmla="*/ 614 w 619"/>
                  <a:gd name="T7" fmla="*/ 21 h 282"/>
                  <a:gd name="T8" fmla="*/ 599 w 619"/>
                  <a:gd name="T9" fmla="*/ 55 h 282"/>
                  <a:gd name="T10" fmla="*/ 40 w 619"/>
                  <a:gd name="T11" fmla="*/ 276 h 282"/>
                  <a:gd name="T12" fmla="*/ 5 w 619"/>
                  <a:gd name="T13" fmla="*/ 261 h 282"/>
                  <a:gd name="T14" fmla="*/ 5 w 619"/>
                  <a:gd name="T15" fmla="*/ 261 h 282"/>
                  <a:gd name="T16" fmla="*/ 20 w 619"/>
                  <a:gd name="T17" fmla="*/ 22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282">
                    <a:moveTo>
                      <a:pt x="20" y="227"/>
                    </a:moveTo>
                    <a:cubicBezTo>
                      <a:pt x="579" y="6"/>
                      <a:pt x="579" y="6"/>
                      <a:pt x="579" y="6"/>
                    </a:cubicBezTo>
                    <a:cubicBezTo>
                      <a:pt x="593" y="0"/>
                      <a:pt x="609" y="7"/>
                      <a:pt x="614" y="21"/>
                    </a:cubicBezTo>
                    <a:cubicBezTo>
                      <a:pt x="614" y="21"/>
                      <a:pt x="614" y="21"/>
                      <a:pt x="614" y="21"/>
                    </a:cubicBezTo>
                    <a:cubicBezTo>
                      <a:pt x="619" y="34"/>
                      <a:pt x="613" y="50"/>
                      <a:pt x="599" y="55"/>
                    </a:cubicBezTo>
                    <a:cubicBezTo>
                      <a:pt x="40" y="276"/>
                      <a:pt x="40" y="276"/>
                      <a:pt x="40" y="276"/>
                    </a:cubicBezTo>
                    <a:cubicBezTo>
                      <a:pt x="26" y="282"/>
                      <a:pt x="11" y="275"/>
                      <a:pt x="5" y="261"/>
                    </a:cubicBezTo>
                    <a:cubicBezTo>
                      <a:pt x="5" y="261"/>
                      <a:pt x="5" y="261"/>
                      <a:pt x="5" y="261"/>
                    </a:cubicBezTo>
                    <a:cubicBezTo>
                      <a:pt x="0" y="248"/>
                      <a:pt x="7" y="232"/>
                      <a:pt x="20" y="227"/>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2" name="Freeform 9">
                <a:extLst>
                  <a:ext uri="{FF2B5EF4-FFF2-40B4-BE49-F238E27FC236}">
                    <a16:creationId xmlns:a16="http://schemas.microsoft.com/office/drawing/2014/main" id="{5FC59D7B-528C-4ECC-B8AA-CEA2E6848C93}"/>
                  </a:ext>
                </a:extLst>
              </p:cNvPr>
              <p:cNvSpPr>
                <a:spLocks/>
              </p:cNvSpPr>
              <p:nvPr/>
            </p:nvSpPr>
            <p:spPr bwMode="auto">
              <a:xfrm>
                <a:off x="4477" y="4255"/>
                <a:ext cx="854" cy="851"/>
              </a:xfrm>
              <a:custGeom>
                <a:avLst/>
                <a:gdLst>
                  <a:gd name="T0" fmla="*/ 168 w 499"/>
                  <a:gd name="T1" fmla="*/ 44 h 499"/>
                  <a:gd name="T2" fmla="*/ 454 w 499"/>
                  <a:gd name="T3" fmla="*/ 168 h 499"/>
                  <a:gd name="T4" fmla="*/ 330 w 499"/>
                  <a:gd name="T5" fmla="*/ 454 h 499"/>
                  <a:gd name="T6" fmla="*/ 44 w 499"/>
                  <a:gd name="T7" fmla="*/ 330 h 499"/>
                  <a:gd name="T8" fmla="*/ 168 w 499"/>
                  <a:gd name="T9" fmla="*/ 44 h 499"/>
                </a:gdLst>
                <a:ahLst/>
                <a:cxnLst>
                  <a:cxn ang="0">
                    <a:pos x="T0" y="T1"/>
                  </a:cxn>
                  <a:cxn ang="0">
                    <a:pos x="T2" y="T3"/>
                  </a:cxn>
                  <a:cxn ang="0">
                    <a:pos x="T4" y="T5"/>
                  </a:cxn>
                  <a:cxn ang="0">
                    <a:pos x="T6" y="T7"/>
                  </a:cxn>
                  <a:cxn ang="0">
                    <a:pos x="T8" y="T9"/>
                  </a:cxn>
                </a:cxnLst>
                <a:rect l="0" t="0" r="r" b="b"/>
                <a:pathLst>
                  <a:path w="499" h="499">
                    <a:moveTo>
                      <a:pt x="168" y="44"/>
                    </a:moveTo>
                    <a:cubicBezTo>
                      <a:pt x="281" y="0"/>
                      <a:pt x="409" y="55"/>
                      <a:pt x="454" y="168"/>
                    </a:cubicBezTo>
                    <a:cubicBezTo>
                      <a:pt x="499" y="281"/>
                      <a:pt x="443" y="409"/>
                      <a:pt x="330" y="454"/>
                    </a:cubicBezTo>
                    <a:cubicBezTo>
                      <a:pt x="217" y="499"/>
                      <a:pt x="89" y="443"/>
                      <a:pt x="44" y="330"/>
                    </a:cubicBezTo>
                    <a:cubicBezTo>
                      <a:pt x="0" y="217"/>
                      <a:pt x="55" y="89"/>
                      <a:pt x="168" y="4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3" name="Freeform 10">
                <a:extLst>
                  <a:ext uri="{FF2B5EF4-FFF2-40B4-BE49-F238E27FC236}">
                    <a16:creationId xmlns:a16="http://schemas.microsoft.com/office/drawing/2014/main" id="{2B63B536-3F16-4931-9D89-0852FEC44DA8}"/>
                  </a:ext>
                </a:extLst>
              </p:cNvPr>
              <p:cNvSpPr>
                <a:spLocks/>
              </p:cNvSpPr>
              <p:nvPr/>
            </p:nvSpPr>
            <p:spPr bwMode="auto">
              <a:xfrm>
                <a:off x="4529" y="4305"/>
                <a:ext cx="751" cy="750"/>
              </a:xfrm>
              <a:custGeom>
                <a:avLst/>
                <a:gdLst>
                  <a:gd name="T0" fmla="*/ 148 w 439"/>
                  <a:gd name="T1" fmla="*/ 40 h 440"/>
                  <a:gd name="T2" fmla="*/ 399 w 439"/>
                  <a:gd name="T3" fmla="*/ 149 h 440"/>
                  <a:gd name="T4" fmla="*/ 290 w 439"/>
                  <a:gd name="T5" fmla="*/ 400 h 440"/>
                  <a:gd name="T6" fmla="*/ 39 w 439"/>
                  <a:gd name="T7" fmla="*/ 291 h 440"/>
                  <a:gd name="T8" fmla="*/ 148 w 439"/>
                  <a:gd name="T9" fmla="*/ 40 h 440"/>
                </a:gdLst>
                <a:ahLst/>
                <a:cxnLst>
                  <a:cxn ang="0">
                    <a:pos x="T0" y="T1"/>
                  </a:cxn>
                  <a:cxn ang="0">
                    <a:pos x="T2" y="T3"/>
                  </a:cxn>
                  <a:cxn ang="0">
                    <a:pos x="T4" y="T5"/>
                  </a:cxn>
                  <a:cxn ang="0">
                    <a:pos x="T6" y="T7"/>
                  </a:cxn>
                  <a:cxn ang="0">
                    <a:pos x="T8" y="T9"/>
                  </a:cxn>
                </a:cxnLst>
                <a:rect l="0" t="0" r="r" b="b"/>
                <a:pathLst>
                  <a:path w="439" h="440">
                    <a:moveTo>
                      <a:pt x="148" y="40"/>
                    </a:moveTo>
                    <a:cubicBezTo>
                      <a:pt x="248" y="0"/>
                      <a:pt x="360" y="49"/>
                      <a:pt x="399" y="149"/>
                    </a:cubicBezTo>
                    <a:cubicBezTo>
                      <a:pt x="439" y="248"/>
                      <a:pt x="390" y="361"/>
                      <a:pt x="290" y="400"/>
                    </a:cubicBezTo>
                    <a:cubicBezTo>
                      <a:pt x="191" y="440"/>
                      <a:pt x="78" y="391"/>
                      <a:pt x="39" y="291"/>
                    </a:cubicBezTo>
                    <a:cubicBezTo>
                      <a:pt x="0" y="192"/>
                      <a:pt x="48" y="79"/>
                      <a:pt x="148" y="40"/>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4" name="Freeform 11">
                <a:extLst>
                  <a:ext uri="{FF2B5EF4-FFF2-40B4-BE49-F238E27FC236}">
                    <a16:creationId xmlns:a16="http://schemas.microsoft.com/office/drawing/2014/main" id="{D8506336-2BEC-47A3-B242-A5B0715B372E}"/>
                  </a:ext>
                </a:extLst>
              </p:cNvPr>
              <p:cNvSpPr>
                <a:spLocks/>
              </p:cNvSpPr>
              <p:nvPr/>
            </p:nvSpPr>
            <p:spPr bwMode="auto">
              <a:xfrm>
                <a:off x="2083" y="856"/>
                <a:ext cx="789" cy="787"/>
              </a:xfrm>
              <a:custGeom>
                <a:avLst/>
                <a:gdLst>
                  <a:gd name="T0" fmla="*/ 46 w 461"/>
                  <a:gd name="T1" fmla="*/ 107 h 462"/>
                  <a:gd name="T2" fmla="*/ 276 w 461"/>
                  <a:gd name="T3" fmla="*/ 13 h 462"/>
                  <a:gd name="T4" fmla="*/ 355 w 461"/>
                  <a:gd name="T5" fmla="*/ 46 h 462"/>
                  <a:gd name="T6" fmla="*/ 449 w 461"/>
                  <a:gd name="T7" fmla="*/ 276 h 462"/>
                  <a:gd name="T8" fmla="*/ 416 w 461"/>
                  <a:gd name="T9" fmla="*/ 355 h 462"/>
                  <a:gd name="T10" fmla="*/ 185 w 461"/>
                  <a:gd name="T11" fmla="*/ 449 h 462"/>
                  <a:gd name="T12" fmla="*/ 106 w 461"/>
                  <a:gd name="T13" fmla="*/ 416 h 462"/>
                  <a:gd name="T14" fmla="*/ 13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6" y="355"/>
                    </a:cubicBezTo>
                    <a:cubicBezTo>
                      <a:pt x="185" y="449"/>
                      <a:pt x="185" y="449"/>
                      <a:pt x="185" y="449"/>
                    </a:cubicBezTo>
                    <a:cubicBezTo>
                      <a:pt x="154" y="462"/>
                      <a:pt x="119" y="447"/>
                      <a:pt x="106"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5" name="Freeform 12">
                <a:extLst>
                  <a:ext uri="{FF2B5EF4-FFF2-40B4-BE49-F238E27FC236}">
                    <a16:creationId xmlns:a16="http://schemas.microsoft.com/office/drawing/2014/main" id="{67B6E30D-75AF-486C-9D97-F4E3CF7B148C}"/>
                  </a:ext>
                </a:extLst>
              </p:cNvPr>
              <p:cNvSpPr>
                <a:spLocks/>
              </p:cNvSpPr>
              <p:nvPr/>
            </p:nvSpPr>
            <p:spPr bwMode="auto">
              <a:xfrm>
                <a:off x="2929" y="499"/>
                <a:ext cx="790"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6" name="Freeform 13">
                <a:extLst>
                  <a:ext uri="{FF2B5EF4-FFF2-40B4-BE49-F238E27FC236}">
                    <a16:creationId xmlns:a16="http://schemas.microsoft.com/office/drawing/2014/main" id="{90E935BC-24F4-4B61-B9B3-EBC0AAA9E3A1}"/>
                  </a:ext>
                </a:extLst>
              </p:cNvPr>
              <p:cNvSpPr>
                <a:spLocks/>
              </p:cNvSpPr>
              <p:nvPr/>
            </p:nvSpPr>
            <p:spPr bwMode="auto">
              <a:xfrm>
                <a:off x="3774" y="143"/>
                <a:ext cx="791"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6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6"/>
                    </a:cubicBezTo>
                    <a:cubicBezTo>
                      <a:pt x="13" y="185"/>
                      <a:pt x="13" y="185"/>
                      <a:pt x="13" y="185"/>
                    </a:cubicBezTo>
                    <a:cubicBezTo>
                      <a:pt x="0" y="154"/>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7" name="Freeform 14">
                <a:extLst>
                  <a:ext uri="{FF2B5EF4-FFF2-40B4-BE49-F238E27FC236}">
                    <a16:creationId xmlns:a16="http://schemas.microsoft.com/office/drawing/2014/main" id="{0E235537-43A0-4C4D-9708-81F73628C8DC}"/>
                  </a:ext>
                </a:extLst>
              </p:cNvPr>
              <p:cNvSpPr>
                <a:spLocks/>
              </p:cNvSpPr>
              <p:nvPr/>
            </p:nvSpPr>
            <p:spPr bwMode="auto">
              <a:xfrm>
                <a:off x="2422" y="1685"/>
                <a:ext cx="791"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5">
                <a:extLst>
                  <a:ext uri="{FF2B5EF4-FFF2-40B4-BE49-F238E27FC236}">
                    <a16:creationId xmlns:a16="http://schemas.microsoft.com/office/drawing/2014/main" id="{E9F5C3B4-E75E-4EDB-9237-1E4CD7D224EE}"/>
                  </a:ext>
                </a:extLst>
              </p:cNvPr>
              <p:cNvSpPr>
                <a:spLocks/>
              </p:cNvSpPr>
              <p:nvPr/>
            </p:nvSpPr>
            <p:spPr bwMode="auto">
              <a:xfrm>
                <a:off x="3269" y="1329"/>
                <a:ext cx="789" cy="788"/>
              </a:xfrm>
              <a:custGeom>
                <a:avLst/>
                <a:gdLst>
                  <a:gd name="T0" fmla="*/ 45 w 461"/>
                  <a:gd name="T1" fmla="*/ 106 h 462"/>
                  <a:gd name="T2" fmla="*/ 276 w 461"/>
                  <a:gd name="T3" fmla="*/ 13 h 462"/>
                  <a:gd name="T4" fmla="*/ 355 w 461"/>
                  <a:gd name="T5" fmla="*/ 46 h 462"/>
                  <a:gd name="T6" fmla="*/ 448 w 461"/>
                  <a:gd name="T7" fmla="*/ 276 h 462"/>
                  <a:gd name="T8" fmla="*/ 415 w 461"/>
                  <a:gd name="T9" fmla="*/ 355 h 462"/>
                  <a:gd name="T10" fmla="*/ 185 w 461"/>
                  <a:gd name="T11" fmla="*/ 449 h 462"/>
                  <a:gd name="T12" fmla="*/ 106 w 461"/>
                  <a:gd name="T13" fmla="*/ 416 h 462"/>
                  <a:gd name="T14" fmla="*/ 12 w 461"/>
                  <a:gd name="T15" fmla="*/ 185 h 462"/>
                  <a:gd name="T16" fmla="*/ 45 w 461"/>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5" y="106"/>
                    </a:moveTo>
                    <a:cubicBezTo>
                      <a:pt x="276" y="13"/>
                      <a:pt x="276" y="13"/>
                      <a:pt x="276" y="13"/>
                    </a:cubicBezTo>
                    <a:cubicBezTo>
                      <a:pt x="307" y="0"/>
                      <a:pt x="342" y="15"/>
                      <a:pt x="355" y="46"/>
                    </a:cubicBezTo>
                    <a:cubicBezTo>
                      <a:pt x="448" y="276"/>
                      <a:pt x="448" y="276"/>
                      <a:pt x="448" y="276"/>
                    </a:cubicBezTo>
                    <a:cubicBezTo>
                      <a:pt x="461" y="307"/>
                      <a:pt x="446" y="343"/>
                      <a:pt x="415" y="355"/>
                    </a:cubicBezTo>
                    <a:cubicBezTo>
                      <a:pt x="185" y="449"/>
                      <a:pt x="185" y="449"/>
                      <a:pt x="185" y="449"/>
                    </a:cubicBezTo>
                    <a:cubicBezTo>
                      <a:pt x="154" y="462"/>
                      <a:pt x="119" y="447"/>
                      <a:pt x="106" y="416"/>
                    </a:cubicBezTo>
                    <a:cubicBezTo>
                      <a:pt x="12" y="185"/>
                      <a:pt x="12" y="185"/>
                      <a:pt x="12" y="185"/>
                    </a:cubicBezTo>
                    <a:cubicBezTo>
                      <a:pt x="0" y="155"/>
                      <a:pt x="15" y="119"/>
                      <a:pt x="45"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9" name="Freeform 16">
                <a:extLst>
                  <a:ext uri="{FF2B5EF4-FFF2-40B4-BE49-F238E27FC236}">
                    <a16:creationId xmlns:a16="http://schemas.microsoft.com/office/drawing/2014/main" id="{F7B00F68-AD68-492E-8B73-1D01AAC3B796}"/>
                  </a:ext>
                </a:extLst>
              </p:cNvPr>
              <p:cNvSpPr>
                <a:spLocks/>
              </p:cNvSpPr>
              <p:nvPr/>
            </p:nvSpPr>
            <p:spPr bwMode="auto">
              <a:xfrm>
                <a:off x="4115" y="973"/>
                <a:ext cx="789" cy="786"/>
              </a:xfrm>
              <a:custGeom>
                <a:avLst/>
                <a:gdLst>
                  <a:gd name="T0" fmla="*/ 46 w 461"/>
                  <a:gd name="T1" fmla="*/ 106 h 461"/>
                  <a:gd name="T2" fmla="*/ 276 w 461"/>
                  <a:gd name="T3" fmla="*/ 12 h 461"/>
                  <a:gd name="T4" fmla="*/ 355 w 461"/>
                  <a:gd name="T5" fmla="*/ 46 h 461"/>
                  <a:gd name="T6" fmla="*/ 449 w 461"/>
                  <a:gd name="T7" fmla="*/ 276 h 461"/>
                  <a:gd name="T8" fmla="*/ 415 w 461"/>
                  <a:gd name="T9" fmla="*/ 355 h 461"/>
                  <a:gd name="T10" fmla="*/ 185 w 461"/>
                  <a:gd name="T11" fmla="*/ 449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6"/>
                    </a:cubicBezTo>
                    <a:cubicBezTo>
                      <a:pt x="449" y="276"/>
                      <a:pt x="449" y="276"/>
                      <a:pt x="449" y="276"/>
                    </a:cubicBezTo>
                    <a:cubicBezTo>
                      <a:pt x="461" y="307"/>
                      <a:pt x="446" y="342"/>
                      <a:pt x="415" y="355"/>
                    </a:cubicBezTo>
                    <a:cubicBezTo>
                      <a:pt x="185" y="449"/>
                      <a:pt x="185" y="449"/>
                      <a:pt x="185" y="449"/>
                    </a:cubicBezTo>
                    <a:cubicBezTo>
                      <a:pt x="154" y="461"/>
                      <a:pt x="119" y="446"/>
                      <a:pt x="106" y="415"/>
                    </a:cubicBezTo>
                    <a:cubicBezTo>
                      <a:pt x="12" y="185"/>
                      <a:pt x="12" y="185"/>
                      <a:pt x="12" y="185"/>
                    </a:cubicBezTo>
                    <a:cubicBezTo>
                      <a:pt x="0" y="154"/>
                      <a:pt x="15" y="119"/>
                      <a:pt x="46" y="10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
                <a:extLst>
                  <a:ext uri="{FF2B5EF4-FFF2-40B4-BE49-F238E27FC236}">
                    <a16:creationId xmlns:a16="http://schemas.microsoft.com/office/drawing/2014/main" id="{0F5B5579-F3CF-4E1D-8017-3D25459B361A}"/>
                  </a:ext>
                </a:extLst>
              </p:cNvPr>
              <p:cNvSpPr>
                <a:spLocks/>
              </p:cNvSpPr>
              <p:nvPr/>
            </p:nvSpPr>
            <p:spPr bwMode="auto">
              <a:xfrm>
                <a:off x="2763" y="2515"/>
                <a:ext cx="789" cy="788"/>
              </a:xfrm>
              <a:custGeom>
                <a:avLst/>
                <a:gdLst>
                  <a:gd name="T0" fmla="*/ 46 w 461"/>
                  <a:gd name="T1" fmla="*/ 107 h 462"/>
                  <a:gd name="T2" fmla="*/ 276 w 461"/>
                  <a:gd name="T3" fmla="*/ 13 h 462"/>
                  <a:gd name="T4" fmla="*/ 355 w 461"/>
                  <a:gd name="T5" fmla="*/ 46 h 462"/>
                  <a:gd name="T6" fmla="*/ 449 w 461"/>
                  <a:gd name="T7" fmla="*/ 276 h 462"/>
                  <a:gd name="T8" fmla="*/ 415 w 461"/>
                  <a:gd name="T9" fmla="*/ 355 h 462"/>
                  <a:gd name="T10" fmla="*/ 185 w 461"/>
                  <a:gd name="T11" fmla="*/ 449 h 462"/>
                  <a:gd name="T12" fmla="*/ 106 w 461"/>
                  <a:gd name="T13" fmla="*/ 416 h 462"/>
                  <a:gd name="T14" fmla="*/ 12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5" y="355"/>
                    </a:cubicBezTo>
                    <a:cubicBezTo>
                      <a:pt x="185" y="449"/>
                      <a:pt x="185" y="449"/>
                      <a:pt x="185" y="449"/>
                    </a:cubicBezTo>
                    <a:cubicBezTo>
                      <a:pt x="154" y="462"/>
                      <a:pt x="119" y="447"/>
                      <a:pt x="106" y="416"/>
                    </a:cubicBezTo>
                    <a:cubicBezTo>
                      <a:pt x="12" y="186"/>
                      <a:pt x="12" y="186"/>
                      <a:pt x="12" y="186"/>
                    </a:cubicBezTo>
                    <a:cubicBezTo>
                      <a:pt x="0" y="155"/>
                      <a:pt x="15" y="119"/>
                      <a:pt x="46" y="10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1" name="Freeform 18">
                <a:extLst>
                  <a:ext uri="{FF2B5EF4-FFF2-40B4-BE49-F238E27FC236}">
                    <a16:creationId xmlns:a16="http://schemas.microsoft.com/office/drawing/2014/main" id="{86666360-AFEB-498A-A22E-5AD4AC6B911C}"/>
                  </a:ext>
                </a:extLst>
              </p:cNvPr>
              <p:cNvSpPr>
                <a:spLocks/>
              </p:cNvSpPr>
              <p:nvPr/>
            </p:nvSpPr>
            <p:spPr bwMode="auto">
              <a:xfrm>
                <a:off x="3608" y="2159"/>
                <a:ext cx="789" cy="786"/>
              </a:xfrm>
              <a:custGeom>
                <a:avLst/>
                <a:gdLst>
                  <a:gd name="T0" fmla="*/ 46 w 461"/>
                  <a:gd name="T1" fmla="*/ 106 h 461"/>
                  <a:gd name="T2" fmla="*/ 276 w 461"/>
                  <a:gd name="T3" fmla="*/ 13 h 461"/>
                  <a:gd name="T4" fmla="*/ 355 w 461"/>
                  <a:gd name="T5" fmla="*/ 46 h 461"/>
                  <a:gd name="T6" fmla="*/ 449 w 461"/>
                  <a:gd name="T7" fmla="*/ 276 h 461"/>
                  <a:gd name="T8" fmla="*/ 416 w 461"/>
                  <a:gd name="T9" fmla="*/ 355 h 461"/>
                  <a:gd name="T10" fmla="*/ 185 w 461"/>
                  <a:gd name="T11" fmla="*/ 449 h 461"/>
                  <a:gd name="T12" fmla="*/ 106 w 461"/>
                  <a:gd name="T13" fmla="*/ 416 h 461"/>
                  <a:gd name="T14" fmla="*/ 13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3"/>
                      <a:pt x="276" y="13"/>
                      <a:pt x="276" y="13"/>
                    </a:cubicBezTo>
                    <a:cubicBezTo>
                      <a:pt x="307" y="0"/>
                      <a:pt x="343" y="15"/>
                      <a:pt x="355" y="46"/>
                    </a:cubicBezTo>
                    <a:cubicBezTo>
                      <a:pt x="449" y="276"/>
                      <a:pt x="449" y="276"/>
                      <a:pt x="449" y="276"/>
                    </a:cubicBezTo>
                    <a:cubicBezTo>
                      <a:pt x="461" y="307"/>
                      <a:pt x="447" y="342"/>
                      <a:pt x="416" y="355"/>
                    </a:cubicBezTo>
                    <a:cubicBezTo>
                      <a:pt x="185" y="449"/>
                      <a:pt x="185" y="449"/>
                      <a:pt x="185" y="449"/>
                    </a:cubicBezTo>
                    <a:cubicBezTo>
                      <a:pt x="155" y="461"/>
                      <a:pt x="119" y="446"/>
                      <a:pt x="106" y="416"/>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9">
                <a:extLst>
                  <a:ext uri="{FF2B5EF4-FFF2-40B4-BE49-F238E27FC236}">
                    <a16:creationId xmlns:a16="http://schemas.microsoft.com/office/drawing/2014/main" id="{F757E0F0-8ABE-41BB-8B9E-BDA54F2BA8EF}"/>
                  </a:ext>
                </a:extLst>
              </p:cNvPr>
              <p:cNvSpPr>
                <a:spLocks/>
              </p:cNvSpPr>
              <p:nvPr/>
            </p:nvSpPr>
            <p:spPr bwMode="auto">
              <a:xfrm>
                <a:off x="4454" y="1803"/>
                <a:ext cx="790"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3" name="Freeform 20">
                <a:extLst>
                  <a:ext uri="{FF2B5EF4-FFF2-40B4-BE49-F238E27FC236}">
                    <a16:creationId xmlns:a16="http://schemas.microsoft.com/office/drawing/2014/main" id="{61EACDAE-09F0-4B3E-9301-D36EEED428E9}"/>
                  </a:ext>
                </a:extLst>
              </p:cNvPr>
              <p:cNvSpPr>
                <a:spLocks/>
              </p:cNvSpPr>
              <p:nvPr/>
            </p:nvSpPr>
            <p:spPr bwMode="auto">
              <a:xfrm>
                <a:off x="3102" y="3345"/>
                <a:ext cx="790" cy="788"/>
              </a:xfrm>
              <a:custGeom>
                <a:avLst/>
                <a:gdLst>
                  <a:gd name="T0" fmla="*/ 46 w 462"/>
                  <a:gd name="T1" fmla="*/ 106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5 h 462"/>
                  <a:gd name="T16" fmla="*/ 46 w 462"/>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6"/>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5"/>
                      <a:pt x="13" y="185"/>
                      <a:pt x="13" y="185"/>
                    </a:cubicBezTo>
                    <a:cubicBezTo>
                      <a:pt x="0" y="155"/>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21">
                <a:extLst>
                  <a:ext uri="{FF2B5EF4-FFF2-40B4-BE49-F238E27FC236}">
                    <a16:creationId xmlns:a16="http://schemas.microsoft.com/office/drawing/2014/main" id="{63FE0F57-06A6-437D-9AF0-017DADC23B4B}"/>
                  </a:ext>
                </a:extLst>
              </p:cNvPr>
              <p:cNvSpPr>
                <a:spLocks/>
              </p:cNvSpPr>
              <p:nvPr/>
            </p:nvSpPr>
            <p:spPr bwMode="auto">
              <a:xfrm>
                <a:off x="3947" y="2989"/>
                <a:ext cx="791" cy="786"/>
              </a:xfrm>
              <a:custGeom>
                <a:avLst/>
                <a:gdLst>
                  <a:gd name="T0" fmla="*/ 46 w 462"/>
                  <a:gd name="T1" fmla="*/ 106 h 461"/>
                  <a:gd name="T2" fmla="*/ 276 w 462"/>
                  <a:gd name="T3" fmla="*/ 12 h 461"/>
                  <a:gd name="T4" fmla="*/ 356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6"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5" name="Freeform 22">
                <a:extLst>
                  <a:ext uri="{FF2B5EF4-FFF2-40B4-BE49-F238E27FC236}">
                    <a16:creationId xmlns:a16="http://schemas.microsoft.com/office/drawing/2014/main" id="{C882FD66-1134-4E97-950A-732F904BAF4A}"/>
                  </a:ext>
                </a:extLst>
              </p:cNvPr>
              <p:cNvSpPr>
                <a:spLocks/>
              </p:cNvSpPr>
              <p:nvPr/>
            </p:nvSpPr>
            <p:spPr bwMode="auto">
              <a:xfrm>
                <a:off x="4794" y="2633"/>
                <a:ext cx="789" cy="786"/>
              </a:xfrm>
              <a:custGeom>
                <a:avLst/>
                <a:gdLst>
                  <a:gd name="T0" fmla="*/ 46 w 461"/>
                  <a:gd name="T1" fmla="*/ 106 h 461"/>
                  <a:gd name="T2" fmla="*/ 276 w 461"/>
                  <a:gd name="T3" fmla="*/ 12 h 461"/>
                  <a:gd name="T4" fmla="*/ 355 w 461"/>
                  <a:gd name="T5" fmla="*/ 45 h 461"/>
                  <a:gd name="T6" fmla="*/ 449 w 461"/>
                  <a:gd name="T7" fmla="*/ 276 h 461"/>
                  <a:gd name="T8" fmla="*/ 415 w 461"/>
                  <a:gd name="T9" fmla="*/ 355 h 461"/>
                  <a:gd name="T10" fmla="*/ 185 w 461"/>
                  <a:gd name="T11" fmla="*/ 448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5"/>
                    </a:cubicBezTo>
                    <a:cubicBezTo>
                      <a:pt x="449" y="276"/>
                      <a:pt x="449" y="276"/>
                      <a:pt x="449" y="276"/>
                    </a:cubicBezTo>
                    <a:cubicBezTo>
                      <a:pt x="461" y="307"/>
                      <a:pt x="446" y="342"/>
                      <a:pt x="415" y="355"/>
                    </a:cubicBezTo>
                    <a:cubicBezTo>
                      <a:pt x="185" y="448"/>
                      <a:pt x="185" y="448"/>
                      <a:pt x="185" y="448"/>
                    </a:cubicBezTo>
                    <a:cubicBezTo>
                      <a:pt x="154" y="461"/>
                      <a:pt x="119" y="446"/>
                      <a:pt x="106" y="415"/>
                    </a:cubicBezTo>
                    <a:cubicBezTo>
                      <a:pt x="12" y="185"/>
                      <a:pt x="12" y="185"/>
                      <a:pt x="12" y="185"/>
                    </a:cubicBezTo>
                    <a:cubicBezTo>
                      <a:pt x="0" y="154"/>
                      <a:pt x="15" y="119"/>
                      <a:pt x="46"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06" name="Group 805">
            <a:extLst>
              <a:ext uri="{FF2B5EF4-FFF2-40B4-BE49-F238E27FC236}">
                <a16:creationId xmlns:a16="http://schemas.microsoft.com/office/drawing/2014/main" id="{B24426A9-943F-4A43-BA0C-CFA82BE7B2A1}"/>
              </a:ext>
            </a:extLst>
          </p:cNvPr>
          <p:cNvGrpSpPr/>
          <p:nvPr/>
        </p:nvGrpSpPr>
        <p:grpSpPr>
          <a:xfrm>
            <a:off x="2590800" y="361950"/>
            <a:ext cx="276225" cy="317500"/>
            <a:chOff x="7948613" y="2360612"/>
            <a:chExt cx="276225" cy="317500"/>
          </a:xfrm>
          <a:solidFill>
            <a:srgbClr val="0A84AA"/>
          </a:solidFill>
        </p:grpSpPr>
        <p:sp>
          <p:nvSpPr>
            <p:cNvPr id="807" name="Freeform 272">
              <a:extLst>
                <a:ext uri="{FF2B5EF4-FFF2-40B4-BE49-F238E27FC236}">
                  <a16:creationId xmlns:a16="http://schemas.microsoft.com/office/drawing/2014/main" id="{B3D5CEC7-5AA2-4C7A-8110-7944789ADC47}"/>
                </a:ext>
              </a:extLst>
            </p:cNvPr>
            <p:cNvSpPr>
              <a:spLocks noEditPoints="1"/>
            </p:cNvSpPr>
            <p:nvPr/>
          </p:nvSpPr>
          <p:spPr bwMode="auto">
            <a:xfrm>
              <a:off x="7948613" y="2360612"/>
              <a:ext cx="276225" cy="317500"/>
            </a:xfrm>
            <a:custGeom>
              <a:avLst/>
              <a:gdLst/>
              <a:ahLst/>
              <a:cxnLst>
                <a:cxn ang="0">
                  <a:pos x="80" y="89"/>
                </a:cxn>
                <a:cxn ang="0">
                  <a:pos x="38" y="89"/>
                </a:cxn>
                <a:cxn ang="0">
                  <a:pos x="25" y="34"/>
                </a:cxn>
                <a:cxn ang="0">
                  <a:pos x="79" y="19"/>
                </a:cxn>
                <a:cxn ang="0">
                  <a:pos x="80" y="19"/>
                </a:cxn>
                <a:cxn ang="0">
                  <a:pos x="80" y="19"/>
                </a:cxn>
                <a:cxn ang="0">
                  <a:pos x="95" y="34"/>
                </a:cxn>
                <a:cxn ang="0">
                  <a:pos x="80" y="89"/>
                </a:cxn>
                <a:cxn ang="0">
                  <a:pos x="119" y="118"/>
                </a:cxn>
                <a:cxn ang="0">
                  <a:pos x="101" y="87"/>
                </a:cxn>
                <a:cxn ang="0">
                  <a:pos x="108" y="82"/>
                </a:cxn>
                <a:cxn ang="0">
                  <a:pos x="108" y="68"/>
                </a:cxn>
                <a:cxn ang="0">
                  <a:pos x="115" y="55"/>
                </a:cxn>
                <a:cxn ang="0">
                  <a:pos x="108" y="41"/>
                </a:cxn>
                <a:cxn ang="0">
                  <a:pos x="108" y="26"/>
                </a:cxn>
                <a:cxn ang="0">
                  <a:pos x="95" y="19"/>
                </a:cxn>
                <a:cxn ang="0">
                  <a:pos x="88" y="6"/>
                </a:cxn>
                <a:cxn ang="0">
                  <a:pos x="73" y="7"/>
                </a:cxn>
                <a:cxn ang="0">
                  <a:pos x="60" y="0"/>
                </a:cxn>
                <a:cxn ang="0">
                  <a:pos x="47" y="8"/>
                </a:cxn>
                <a:cxn ang="0">
                  <a:pos x="32" y="6"/>
                </a:cxn>
                <a:cxn ang="0">
                  <a:pos x="25" y="19"/>
                </a:cxn>
                <a:cxn ang="0">
                  <a:pos x="12" y="26"/>
                </a:cxn>
                <a:cxn ang="0">
                  <a:pos x="12" y="41"/>
                </a:cxn>
                <a:cxn ang="0">
                  <a:pos x="4" y="55"/>
                </a:cxn>
                <a:cxn ang="0">
                  <a:pos x="12" y="67"/>
                </a:cxn>
                <a:cxn ang="0">
                  <a:pos x="11" y="82"/>
                </a:cxn>
                <a:cxn ang="0">
                  <a:pos x="18" y="86"/>
                </a:cxn>
                <a:cxn ang="0">
                  <a:pos x="19" y="87"/>
                </a:cxn>
                <a:cxn ang="0">
                  <a:pos x="1" y="118"/>
                </a:cxn>
                <a:cxn ang="0">
                  <a:pos x="3" y="122"/>
                </a:cxn>
                <a:cxn ang="0">
                  <a:pos x="16" y="123"/>
                </a:cxn>
                <a:cxn ang="0">
                  <a:pos x="23" y="127"/>
                </a:cxn>
                <a:cxn ang="0">
                  <a:pos x="29" y="137"/>
                </a:cxn>
                <a:cxn ang="0">
                  <a:pos x="34" y="137"/>
                </a:cxn>
                <a:cxn ang="0">
                  <a:pos x="52" y="105"/>
                </a:cxn>
                <a:cxn ang="0">
                  <a:pos x="53" y="105"/>
                </a:cxn>
                <a:cxn ang="0">
                  <a:pos x="60" y="109"/>
                </a:cxn>
                <a:cxn ang="0">
                  <a:pos x="67" y="105"/>
                </a:cxn>
                <a:cxn ang="0">
                  <a:pos x="68" y="105"/>
                </a:cxn>
                <a:cxn ang="0">
                  <a:pos x="86" y="137"/>
                </a:cxn>
                <a:cxn ang="0">
                  <a:pos x="91" y="137"/>
                </a:cxn>
                <a:cxn ang="0">
                  <a:pos x="97" y="127"/>
                </a:cxn>
                <a:cxn ang="0">
                  <a:pos x="104" y="123"/>
                </a:cxn>
                <a:cxn ang="0">
                  <a:pos x="117" y="122"/>
                </a:cxn>
                <a:cxn ang="0">
                  <a:pos x="119" y="118"/>
                </a:cxn>
              </a:cxnLst>
              <a:rect l="0" t="0" r="r" b="b"/>
              <a:pathLst>
                <a:path w="120" h="139">
                  <a:moveTo>
                    <a:pt x="80" y="89"/>
                  </a:moveTo>
                  <a:cubicBezTo>
                    <a:pt x="67" y="97"/>
                    <a:pt x="50" y="96"/>
                    <a:pt x="38" y="89"/>
                  </a:cubicBezTo>
                  <a:cubicBezTo>
                    <a:pt x="20" y="77"/>
                    <a:pt x="14" y="53"/>
                    <a:pt x="25" y="34"/>
                  </a:cubicBezTo>
                  <a:cubicBezTo>
                    <a:pt x="36" y="15"/>
                    <a:pt x="60" y="8"/>
                    <a:pt x="79" y="19"/>
                  </a:cubicBezTo>
                  <a:cubicBezTo>
                    <a:pt x="80" y="19"/>
                    <a:pt x="80" y="19"/>
                    <a:pt x="80" y="19"/>
                  </a:cubicBezTo>
                  <a:cubicBezTo>
                    <a:pt x="80" y="19"/>
                    <a:pt x="80" y="19"/>
                    <a:pt x="80" y="19"/>
                  </a:cubicBezTo>
                  <a:cubicBezTo>
                    <a:pt x="86" y="22"/>
                    <a:pt x="91" y="27"/>
                    <a:pt x="95" y="34"/>
                  </a:cubicBezTo>
                  <a:cubicBezTo>
                    <a:pt x="106" y="53"/>
                    <a:pt x="100" y="78"/>
                    <a:pt x="80" y="89"/>
                  </a:cubicBezTo>
                  <a:moveTo>
                    <a:pt x="119" y="118"/>
                  </a:moveTo>
                  <a:cubicBezTo>
                    <a:pt x="119" y="118"/>
                    <a:pt x="103" y="91"/>
                    <a:pt x="101" y="87"/>
                  </a:cubicBezTo>
                  <a:cubicBezTo>
                    <a:pt x="104" y="86"/>
                    <a:pt x="107" y="85"/>
                    <a:pt x="108" y="82"/>
                  </a:cubicBezTo>
                  <a:cubicBezTo>
                    <a:pt x="111" y="78"/>
                    <a:pt x="107" y="72"/>
                    <a:pt x="108" y="68"/>
                  </a:cubicBezTo>
                  <a:cubicBezTo>
                    <a:pt x="109" y="63"/>
                    <a:pt x="115" y="59"/>
                    <a:pt x="115" y="55"/>
                  </a:cubicBezTo>
                  <a:cubicBezTo>
                    <a:pt x="115" y="50"/>
                    <a:pt x="109" y="45"/>
                    <a:pt x="108" y="41"/>
                  </a:cubicBezTo>
                  <a:cubicBezTo>
                    <a:pt x="106" y="37"/>
                    <a:pt x="111" y="30"/>
                    <a:pt x="108" y="26"/>
                  </a:cubicBezTo>
                  <a:cubicBezTo>
                    <a:pt x="106" y="22"/>
                    <a:pt x="98" y="22"/>
                    <a:pt x="95" y="19"/>
                  </a:cubicBezTo>
                  <a:cubicBezTo>
                    <a:pt x="92" y="16"/>
                    <a:pt x="92" y="8"/>
                    <a:pt x="88" y="6"/>
                  </a:cubicBezTo>
                  <a:cubicBezTo>
                    <a:pt x="84" y="4"/>
                    <a:pt x="77" y="8"/>
                    <a:pt x="73" y="7"/>
                  </a:cubicBezTo>
                  <a:cubicBezTo>
                    <a:pt x="69" y="6"/>
                    <a:pt x="65" y="0"/>
                    <a:pt x="60" y="0"/>
                  </a:cubicBezTo>
                  <a:cubicBezTo>
                    <a:pt x="55" y="0"/>
                    <a:pt x="48" y="7"/>
                    <a:pt x="47" y="8"/>
                  </a:cubicBezTo>
                  <a:cubicBezTo>
                    <a:pt x="42" y="9"/>
                    <a:pt x="36" y="4"/>
                    <a:pt x="32" y="6"/>
                  </a:cubicBezTo>
                  <a:cubicBezTo>
                    <a:pt x="28" y="9"/>
                    <a:pt x="28" y="16"/>
                    <a:pt x="25" y="19"/>
                  </a:cubicBezTo>
                  <a:cubicBezTo>
                    <a:pt x="22" y="23"/>
                    <a:pt x="14" y="22"/>
                    <a:pt x="12" y="26"/>
                  </a:cubicBezTo>
                  <a:cubicBezTo>
                    <a:pt x="9" y="30"/>
                    <a:pt x="13" y="37"/>
                    <a:pt x="12" y="41"/>
                  </a:cubicBezTo>
                  <a:cubicBezTo>
                    <a:pt x="11" y="45"/>
                    <a:pt x="4" y="50"/>
                    <a:pt x="4" y="55"/>
                  </a:cubicBezTo>
                  <a:cubicBezTo>
                    <a:pt x="4" y="59"/>
                    <a:pt x="11" y="63"/>
                    <a:pt x="12" y="67"/>
                  </a:cubicBezTo>
                  <a:cubicBezTo>
                    <a:pt x="13" y="72"/>
                    <a:pt x="9" y="78"/>
                    <a:pt x="11" y="82"/>
                  </a:cubicBezTo>
                  <a:cubicBezTo>
                    <a:pt x="13" y="85"/>
                    <a:pt x="16" y="85"/>
                    <a:pt x="18" y="86"/>
                  </a:cubicBezTo>
                  <a:cubicBezTo>
                    <a:pt x="19" y="86"/>
                    <a:pt x="19" y="87"/>
                    <a:pt x="19" y="87"/>
                  </a:cubicBezTo>
                  <a:cubicBezTo>
                    <a:pt x="17" y="91"/>
                    <a:pt x="1" y="118"/>
                    <a:pt x="1" y="118"/>
                  </a:cubicBezTo>
                  <a:cubicBezTo>
                    <a:pt x="0" y="120"/>
                    <a:pt x="1" y="122"/>
                    <a:pt x="3" y="122"/>
                  </a:cubicBezTo>
                  <a:cubicBezTo>
                    <a:pt x="16" y="123"/>
                    <a:pt x="16" y="123"/>
                    <a:pt x="16" y="123"/>
                  </a:cubicBezTo>
                  <a:cubicBezTo>
                    <a:pt x="18" y="123"/>
                    <a:pt x="21" y="125"/>
                    <a:pt x="23" y="127"/>
                  </a:cubicBezTo>
                  <a:cubicBezTo>
                    <a:pt x="29" y="137"/>
                    <a:pt x="29" y="137"/>
                    <a:pt x="29" y="137"/>
                  </a:cubicBezTo>
                  <a:cubicBezTo>
                    <a:pt x="31" y="139"/>
                    <a:pt x="33" y="139"/>
                    <a:pt x="34" y="137"/>
                  </a:cubicBezTo>
                  <a:cubicBezTo>
                    <a:pt x="34" y="137"/>
                    <a:pt x="52" y="105"/>
                    <a:pt x="52" y="105"/>
                  </a:cubicBezTo>
                  <a:cubicBezTo>
                    <a:pt x="53" y="105"/>
                    <a:pt x="53" y="105"/>
                    <a:pt x="53" y="105"/>
                  </a:cubicBezTo>
                  <a:cubicBezTo>
                    <a:pt x="55" y="107"/>
                    <a:pt x="58" y="109"/>
                    <a:pt x="60" y="109"/>
                  </a:cubicBezTo>
                  <a:cubicBezTo>
                    <a:pt x="63" y="109"/>
                    <a:pt x="65" y="107"/>
                    <a:pt x="67" y="105"/>
                  </a:cubicBezTo>
                  <a:cubicBezTo>
                    <a:pt x="67" y="105"/>
                    <a:pt x="67" y="105"/>
                    <a:pt x="68" y="105"/>
                  </a:cubicBezTo>
                  <a:cubicBezTo>
                    <a:pt x="68" y="105"/>
                    <a:pt x="86" y="137"/>
                    <a:pt x="86" y="137"/>
                  </a:cubicBezTo>
                  <a:cubicBezTo>
                    <a:pt x="87" y="139"/>
                    <a:pt x="89" y="139"/>
                    <a:pt x="91" y="137"/>
                  </a:cubicBezTo>
                  <a:cubicBezTo>
                    <a:pt x="97" y="127"/>
                    <a:pt x="97" y="127"/>
                    <a:pt x="97" y="127"/>
                  </a:cubicBezTo>
                  <a:cubicBezTo>
                    <a:pt x="99" y="124"/>
                    <a:pt x="102" y="123"/>
                    <a:pt x="104" y="123"/>
                  </a:cubicBezTo>
                  <a:cubicBezTo>
                    <a:pt x="117" y="122"/>
                    <a:pt x="117" y="122"/>
                    <a:pt x="117" y="122"/>
                  </a:cubicBezTo>
                  <a:cubicBezTo>
                    <a:pt x="119" y="122"/>
                    <a:pt x="120" y="120"/>
                    <a:pt x="119" y="11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273">
              <a:extLst>
                <a:ext uri="{FF2B5EF4-FFF2-40B4-BE49-F238E27FC236}">
                  <a16:creationId xmlns:a16="http://schemas.microsoft.com/office/drawing/2014/main" id="{D67ACACB-DE75-41C0-8FE3-17FF7CC79D51}"/>
                </a:ext>
              </a:extLst>
            </p:cNvPr>
            <p:cNvSpPr>
              <a:spLocks noEditPoints="1"/>
            </p:cNvSpPr>
            <p:nvPr/>
          </p:nvSpPr>
          <p:spPr bwMode="auto">
            <a:xfrm>
              <a:off x="7997825" y="2401887"/>
              <a:ext cx="177800" cy="171450"/>
            </a:xfrm>
            <a:custGeom>
              <a:avLst/>
              <a:gdLst/>
              <a:ahLst/>
              <a:cxnLst>
                <a:cxn ang="0">
                  <a:pos x="60" y="33"/>
                </a:cxn>
                <a:cxn ang="0">
                  <a:pos x="55" y="39"/>
                </a:cxn>
                <a:cxn ang="0">
                  <a:pos x="52" y="47"/>
                </a:cxn>
                <a:cxn ang="0">
                  <a:pos x="53" y="54"/>
                </a:cxn>
                <a:cxn ang="0">
                  <a:pos x="50" y="57"/>
                </a:cxn>
                <a:cxn ang="0">
                  <a:pos x="43" y="53"/>
                </a:cxn>
                <a:cxn ang="0">
                  <a:pos x="35" y="53"/>
                </a:cxn>
                <a:cxn ang="0">
                  <a:pos x="28" y="57"/>
                </a:cxn>
                <a:cxn ang="0">
                  <a:pos x="25" y="54"/>
                </a:cxn>
                <a:cxn ang="0">
                  <a:pos x="26" y="47"/>
                </a:cxn>
                <a:cxn ang="0">
                  <a:pos x="24" y="39"/>
                </a:cxn>
                <a:cxn ang="0">
                  <a:pos x="18" y="33"/>
                </a:cxn>
                <a:cxn ang="0">
                  <a:pos x="19" y="30"/>
                </a:cxn>
                <a:cxn ang="0">
                  <a:pos x="27" y="28"/>
                </a:cxn>
                <a:cxn ang="0">
                  <a:pos x="34" y="24"/>
                </a:cxn>
                <a:cxn ang="0">
                  <a:pos x="37" y="17"/>
                </a:cxn>
                <a:cxn ang="0">
                  <a:pos x="41" y="17"/>
                </a:cxn>
                <a:cxn ang="0">
                  <a:pos x="45" y="24"/>
                </a:cxn>
                <a:cxn ang="0">
                  <a:pos x="51" y="28"/>
                </a:cxn>
                <a:cxn ang="0">
                  <a:pos x="59" y="30"/>
                </a:cxn>
                <a:cxn ang="0">
                  <a:pos x="60" y="33"/>
                </a:cxn>
                <a:cxn ang="0">
                  <a:pos x="56" y="7"/>
                </a:cxn>
                <a:cxn ang="0">
                  <a:pos x="56" y="7"/>
                </a:cxn>
                <a:cxn ang="0">
                  <a:pos x="22" y="7"/>
                </a:cxn>
                <a:cxn ang="0">
                  <a:pos x="9" y="53"/>
                </a:cxn>
                <a:cxn ang="0">
                  <a:pos x="21" y="65"/>
                </a:cxn>
                <a:cxn ang="0">
                  <a:pos x="22" y="66"/>
                </a:cxn>
                <a:cxn ang="0">
                  <a:pos x="69" y="53"/>
                </a:cxn>
                <a:cxn ang="0">
                  <a:pos x="56" y="7"/>
                </a:cxn>
              </a:cxnLst>
              <a:rect l="0" t="0" r="r" b="b"/>
              <a:pathLst>
                <a:path w="78" h="75">
                  <a:moveTo>
                    <a:pt x="60" y="33"/>
                  </a:moveTo>
                  <a:cubicBezTo>
                    <a:pt x="55" y="39"/>
                    <a:pt x="55" y="39"/>
                    <a:pt x="55" y="39"/>
                  </a:cubicBezTo>
                  <a:cubicBezTo>
                    <a:pt x="53" y="41"/>
                    <a:pt x="52" y="44"/>
                    <a:pt x="52" y="47"/>
                  </a:cubicBezTo>
                  <a:cubicBezTo>
                    <a:pt x="53" y="54"/>
                    <a:pt x="53" y="54"/>
                    <a:pt x="53" y="54"/>
                  </a:cubicBezTo>
                  <a:cubicBezTo>
                    <a:pt x="54" y="57"/>
                    <a:pt x="52" y="58"/>
                    <a:pt x="50" y="57"/>
                  </a:cubicBezTo>
                  <a:cubicBezTo>
                    <a:pt x="43" y="53"/>
                    <a:pt x="43" y="53"/>
                    <a:pt x="43" y="53"/>
                  </a:cubicBezTo>
                  <a:cubicBezTo>
                    <a:pt x="41" y="52"/>
                    <a:pt x="37" y="52"/>
                    <a:pt x="35" y="53"/>
                  </a:cubicBezTo>
                  <a:cubicBezTo>
                    <a:pt x="28" y="57"/>
                    <a:pt x="28" y="57"/>
                    <a:pt x="28" y="57"/>
                  </a:cubicBezTo>
                  <a:cubicBezTo>
                    <a:pt x="26" y="58"/>
                    <a:pt x="24" y="57"/>
                    <a:pt x="25" y="54"/>
                  </a:cubicBezTo>
                  <a:cubicBezTo>
                    <a:pt x="26" y="47"/>
                    <a:pt x="26" y="47"/>
                    <a:pt x="26" y="47"/>
                  </a:cubicBezTo>
                  <a:cubicBezTo>
                    <a:pt x="27" y="44"/>
                    <a:pt x="26" y="41"/>
                    <a:pt x="24" y="39"/>
                  </a:cubicBezTo>
                  <a:cubicBezTo>
                    <a:pt x="18" y="33"/>
                    <a:pt x="18" y="33"/>
                    <a:pt x="18" y="33"/>
                  </a:cubicBezTo>
                  <a:cubicBezTo>
                    <a:pt x="16" y="32"/>
                    <a:pt x="17" y="30"/>
                    <a:pt x="19" y="30"/>
                  </a:cubicBezTo>
                  <a:cubicBezTo>
                    <a:pt x="27" y="28"/>
                    <a:pt x="27" y="28"/>
                    <a:pt x="27" y="28"/>
                  </a:cubicBezTo>
                  <a:cubicBezTo>
                    <a:pt x="30" y="28"/>
                    <a:pt x="33" y="26"/>
                    <a:pt x="34" y="24"/>
                  </a:cubicBezTo>
                  <a:cubicBezTo>
                    <a:pt x="37" y="17"/>
                    <a:pt x="37" y="17"/>
                    <a:pt x="37" y="17"/>
                  </a:cubicBezTo>
                  <a:cubicBezTo>
                    <a:pt x="38" y="14"/>
                    <a:pt x="40" y="14"/>
                    <a:pt x="41" y="17"/>
                  </a:cubicBezTo>
                  <a:cubicBezTo>
                    <a:pt x="45" y="24"/>
                    <a:pt x="45" y="24"/>
                    <a:pt x="45" y="24"/>
                  </a:cubicBezTo>
                  <a:cubicBezTo>
                    <a:pt x="46" y="26"/>
                    <a:pt x="49" y="28"/>
                    <a:pt x="51" y="28"/>
                  </a:cubicBezTo>
                  <a:cubicBezTo>
                    <a:pt x="59" y="30"/>
                    <a:pt x="59" y="30"/>
                    <a:pt x="59" y="30"/>
                  </a:cubicBezTo>
                  <a:cubicBezTo>
                    <a:pt x="62" y="30"/>
                    <a:pt x="62" y="32"/>
                    <a:pt x="60" y="33"/>
                  </a:cubicBezTo>
                  <a:moveTo>
                    <a:pt x="56" y="7"/>
                  </a:moveTo>
                  <a:cubicBezTo>
                    <a:pt x="56" y="7"/>
                    <a:pt x="56" y="7"/>
                    <a:pt x="56" y="7"/>
                  </a:cubicBezTo>
                  <a:cubicBezTo>
                    <a:pt x="46" y="1"/>
                    <a:pt x="33" y="0"/>
                    <a:pt x="22" y="7"/>
                  </a:cubicBezTo>
                  <a:cubicBezTo>
                    <a:pt x="5" y="16"/>
                    <a:pt x="0" y="37"/>
                    <a:pt x="9" y="53"/>
                  </a:cubicBezTo>
                  <a:cubicBezTo>
                    <a:pt x="12" y="58"/>
                    <a:pt x="16" y="62"/>
                    <a:pt x="21" y="65"/>
                  </a:cubicBezTo>
                  <a:cubicBezTo>
                    <a:pt x="21" y="65"/>
                    <a:pt x="21" y="66"/>
                    <a:pt x="22" y="66"/>
                  </a:cubicBezTo>
                  <a:cubicBezTo>
                    <a:pt x="38" y="75"/>
                    <a:pt x="59" y="70"/>
                    <a:pt x="69" y="53"/>
                  </a:cubicBezTo>
                  <a:cubicBezTo>
                    <a:pt x="78" y="37"/>
                    <a:pt x="73" y="16"/>
                    <a:pt x="56" y="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667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anim calcmode="lin" valueType="num">
                                      <p:cBhvr>
                                        <p:cTn id="13" dur="1000" fill="hold"/>
                                        <p:tgtEl>
                                          <p:spTgt spid="88"/>
                                        </p:tgtEl>
                                        <p:attrNameLst>
                                          <p:attrName>ppt_x</p:attrName>
                                        </p:attrNameLst>
                                      </p:cBhvr>
                                      <p:tavLst>
                                        <p:tav tm="0">
                                          <p:val>
                                            <p:strVal val="#ppt_x"/>
                                          </p:val>
                                        </p:tav>
                                        <p:tav tm="100000">
                                          <p:val>
                                            <p:strVal val="#ppt_x"/>
                                          </p:val>
                                        </p:tav>
                                      </p:tavLst>
                                    </p:anim>
                                    <p:anim calcmode="lin" valueType="num">
                                      <p:cBhvr>
                                        <p:cTn id="14" dur="10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anim calcmode="lin" valueType="num">
                                      <p:cBhvr>
                                        <p:cTn id="18" dur="1000" fill="hold"/>
                                        <p:tgtEl>
                                          <p:spTgt spid="93"/>
                                        </p:tgtEl>
                                        <p:attrNameLst>
                                          <p:attrName>ppt_x</p:attrName>
                                        </p:attrNameLst>
                                      </p:cBhvr>
                                      <p:tavLst>
                                        <p:tav tm="0">
                                          <p:val>
                                            <p:strVal val="#ppt_x"/>
                                          </p:val>
                                        </p:tav>
                                        <p:tav tm="100000">
                                          <p:val>
                                            <p:strVal val="#ppt_x"/>
                                          </p:val>
                                        </p:tav>
                                      </p:tavLst>
                                    </p:anim>
                                    <p:anim calcmode="lin" valueType="num">
                                      <p:cBhvr>
                                        <p:cTn id="1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1000"/>
                                        <p:tgtEl>
                                          <p:spTgt spid="94"/>
                                        </p:tgtEl>
                                      </p:cBhvr>
                                    </p:animEffect>
                                    <p:anim calcmode="lin" valueType="num">
                                      <p:cBhvr>
                                        <p:cTn id="25" dur="1000" fill="hold"/>
                                        <p:tgtEl>
                                          <p:spTgt spid="94"/>
                                        </p:tgtEl>
                                        <p:attrNameLst>
                                          <p:attrName>ppt_x</p:attrName>
                                        </p:attrNameLst>
                                      </p:cBhvr>
                                      <p:tavLst>
                                        <p:tav tm="0">
                                          <p:val>
                                            <p:strVal val="#ppt_x"/>
                                          </p:val>
                                        </p:tav>
                                        <p:tav tm="100000">
                                          <p:val>
                                            <p:strVal val="#ppt_x"/>
                                          </p:val>
                                        </p:tav>
                                      </p:tavLst>
                                    </p:anim>
                                    <p:anim calcmode="lin" valueType="num">
                                      <p:cBhvr>
                                        <p:cTn id="26" dur="1000" fill="hold"/>
                                        <p:tgtEl>
                                          <p:spTgt spid="9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1000"/>
                                        <p:tgtEl>
                                          <p:spTgt spid="89"/>
                                        </p:tgtEl>
                                      </p:cBhvr>
                                    </p:animEffect>
                                    <p:anim calcmode="lin" valueType="num">
                                      <p:cBhvr>
                                        <p:cTn id="30" dur="1000" fill="hold"/>
                                        <p:tgtEl>
                                          <p:spTgt spid="89"/>
                                        </p:tgtEl>
                                        <p:attrNameLst>
                                          <p:attrName>ppt_x</p:attrName>
                                        </p:attrNameLst>
                                      </p:cBhvr>
                                      <p:tavLst>
                                        <p:tav tm="0">
                                          <p:val>
                                            <p:strVal val="#ppt_x"/>
                                          </p:val>
                                        </p:tav>
                                        <p:tav tm="100000">
                                          <p:val>
                                            <p:strVal val="#ppt_x"/>
                                          </p:val>
                                        </p:tav>
                                      </p:tavLst>
                                    </p:anim>
                                    <p:anim calcmode="lin" valueType="num">
                                      <p:cBhvr>
                                        <p:cTn id="31" dur="1000" fill="hold"/>
                                        <p:tgtEl>
                                          <p:spTgt spid="8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1000"/>
                                        <p:tgtEl>
                                          <p:spTgt spid="90"/>
                                        </p:tgtEl>
                                      </p:cBhvr>
                                    </p:animEffect>
                                    <p:anim calcmode="lin" valueType="num">
                                      <p:cBhvr>
                                        <p:cTn id="35" dur="1000" fill="hold"/>
                                        <p:tgtEl>
                                          <p:spTgt spid="90"/>
                                        </p:tgtEl>
                                        <p:attrNameLst>
                                          <p:attrName>ppt_x</p:attrName>
                                        </p:attrNameLst>
                                      </p:cBhvr>
                                      <p:tavLst>
                                        <p:tav tm="0">
                                          <p:val>
                                            <p:strVal val="#ppt_x"/>
                                          </p:val>
                                        </p:tav>
                                        <p:tav tm="100000">
                                          <p:val>
                                            <p:strVal val="#ppt_x"/>
                                          </p:val>
                                        </p:tav>
                                      </p:tavLst>
                                    </p:anim>
                                    <p:anim calcmode="lin" valueType="num">
                                      <p:cBhvr>
                                        <p:cTn id="3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1000"/>
                                        <p:tgtEl>
                                          <p:spTgt spid="91"/>
                                        </p:tgtEl>
                                      </p:cBhvr>
                                    </p:animEffect>
                                    <p:anim calcmode="lin" valueType="num">
                                      <p:cBhvr>
                                        <p:cTn id="42" dur="1000" fill="hold"/>
                                        <p:tgtEl>
                                          <p:spTgt spid="91"/>
                                        </p:tgtEl>
                                        <p:attrNameLst>
                                          <p:attrName>ppt_x</p:attrName>
                                        </p:attrNameLst>
                                      </p:cBhvr>
                                      <p:tavLst>
                                        <p:tav tm="0">
                                          <p:val>
                                            <p:strVal val="#ppt_x"/>
                                          </p:val>
                                        </p:tav>
                                        <p:tav tm="100000">
                                          <p:val>
                                            <p:strVal val="#ppt_x"/>
                                          </p:val>
                                        </p:tav>
                                      </p:tavLst>
                                    </p:anim>
                                    <p:anim calcmode="lin" valueType="num">
                                      <p:cBhvr>
                                        <p:cTn id="43" dur="1000" fill="hold"/>
                                        <p:tgtEl>
                                          <p:spTgt spid="9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1000"/>
                                        <p:tgtEl>
                                          <p:spTgt spid="92"/>
                                        </p:tgtEl>
                                      </p:cBhvr>
                                    </p:animEffect>
                                    <p:anim calcmode="lin" valueType="num">
                                      <p:cBhvr>
                                        <p:cTn id="47" dur="1000" fill="hold"/>
                                        <p:tgtEl>
                                          <p:spTgt spid="92"/>
                                        </p:tgtEl>
                                        <p:attrNameLst>
                                          <p:attrName>ppt_x</p:attrName>
                                        </p:attrNameLst>
                                      </p:cBhvr>
                                      <p:tavLst>
                                        <p:tav tm="0">
                                          <p:val>
                                            <p:strVal val="#ppt_x"/>
                                          </p:val>
                                        </p:tav>
                                        <p:tav tm="100000">
                                          <p:val>
                                            <p:strVal val="#ppt_x"/>
                                          </p:val>
                                        </p:tav>
                                      </p:tavLst>
                                    </p:anim>
                                    <p:anim calcmode="lin" valueType="num">
                                      <p:cBhvr>
                                        <p:cTn id="48" dur="1000" fill="hold"/>
                                        <p:tgtEl>
                                          <p:spTgt spid="9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1000"/>
                                        <p:tgtEl>
                                          <p:spTgt spid="95"/>
                                        </p:tgtEl>
                                      </p:cBhvr>
                                    </p:animEffect>
                                    <p:anim calcmode="lin" valueType="num">
                                      <p:cBhvr>
                                        <p:cTn id="52" dur="1000" fill="hold"/>
                                        <p:tgtEl>
                                          <p:spTgt spid="95"/>
                                        </p:tgtEl>
                                        <p:attrNameLst>
                                          <p:attrName>ppt_x</p:attrName>
                                        </p:attrNameLst>
                                      </p:cBhvr>
                                      <p:tavLst>
                                        <p:tav tm="0">
                                          <p:val>
                                            <p:strVal val="#ppt_x"/>
                                          </p:val>
                                        </p:tav>
                                        <p:tav tm="100000">
                                          <p:val>
                                            <p:strVal val="#ppt_x"/>
                                          </p:val>
                                        </p:tav>
                                      </p:tavLst>
                                    </p:anim>
                                    <p:anim calcmode="lin" valueType="num">
                                      <p:cBhvr>
                                        <p:cTn id="53"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1" grpId="0"/>
      <p:bldP spid="92" grpId="0"/>
      <p:bldP spid="93" grpId="0" animBg="1"/>
      <p:bldP spid="94" grpId="0" animBg="1"/>
      <p:bldP spid="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294952"/>
            <a:ext cx="3806392" cy="461665"/>
          </a:xfrm>
          <a:prstGeom prst="rect">
            <a:avLst/>
          </a:prstGeom>
          <a:noFill/>
        </p:spPr>
        <p:txBody>
          <a:bodyPr wrap="square" rtlCol="0">
            <a:spAutoFit/>
          </a:bodyPr>
          <a:lstStyle/>
          <a:p>
            <a:pPr algn="ctr"/>
            <a:r>
              <a:rPr lang="ar-EG" sz="2400" b="1" dirty="0">
                <a:solidFill>
                  <a:srgbClr val="0A84AA"/>
                </a:solidFill>
                <a:latin typeface="Janna LT" panose="01000000000000000000" pitchFamily="2" charset="-78"/>
                <a:cs typeface="Janna LT" panose="01000000000000000000" pitchFamily="2" charset="-78"/>
              </a:rPr>
              <a:t>المشكلات التي حلها النظام</a:t>
            </a:r>
            <a:endParaRPr lang="en-US" sz="2400" b="1" dirty="0">
              <a:solidFill>
                <a:srgbClr val="0A84AA"/>
              </a:solidFill>
              <a:latin typeface="Roboto Bk" pitchFamily="2" charset="0"/>
              <a:ea typeface="Roboto Bk" pitchFamily="2" charset="0"/>
            </a:endParaRPr>
          </a:p>
        </p:txBody>
      </p:sp>
      <p:sp>
        <p:nvSpPr>
          <p:cNvPr id="87" name="TextBox 86"/>
          <p:cNvSpPr txBox="1"/>
          <p:nvPr/>
        </p:nvSpPr>
        <p:spPr>
          <a:xfrm>
            <a:off x="565363" y="1700856"/>
            <a:ext cx="3505200" cy="919482"/>
          </a:xfrm>
          <a:prstGeom prst="rect">
            <a:avLst/>
          </a:prstGeom>
          <a:noFill/>
        </p:spPr>
        <p:txBody>
          <a:bodyPr wrap="square" rtlCol="0">
            <a:spAutoFit/>
          </a:bodyPr>
          <a:lstStyle/>
          <a:p>
            <a:pPr algn="r">
              <a:lnSpc>
                <a:spcPct val="150000"/>
              </a:lnSpc>
            </a:pPr>
            <a:r>
              <a:rPr lang="ar-EG" sz="1600" b="1" dirty="0">
                <a:solidFill>
                  <a:schemeClr val="accent1"/>
                </a:solidFill>
                <a:latin typeface="Janna LT" panose="01000000000000000000" pitchFamily="2" charset="-78"/>
                <a:cs typeface="Janna LT" panose="01000000000000000000" pitchFamily="2" charset="-78"/>
              </a:rPr>
              <a:t>اول مشكلة تم حلها</a:t>
            </a:r>
            <a:br>
              <a:rPr lang="en-US" sz="2800" b="1" dirty="0">
                <a:solidFill>
                  <a:schemeClr val="accent1"/>
                </a:solidFill>
                <a:latin typeface="Raleway" panose="020B0003030101060003" pitchFamily="34" charset="0"/>
              </a:rPr>
            </a:br>
            <a:r>
              <a:rPr lang="ar-EG" sz="1050" b="1" dirty="0">
                <a:solidFill>
                  <a:schemeClr val="bg1">
                    <a:lumMod val="50000"/>
                  </a:schemeClr>
                </a:solidFill>
                <a:latin typeface="Janna LT" panose="01000000000000000000" pitchFamily="2" charset="-78"/>
                <a:cs typeface="Janna LT" panose="01000000000000000000" pitchFamily="2" charset="-78"/>
              </a:rPr>
              <a:t>عدم وجود موقع موحد لتجميع المشاريع القومية.</a:t>
            </a:r>
          </a:p>
          <a:p>
            <a:pPr algn="r">
              <a:lnSpc>
                <a:spcPct val="150000"/>
              </a:lnSpc>
            </a:pPr>
            <a:endParaRPr lang="en-US" sz="1050" dirty="0">
              <a:solidFill>
                <a:schemeClr val="bg1">
                  <a:lumMod val="50000"/>
                </a:schemeClr>
              </a:solidFill>
            </a:endParaRPr>
          </a:p>
        </p:txBody>
      </p:sp>
      <p:sp>
        <p:nvSpPr>
          <p:cNvPr id="88" name="Footer Text"/>
          <p:cNvSpPr txBox="1"/>
          <p:nvPr/>
        </p:nvSpPr>
        <p:spPr>
          <a:xfrm>
            <a:off x="4064783" y="1799378"/>
            <a:ext cx="605775" cy="615553"/>
          </a:xfrm>
          <a:prstGeom prst="rect">
            <a:avLst/>
          </a:prstGeom>
          <a:noFill/>
        </p:spPr>
        <p:txBody>
          <a:bodyPr wrap="square" lIns="0" tIns="0" rIns="0" bIns="0" rtlCol="0">
            <a:spAutoFit/>
          </a:bodyPr>
          <a:lstStyle/>
          <a:p>
            <a:pPr algn="ctr"/>
            <a:r>
              <a:rPr lang="ar-EG" sz="4000" b="1" dirty="0">
                <a:solidFill>
                  <a:schemeClr val="accent1"/>
                </a:solidFill>
                <a:latin typeface="+mj-lt"/>
                <a:ea typeface="Roboto Light" pitchFamily="2" charset="0"/>
              </a:rPr>
              <a:t>1</a:t>
            </a:r>
            <a:endParaRPr lang="en-US" sz="4000" b="1" dirty="0">
              <a:solidFill>
                <a:schemeClr val="accent1"/>
              </a:solidFill>
              <a:latin typeface="+mj-lt"/>
            </a:endParaRPr>
          </a:p>
        </p:txBody>
      </p:sp>
      <p:sp>
        <p:nvSpPr>
          <p:cNvPr id="89" name="TextBox 88"/>
          <p:cNvSpPr txBox="1"/>
          <p:nvPr/>
        </p:nvSpPr>
        <p:spPr>
          <a:xfrm>
            <a:off x="565363" y="2699030"/>
            <a:ext cx="3505200" cy="1161857"/>
          </a:xfrm>
          <a:prstGeom prst="rect">
            <a:avLst/>
          </a:prstGeom>
          <a:noFill/>
        </p:spPr>
        <p:txBody>
          <a:bodyPr wrap="square" rtlCol="0">
            <a:spAutoFit/>
          </a:bodyPr>
          <a:lstStyle/>
          <a:p>
            <a:pPr algn="r" rtl="1">
              <a:lnSpc>
                <a:spcPct val="150000"/>
              </a:lnSpc>
            </a:pPr>
            <a:r>
              <a:rPr lang="ar-EG" sz="1600" b="1" dirty="0">
                <a:solidFill>
                  <a:schemeClr val="accent2"/>
                </a:solidFill>
                <a:latin typeface="Janna LT" panose="01000000000000000000" pitchFamily="2" charset="-78"/>
                <a:cs typeface="Janna LT" panose="01000000000000000000" pitchFamily="2" charset="-78"/>
              </a:rPr>
              <a:t>ثاني </a:t>
            </a:r>
            <a:r>
              <a:rPr lang="ar-EG" sz="1600" b="1" dirty="0">
                <a:solidFill>
                  <a:srgbClr val="0187AC"/>
                </a:solidFill>
                <a:latin typeface="Janna LT" panose="01000000000000000000" pitchFamily="2" charset="-78"/>
                <a:cs typeface="Janna LT" panose="01000000000000000000" pitchFamily="2" charset="-78"/>
              </a:rPr>
              <a:t>مشكلة تم حلها</a:t>
            </a:r>
            <a:br>
              <a:rPr lang="en-US" sz="2800" b="1" dirty="0">
                <a:solidFill>
                  <a:schemeClr val="accent1"/>
                </a:solidFill>
                <a:latin typeface="Janna LT" panose="01000000000000000000" pitchFamily="2" charset="-78"/>
                <a:cs typeface="Janna LT" panose="01000000000000000000" pitchFamily="2" charset="-78"/>
              </a:rPr>
            </a:br>
            <a:r>
              <a:rPr lang="ar-EG" sz="1050" b="1" dirty="0">
                <a:solidFill>
                  <a:schemeClr val="bg1">
                    <a:lumMod val="50000"/>
                  </a:schemeClr>
                </a:solidFill>
                <a:latin typeface="Janna LT" panose="01000000000000000000" pitchFamily="2" charset="-78"/>
                <a:cs typeface="Janna LT" panose="01000000000000000000" pitchFamily="2" charset="-78"/>
              </a:rPr>
              <a:t>عدم توفر وسيلة للشركات الكبرى القائمة على المشاريع للأضافه المشاريع الحديثه التي تم الإنتهاء منها.</a:t>
            </a:r>
            <a:endParaRPr lang="en-US" sz="1050" b="1" dirty="0">
              <a:solidFill>
                <a:schemeClr val="bg1">
                  <a:lumMod val="50000"/>
                </a:schemeClr>
              </a:solidFill>
              <a:latin typeface="Janna LT" panose="01000000000000000000" pitchFamily="2" charset="-78"/>
              <a:cs typeface="Janna LT" panose="01000000000000000000" pitchFamily="2" charset="-78"/>
            </a:endParaRPr>
          </a:p>
          <a:p>
            <a:pPr algn="r">
              <a:lnSpc>
                <a:spcPct val="150000"/>
              </a:lnSpc>
            </a:pPr>
            <a:endParaRPr lang="en-US" sz="1050" dirty="0">
              <a:solidFill>
                <a:schemeClr val="bg1">
                  <a:lumMod val="50000"/>
                </a:schemeClr>
              </a:solidFill>
            </a:endParaRPr>
          </a:p>
        </p:txBody>
      </p:sp>
      <p:sp>
        <p:nvSpPr>
          <p:cNvPr id="90" name="Footer Text"/>
          <p:cNvSpPr txBox="1"/>
          <p:nvPr/>
        </p:nvSpPr>
        <p:spPr>
          <a:xfrm>
            <a:off x="4075913" y="2793235"/>
            <a:ext cx="605775" cy="615553"/>
          </a:xfrm>
          <a:prstGeom prst="rect">
            <a:avLst/>
          </a:prstGeom>
          <a:noFill/>
        </p:spPr>
        <p:txBody>
          <a:bodyPr wrap="square" lIns="0" tIns="0" rIns="0" bIns="0" rtlCol="0">
            <a:spAutoFit/>
          </a:bodyPr>
          <a:lstStyle/>
          <a:p>
            <a:pPr algn="ctr"/>
            <a:r>
              <a:rPr lang="ar-EG" sz="4000" b="1" dirty="0">
                <a:solidFill>
                  <a:schemeClr val="accent2"/>
                </a:solidFill>
                <a:latin typeface="+mj-lt"/>
                <a:ea typeface="Roboto Light" pitchFamily="2" charset="0"/>
              </a:rPr>
              <a:t>2</a:t>
            </a:r>
            <a:endParaRPr lang="en-US" sz="4000" b="1" dirty="0">
              <a:solidFill>
                <a:schemeClr val="accent2"/>
              </a:solidFill>
              <a:latin typeface="+mj-lt"/>
            </a:endParaRPr>
          </a:p>
        </p:txBody>
      </p:sp>
      <p:sp>
        <p:nvSpPr>
          <p:cNvPr id="96" name="Freeform 91">
            <a:extLst>
              <a:ext uri="{FF2B5EF4-FFF2-40B4-BE49-F238E27FC236}">
                <a16:creationId xmlns:a16="http://schemas.microsoft.com/office/drawing/2014/main" id="{CA8F20CC-E383-4C1C-A562-B2DC07429B7F}"/>
              </a:ext>
            </a:extLst>
          </p:cNvPr>
          <p:cNvSpPr>
            <a:spLocks noEditPoints="1"/>
          </p:cNvSpPr>
          <p:nvPr/>
        </p:nvSpPr>
        <p:spPr bwMode="auto">
          <a:xfrm>
            <a:off x="304800" y="2130425"/>
            <a:ext cx="212725" cy="212725"/>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5">
            <a:extLst>
              <a:ext uri="{FF2B5EF4-FFF2-40B4-BE49-F238E27FC236}">
                <a16:creationId xmlns:a16="http://schemas.microsoft.com/office/drawing/2014/main" id="{047E4889-A0AD-4AC2-801A-556F7B0D4136}"/>
              </a:ext>
            </a:extLst>
          </p:cNvPr>
          <p:cNvSpPr>
            <a:spLocks/>
          </p:cNvSpPr>
          <p:nvPr/>
        </p:nvSpPr>
        <p:spPr bwMode="auto">
          <a:xfrm>
            <a:off x="304800" y="3151187"/>
            <a:ext cx="185738" cy="182563"/>
          </a:xfrm>
          <a:custGeom>
            <a:avLst/>
            <a:gdLst/>
            <a:ahLst/>
            <a:cxnLst>
              <a:cxn ang="0">
                <a:pos x="54" y="30"/>
              </a:cxn>
              <a:cxn ang="0">
                <a:pos x="50" y="34"/>
              </a:cxn>
              <a:cxn ang="0">
                <a:pos x="34" y="34"/>
              </a:cxn>
              <a:cxn ang="0">
                <a:pos x="34" y="49"/>
              </a:cxn>
              <a:cxn ang="0">
                <a:pos x="31" y="53"/>
              </a:cxn>
              <a:cxn ang="0">
                <a:pos x="24" y="53"/>
              </a:cxn>
              <a:cxn ang="0">
                <a:pos x="20" y="49"/>
              </a:cxn>
              <a:cxn ang="0">
                <a:pos x="20" y="34"/>
              </a:cxn>
              <a:cxn ang="0">
                <a:pos x="4" y="34"/>
              </a:cxn>
              <a:cxn ang="0">
                <a:pos x="0" y="30"/>
              </a:cxn>
              <a:cxn ang="0">
                <a:pos x="0" y="23"/>
              </a:cxn>
              <a:cxn ang="0">
                <a:pos x="4" y="19"/>
              </a:cxn>
              <a:cxn ang="0">
                <a:pos x="20" y="19"/>
              </a:cxn>
              <a:cxn ang="0">
                <a:pos x="20" y="3"/>
              </a:cxn>
              <a:cxn ang="0">
                <a:pos x="24" y="0"/>
              </a:cxn>
              <a:cxn ang="0">
                <a:pos x="31" y="0"/>
              </a:cxn>
              <a:cxn ang="0">
                <a:pos x="34" y="3"/>
              </a:cxn>
              <a:cxn ang="0">
                <a:pos x="34" y="19"/>
              </a:cxn>
              <a:cxn ang="0">
                <a:pos x="50" y="19"/>
              </a:cxn>
              <a:cxn ang="0">
                <a:pos x="54" y="23"/>
              </a:cxn>
              <a:cxn ang="0">
                <a:pos x="54" y="30"/>
              </a:cxn>
            </a:cxnLst>
            <a:rect l="0" t="0" r="r" b="b"/>
            <a:pathLst>
              <a:path w="54" h="53">
                <a:moveTo>
                  <a:pt x="54" y="30"/>
                </a:moveTo>
                <a:cubicBezTo>
                  <a:pt x="54" y="32"/>
                  <a:pt x="52" y="34"/>
                  <a:pt x="50" y="34"/>
                </a:cubicBezTo>
                <a:cubicBezTo>
                  <a:pt x="34" y="34"/>
                  <a:pt x="34" y="34"/>
                  <a:pt x="34" y="34"/>
                </a:cubicBezTo>
                <a:cubicBezTo>
                  <a:pt x="34" y="49"/>
                  <a:pt x="34" y="49"/>
                  <a:pt x="34" y="49"/>
                </a:cubicBezTo>
                <a:cubicBezTo>
                  <a:pt x="34" y="51"/>
                  <a:pt x="33" y="53"/>
                  <a:pt x="31" y="53"/>
                </a:cubicBezTo>
                <a:cubicBezTo>
                  <a:pt x="24" y="53"/>
                  <a:pt x="24" y="53"/>
                  <a:pt x="24" y="53"/>
                </a:cubicBezTo>
                <a:cubicBezTo>
                  <a:pt x="22" y="53"/>
                  <a:pt x="20" y="51"/>
                  <a:pt x="20" y="49"/>
                </a:cubicBezTo>
                <a:cubicBezTo>
                  <a:pt x="20" y="34"/>
                  <a:pt x="20" y="34"/>
                  <a:pt x="20" y="34"/>
                </a:cubicBezTo>
                <a:cubicBezTo>
                  <a:pt x="4" y="34"/>
                  <a:pt x="4" y="34"/>
                  <a:pt x="4" y="34"/>
                </a:cubicBezTo>
                <a:cubicBezTo>
                  <a:pt x="2" y="34"/>
                  <a:pt x="0" y="32"/>
                  <a:pt x="0" y="30"/>
                </a:cubicBezTo>
                <a:cubicBezTo>
                  <a:pt x="0" y="23"/>
                  <a:pt x="0" y="23"/>
                  <a:pt x="0" y="23"/>
                </a:cubicBezTo>
                <a:cubicBezTo>
                  <a:pt x="0" y="21"/>
                  <a:pt x="2" y="19"/>
                  <a:pt x="4" y="19"/>
                </a:cubicBezTo>
                <a:cubicBezTo>
                  <a:pt x="20" y="19"/>
                  <a:pt x="20" y="19"/>
                  <a:pt x="20" y="19"/>
                </a:cubicBezTo>
                <a:cubicBezTo>
                  <a:pt x="20" y="3"/>
                  <a:pt x="20" y="3"/>
                  <a:pt x="20" y="3"/>
                </a:cubicBezTo>
                <a:cubicBezTo>
                  <a:pt x="20" y="1"/>
                  <a:pt x="22" y="0"/>
                  <a:pt x="24" y="0"/>
                </a:cubicBezTo>
                <a:cubicBezTo>
                  <a:pt x="31" y="0"/>
                  <a:pt x="31" y="0"/>
                  <a:pt x="31" y="0"/>
                </a:cubicBezTo>
                <a:cubicBezTo>
                  <a:pt x="33" y="0"/>
                  <a:pt x="34" y="1"/>
                  <a:pt x="34" y="3"/>
                </a:cubicBezTo>
                <a:cubicBezTo>
                  <a:pt x="34" y="19"/>
                  <a:pt x="34" y="19"/>
                  <a:pt x="34" y="19"/>
                </a:cubicBezTo>
                <a:cubicBezTo>
                  <a:pt x="50" y="19"/>
                  <a:pt x="50" y="19"/>
                  <a:pt x="50" y="19"/>
                </a:cubicBezTo>
                <a:cubicBezTo>
                  <a:pt x="52" y="19"/>
                  <a:pt x="54" y="21"/>
                  <a:pt x="54" y="23"/>
                </a:cubicBezTo>
                <a:lnTo>
                  <a:pt x="54" y="30"/>
                </a:lnTo>
                <a:close/>
              </a:path>
            </a:pathLst>
          </a:custGeom>
          <a:solidFill>
            <a:srgbClr val="0187A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37">
            <a:extLst>
              <a:ext uri="{FF2B5EF4-FFF2-40B4-BE49-F238E27FC236}">
                <a16:creationId xmlns:a16="http://schemas.microsoft.com/office/drawing/2014/main" id="{EDBB5431-F5F3-4955-BBE7-6ABF7D8EB3AF}"/>
              </a:ext>
            </a:extLst>
          </p:cNvPr>
          <p:cNvSpPr>
            <a:spLocks noEditPoints="1"/>
          </p:cNvSpPr>
          <p:nvPr/>
        </p:nvSpPr>
        <p:spPr bwMode="auto">
          <a:xfrm>
            <a:off x="2133600" y="361950"/>
            <a:ext cx="381000" cy="370008"/>
          </a:xfrm>
          <a:custGeom>
            <a:avLst/>
            <a:gdLst/>
            <a:ahLst/>
            <a:cxnLst>
              <a:cxn ang="0">
                <a:pos x="68" y="56"/>
              </a:cxn>
              <a:cxn ang="0">
                <a:pos x="68" y="60"/>
              </a:cxn>
              <a:cxn ang="0">
                <a:pos x="64" y="63"/>
              </a:cxn>
              <a:cxn ang="0">
                <a:pos x="5" y="63"/>
              </a:cxn>
              <a:cxn ang="0">
                <a:pos x="1" y="60"/>
              </a:cxn>
              <a:cxn ang="0">
                <a:pos x="1" y="56"/>
              </a:cxn>
              <a:cxn ang="0">
                <a:pos x="30" y="2"/>
              </a:cxn>
              <a:cxn ang="0">
                <a:pos x="34" y="0"/>
              </a:cxn>
              <a:cxn ang="0">
                <a:pos x="39" y="2"/>
              </a:cxn>
              <a:cxn ang="0">
                <a:pos x="68" y="56"/>
              </a:cxn>
              <a:cxn ang="0">
                <a:pos x="40" y="20"/>
              </a:cxn>
              <a:cxn ang="0">
                <a:pos x="40" y="20"/>
              </a:cxn>
              <a:cxn ang="0">
                <a:pos x="39" y="19"/>
              </a:cxn>
              <a:cxn ang="0">
                <a:pos x="30" y="19"/>
              </a:cxn>
              <a:cxn ang="0">
                <a:pos x="29" y="20"/>
              </a:cxn>
              <a:cxn ang="0">
                <a:pos x="29" y="20"/>
              </a:cxn>
              <a:cxn ang="0">
                <a:pos x="30" y="38"/>
              </a:cxn>
              <a:cxn ang="0">
                <a:pos x="31" y="39"/>
              </a:cxn>
              <a:cxn ang="0">
                <a:pos x="38" y="39"/>
              </a:cxn>
              <a:cxn ang="0">
                <a:pos x="39" y="38"/>
              </a:cxn>
              <a:cxn ang="0">
                <a:pos x="40" y="20"/>
              </a:cxn>
              <a:cxn ang="0">
                <a:pos x="39" y="45"/>
              </a:cxn>
              <a:cxn ang="0">
                <a:pos x="38" y="43"/>
              </a:cxn>
              <a:cxn ang="0">
                <a:pos x="31" y="43"/>
              </a:cxn>
              <a:cxn ang="0">
                <a:pos x="30" y="45"/>
              </a:cxn>
              <a:cxn ang="0">
                <a:pos x="30" y="52"/>
              </a:cxn>
              <a:cxn ang="0">
                <a:pos x="31" y="53"/>
              </a:cxn>
              <a:cxn ang="0">
                <a:pos x="38" y="53"/>
              </a:cxn>
              <a:cxn ang="0">
                <a:pos x="39" y="52"/>
              </a:cxn>
              <a:cxn ang="0">
                <a:pos x="39" y="45"/>
              </a:cxn>
            </a:cxnLst>
            <a:rect l="0" t="0" r="r" b="b"/>
            <a:pathLst>
              <a:path w="69" h="63">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rgbClr val="0A84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3" name="Picture 92">
            <a:extLst>
              <a:ext uri="{FF2B5EF4-FFF2-40B4-BE49-F238E27FC236}">
                <a16:creationId xmlns:a16="http://schemas.microsoft.com/office/drawing/2014/main" id="{8FD3A120-1ADE-434A-9EC5-5B6932CCA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794" y="765664"/>
            <a:ext cx="3561926" cy="3612172"/>
          </a:xfrm>
          <a:prstGeom prst="rect">
            <a:avLst/>
          </a:prstGeom>
        </p:spPr>
      </p:pic>
    </p:spTree>
    <p:extLst>
      <p:ext uri="{BB962C8B-B14F-4D97-AF65-F5344CB8AC3E}">
        <p14:creationId xmlns:p14="http://schemas.microsoft.com/office/powerpoint/2010/main" val="336150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anim calcmode="lin" valueType="num">
                                      <p:cBhvr>
                                        <p:cTn id="25" dur="1000" fill="hold"/>
                                        <p:tgtEl>
                                          <p:spTgt spid="89"/>
                                        </p:tgtEl>
                                        <p:attrNameLst>
                                          <p:attrName>ppt_x</p:attrName>
                                        </p:attrNameLst>
                                      </p:cBhvr>
                                      <p:tavLst>
                                        <p:tav tm="0">
                                          <p:val>
                                            <p:strVal val="#ppt_x"/>
                                          </p:val>
                                        </p:tav>
                                        <p:tav tm="100000">
                                          <p:val>
                                            <p:strVal val="#ppt_x"/>
                                          </p:val>
                                        </p:tav>
                                      </p:tavLst>
                                    </p:anim>
                                    <p:anim calcmode="lin" valueType="num">
                                      <p:cBhvr>
                                        <p:cTn id="26" dur="1000" fill="hold"/>
                                        <p:tgtEl>
                                          <p:spTgt spid="8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1000"/>
                                        <p:tgtEl>
                                          <p:spTgt spid="100"/>
                                        </p:tgtEl>
                                      </p:cBhvr>
                                    </p:animEffect>
                                    <p:anim calcmode="lin" valueType="num">
                                      <p:cBhvr>
                                        <p:cTn id="30" dur="1000" fill="hold"/>
                                        <p:tgtEl>
                                          <p:spTgt spid="100"/>
                                        </p:tgtEl>
                                        <p:attrNameLst>
                                          <p:attrName>ppt_x</p:attrName>
                                        </p:attrNameLst>
                                      </p:cBhvr>
                                      <p:tavLst>
                                        <p:tav tm="0">
                                          <p:val>
                                            <p:strVal val="#ppt_x"/>
                                          </p:val>
                                        </p:tav>
                                        <p:tav tm="100000">
                                          <p:val>
                                            <p:strVal val="#ppt_x"/>
                                          </p:val>
                                        </p:tav>
                                      </p:tavLst>
                                    </p:anim>
                                    <p:anim calcmode="lin" valueType="num">
                                      <p:cBhvr>
                                        <p:cTn id="31" dur="1000" fill="hold"/>
                                        <p:tgtEl>
                                          <p:spTgt spid="10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1000"/>
                                        <p:tgtEl>
                                          <p:spTgt spid="90"/>
                                        </p:tgtEl>
                                      </p:cBhvr>
                                    </p:animEffect>
                                    <p:anim calcmode="lin" valueType="num">
                                      <p:cBhvr>
                                        <p:cTn id="35" dur="1000" fill="hold"/>
                                        <p:tgtEl>
                                          <p:spTgt spid="90"/>
                                        </p:tgtEl>
                                        <p:attrNameLst>
                                          <p:attrName>ppt_x</p:attrName>
                                        </p:attrNameLst>
                                      </p:cBhvr>
                                      <p:tavLst>
                                        <p:tav tm="0">
                                          <p:val>
                                            <p:strVal val="#ppt_x"/>
                                          </p:val>
                                        </p:tav>
                                        <p:tav tm="100000">
                                          <p:val>
                                            <p:strVal val="#ppt_x"/>
                                          </p:val>
                                        </p:tav>
                                      </p:tavLst>
                                    </p:anim>
                                    <p:anim calcmode="lin" valueType="num">
                                      <p:cBhvr>
                                        <p:cTn id="3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6" grpId="0" animBg="1"/>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94952"/>
            <a:ext cx="4536384" cy="1200329"/>
          </a:xfrm>
          <a:prstGeom prst="rect">
            <a:avLst/>
          </a:prstGeom>
          <a:noFill/>
        </p:spPr>
        <p:txBody>
          <a:bodyPr wrap="square" rtlCol="0">
            <a:spAutoFit/>
          </a:bodyPr>
          <a:lstStyle/>
          <a:p>
            <a:pPr algn="ctr"/>
            <a:r>
              <a:rPr lang="ar-EG" sz="2400" b="1" dirty="0">
                <a:solidFill>
                  <a:srgbClr val="0A84AA"/>
                </a:solidFill>
                <a:latin typeface="Janna LT" panose="01000000000000000000" pitchFamily="2" charset="-78"/>
                <a:cs typeface="Janna LT" panose="01000000000000000000" pitchFamily="2" charset="-78"/>
              </a:rPr>
              <a:t>متابعة المشكلات التي حلها النظام</a:t>
            </a:r>
            <a:endParaRPr lang="en-US" sz="2400" b="1" dirty="0">
              <a:solidFill>
                <a:srgbClr val="0A84AA"/>
              </a:solidFill>
              <a:latin typeface="Roboto Bk" pitchFamily="2" charset="0"/>
              <a:ea typeface="Roboto Bk" pitchFamily="2" charset="0"/>
            </a:endParaRPr>
          </a:p>
          <a:p>
            <a:pPr algn="ctr"/>
            <a:endParaRPr lang="en-US" sz="2400" b="1" dirty="0">
              <a:solidFill>
                <a:srgbClr val="0A84AA"/>
              </a:solidFill>
              <a:latin typeface="Roboto Bk" pitchFamily="2" charset="0"/>
              <a:ea typeface="Roboto Bk" pitchFamily="2" charset="0"/>
            </a:endParaRPr>
          </a:p>
          <a:p>
            <a:pPr algn="ctr"/>
            <a:endParaRPr lang="en-US" sz="2400" b="1" dirty="0">
              <a:solidFill>
                <a:srgbClr val="0A84AA"/>
              </a:solidFill>
              <a:latin typeface="Roboto Bk" pitchFamily="2" charset="0"/>
              <a:ea typeface="Roboto Bk" pitchFamily="2" charset="0"/>
            </a:endParaRPr>
          </a:p>
        </p:txBody>
      </p:sp>
      <p:sp>
        <p:nvSpPr>
          <p:cNvPr id="87" name="TextBox 86"/>
          <p:cNvSpPr txBox="1"/>
          <p:nvPr/>
        </p:nvSpPr>
        <p:spPr>
          <a:xfrm>
            <a:off x="565363" y="1700856"/>
            <a:ext cx="3505200" cy="1161857"/>
          </a:xfrm>
          <a:prstGeom prst="rect">
            <a:avLst/>
          </a:prstGeom>
          <a:noFill/>
        </p:spPr>
        <p:txBody>
          <a:bodyPr wrap="square" rtlCol="0">
            <a:spAutoFit/>
          </a:bodyPr>
          <a:lstStyle/>
          <a:p>
            <a:pPr lvl="0" algn="r" rtl="1">
              <a:lnSpc>
                <a:spcPct val="150000"/>
              </a:lnSpc>
            </a:pPr>
            <a:r>
              <a:rPr lang="ar-EG" sz="1600" b="1" dirty="0">
                <a:solidFill>
                  <a:srgbClr val="176490"/>
                </a:solidFill>
                <a:latin typeface="Janna LT" panose="01000000000000000000" pitchFamily="2" charset="-78"/>
                <a:cs typeface="Janna LT" panose="01000000000000000000" pitchFamily="2" charset="-78"/>
              </a:rPr>
              <a:t>ثالث مشكلة تم حلها</a:t>
            </a:r>
            <a:br>
              <a:rPr lang="en-US" sz="2800" b="1" dirty="0">
                <a:solidFill>
                  <a:schemeClr val="accent1"/>
                </a:solidFill>
                <a:latin typeface="Raleway" panose="020B0003030101060003" pitchFamily="34" charset="0"/>
              </a:rPr>
            </a:br>
            <a:r>
              <a:rPr lang="ar-EG" sz="1050" b="1" dirty="0">
                <a:solidFill>
                  <a:schemeClr val="bg1">
                    <a:lumMod val="50000"/>
                  </a:schemeClr>
                </a:solidFill>
                <a:latin typeface="Janna LT" panose="01000000000000000000" pitchFamily="2" charset="-78"/>
                <a:cs typeface="Janna LT" panose="01000000000000000000" pitchFamily="2" charset="-78"/>
              </a:rPr>
              <a:t>صعوبه احصاء المشروعات القومية التي تم إنشائها.</a:t>
            </a:r>
            <a:endParaRPr lang="en-US" sz="1050" b="1" dirty="0">
              <a:solidFill>
                <a:schemeClr val="bg1">
                  <a:lumMod val="50000"/>
                </a:schemeClr>
              </a:solidFill>
              <a:latin typeface="Janna LT" panose="01000000000000000000" pitchFamily="2" charset="-78"/>
              <a:cs typeface="Janna LT" panose="01000000000000000000" pitchFamily="2" charset="-78"/>
            </a:endParaRPr>
          </a:p>
          <a:p>
            <a:pPr algn="r">
              <a:lnSpc>
                <a:spcPct val="150000"/>
              </a:lnSpc>
            </a:pPr>
            <a:endParaRPr lang="ar-EG" sz="1050" b="1" dirty="0">
              <a:solidFill>
                <a:schemeClr val="tx1">
                  <a:lumMod val="50000"/>
                  <a:lumOff val="50000"/>
                </a:schemeClr>
              </a:solidFill>
              <a:latin typeface="Janna LT" panose="01000000000000000000" pitchFamily="2" charset="-78"/>
              <a:cs typeface="Janna LT" panose="01000000000000000000" pitchFamily="2" charset="-78"/>
            </a:endParaRPr>
          </a:p>
          <a:p>
            <a:pPr algn="r">
              <a:lnSpc>
                <a:spcPct val="150000"/>
              </a:lnSpc>
            </a:pPr>
            <a:endParaRPr lang="en-US" sz="1050" dirty="0">
              <a:solidFill>
                <a:schemeClr val="bg1">
                  <a:lumMod val="50000"/>
                </a:schemeClr>
              </a:solidFill>
            </a:endParaRPr>
          </a:p>
        </p:txBody>
      </p:sp>
      <p:sp>
        <p:nvSpPr>
          <p:cNvPr id="88" name="Footer Text"/>
          <p:cNvSpPr txBox="1"/>
          <p:nvPr/>
        </p:nvSpPr>
        <p:spPr>
          <a:xfrm>
            <a:off x="4064783" y="1799378"/>
            <a:ext cx="605775" cy="615553"/>
          </a:xfrm>
          <a:prstGeom prst="rect">
            <a:avLst/>
          </a:prstGeom>
          <a:noFill/>
        </p:spPr>
        <p:txBody>
          <a:bodyPr wrap="square" lIns="0" tIns="0" rIns="0" bIns="0" rtlCol="0">
            <a:spAutoFit/>
          </a:bodyPr>
          <a:lstStyle/>
          <a:p>
            <a:pPr algn="ctr"/>
            <a:r>
              <a:rPr lang="ar-EG" sz="4000" b="1" dirty="0">
                <a:solidFill>
                  <a:schemeClr val="accent1"/>
                </a:solidFill>
                <a:latin typeface="+mj-lt"/>
                <a:ea typeface="Roboto Light" pitchFamily="2" charset="0"/>
              </a:rPr>
              <a:t>3</a:t>
            </a:r>
            <a:endParaRPr lang="en-US" sz="4000" b="1" dirty="0">
              <a:solidFill>
                <a:schemeClr val="accent1"/>
              </a:solidFill>
              <a:latin typeface="+mj-lt"/>
            </a:endParaRPr>
          </a:p>
        </p:txBody>
      </p:sp>
      <p:sp>
        <p:nvSpPr>
          <p:cNvPr id="89" name="TextBox 88"/>
          <p:cNvSpPr txBox="1"/>
          <p:nvPr/>
        </p:nvSpPr>
        <p:spPr>
          <a:xfrm>
            <a:off x="565363" y="2699030"/>
            <a:ext cx="3505200" cy="1646605"/>
          </a:xfrm>
          <a:prstGeom prst="rect">
            <a:avLst/>
          </a:prstGeom>
          <a:noFill/>
        </p:spPr>
        <p:txBody>
          <a:bodyPr wrap="square" rtlCol="0">
            <a:spAutoFit/>
          </a:bodyPr>
          <a:lstStyle/>
          <a:p>
            <a:pPr algn="r">
              <a:lnSpc>
                <a:spcPct val="150000"/>
              </a:lnSpc>
            </a:pPr>
            <a:r>
              <a:rPr lang="ar-EG" sz="1600" b="1" dirty="0">
                <a:solidFill>
                  <a:schemeClr val="accent2"/>
                </a:solidFill>
                <a:latin typeface="Janna LT" panose="01000000000000000000" pitchFamily="2" charset="-78"/>
                <a:cs typeface="Janna LT" panose="01000000000000000000" pitchFamily="2" charset="-78"/>
              </a:rPr>
              <a:t>رابع </a:t>
            </a:r>
            <a:r>
              <a:rPr lang="ar-EG" sz="1600" b="1" dirty="0">
                <a:solidFill>
                  <a:srgbClr val="0187AC"/>
                </a:solidFill>
                <a:latin typeface="Janna LT" panose="01000000000000000000" pitchFamily="2" charset="-78"/>
                <a:cs typeface="Janna LT" panose="01000000000000000000" pitchFamily="2" charset="-78"/>
              </a:rPr>
              <a:t>مشكلة تم حلها</a:t>
            </a:r>
            <a:br>
              <a:rPr lang="en-US" sz="2800" b="1" dirty="0">
                <a:solidFill>
                  <a:schemeClr val="accent1"/>
                </a:solidFill>
                <a:latin typeface="Janna LT" panose="01000000000000000000" pitchFamily="2" charset="-78"/>
                <a:cs typeface="Janna LT" panose="01000000000000000000" pitchFamily="2" charset="-78"/>
              </a:rPr>
            </a:br>
            <a:r>
              <a:rPr lang="ar-EG" sz="1050" b="1" dirty="0">
                <a:solidFill>
                  <a:schemeClr val="bg1">
                    <a:lumMod val="50000"/>
                  </a:schemeClr>
                </a:solidFill>
                <a:latin typeface="Janna LT" panose="01000000000000000000" pitchFamily="2" charset="-78"/>
                <a:cs typeface="Janna LT" panose="01000000000000000000" pitchFamily="2" charset="-78"/>
              </a:rPr>
              <a:t>عدم السهوله على المواطن البحث والتنقل في المشاريع المقدمه.</a:t>
            </a:r>
            <a:endParaRPr lang="en-US" sz="1050" b="1" dirty="0">
              <a:solidFill>
                <a:schemeClr val="bg1">
                  <a:lumMod val="50000"/>
                </a:schemeClr>
              </a:solidFill>
              <a:latin typeface="Janna LT" panose="01000000000000000000" pitchFamily="2" charset="-78"/>
              <a:cs typeface="Janna LT" panose="01000000000000000000" pitchFamily="2" charset="-78"/>
            </a:endParaRPr>
          </a:p>
          <a:p>
            <a:pPr algn="r">
              <a:lnSpc>
                <a:spcPct val="150000"/>
              </a:lnSpc>
            </a:pPr>
            <a:endParaRPr lang="ar-EG" sz="1050" dirty="0">
              <a:solidFill>
                <a:schemeClr val="tx1">
                  <a:lumMod val="50000"/>
                  <a:lumOff val="50000"/>
                </a:schemeClr>
              </a:solidFill>
              <a:latin typeface="Janna LT" panose="01000000000000000000" pitchFamily="2" charset="-78"/>
              <a:cs typeface="Janna LT" panose="01000000000000000000" pitchFamily="2" charset="-78"/>
            </a:endParaRPr>
          </a:p>
          <a:p>
            <a:pPr algn="r">
              <a:lnSpc>
                <a:spcPct val="150000"/>
              </a:lnSpc>
            </a:pPr>
            <a:r>
              <a:rPr lang="ar-EG" sz="1050" b="1" dirty="0">
                <a:solidFill>
                  <a:schemeClr val="tx1">
                    <a:lumMod val="50000"/>
                    <a:lumOff val="50000"/>
                  </a:schemeClr>
                </a:solidFill>
                <a:latin typeface="Janna LT" panose="01000000000000000000" pitchFamily="2" charset="-78"/>
                <a:cs typeface="Janna LT" panose="01000000000000000000" pitchFamily="2" charset="-78"/>
              </a:rPr>
              <a:t> </a:t>
            </a:r>
          </a:p>
          <a:p>
            <a:pPr algn="r">
              <a:lnSpc>
                <a:spcPct val="150000"/>
              </a:lnSpc>
            </a:pPr>
            <a:endParaRPr lang="en-US" sz="1050" dirty="0">
              <a:solidFill>
                <a:schemeClr val="bg1">
                  <a:lumMod val="50000"/>
                </a:schemeClr>
              </a:solidFill>
            </a:endParaRPr>
          </a:p>
        </p:txBody>
      </p:sp>
      <p:sp>
        <p:nvSpPr>
          <p:cNvPr id="90" name="Footer Text"/>
          <p:cNvSpPr txBox="1"/>
          <p:nvPr/>
        </p:nvSpPr>
        <p:spPr>
          <a:xfrm>
            <a:off x="4075913" y="2793235"/>
            <a:ext cx="605775" cy="615553"/>
          </a:xfrm>
          <a:prstGeom prst="rect">
            <a:avLst/>
          </a:prstGeom>
          <a:noFill/>
        </p:spPr>
        <p:txBody>
          <a:bodyPr wrap="square" lIns="0" tIns="0" rIns="0" bIns="0" rtlCol="0">
            <a:spAutoFit/>
          </a:bodyPr>
          <a:lstStyle/>
          <a:p>
            <a:pPr algn="ctr"/>
            <a:r>
              <a:rPr lang="ar-EG" sz="4000" b="1" dirty="0">
                <a:solidFill>
                  <a:schemeClr val="accent2"/>
                </a:solidFill>
                <a:latin typeface="+mj-lt"/>
                <a:ea typeface="Roboto Light" pitchFamily="2" charset="0"/>
              </a:rPr>
              <a:t>4</a:t>
            </a:r>
            <a:endParaRPr lang="en-US" sz="4000" b="1" dirty="0">
              <a:solidFill>
                <a:schemeClr val="accent2"/>
              </a:solidFill>
              <a:latin typeface="+mj-lt"/>
            </a:endParaRPr>
          </a:p>
        </p:txBody>
      </p:sp>
      <p:sp>
        <p:nvSpPr>
          <p:cNvPr id="93" name="Freeform 105">
            <a:extLst>
              <a:ext uri="{FF2B5EF4-FFF2-40B4-BE49-F238E27FC236}">
                <a16:creationId xmlns:a16="http://schemas.microsoft.com/office/drawing/2014/main" id="{F24975BE-B1A4-491A-9B11-95A3E4FB913B}"/>
              </a:ext>
            </a:extLst>
          </p:cNvPr>
          <p:cNvSpPr>
            <a:spLocks noEditPoints="1"/>
          </p:cNvSpPr>
          <p:nvPr/>
        </p:nvSpPr>
        <p:spPr bwMode="auto">
          <a:xfrm>
            <a:off x="483127" y="3132240"/>
            <a:ext cx="219075" cy="21590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187AC"/>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30">
            <a:extLst>
              <a:ext uri="{FF2B5EF4-FFF2-40B4-BE49-F238E27FC236}">
                <a16:creationId xmlns:a16="http://schemas.microsoft.com/office/drawing/2014/main" id="{CDDBFFA9-DA86-46D9-9E3C-8934CE8DE3C6}"/>
              </a:ext>
            </a:extLst>
          </p:cNvPr>
          <p:cNvSpPr>
            <a:spLocks noEditPoints="1"/>
          </p:cNvSpPr>
          <p:nvPr/>
        </p:nvSpPr>
        <p:spPr bwMode="auto">
          <a:xfrm>
            <a:off x="536938" y="2203683"/>
            <a:ext cx="200025" cy="200025"/>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rgbClr val="176490"/>
          </a:solidFill>
          <a:ln w="9525">
            <a:noFill/>
            <a:round/>
            <a:headEnd/>
            <a:tailEnd/>
          </a:ln>
        </p:spPr>
        <p:txBody>
          <a:bodyPr vert="horz" wrap="square" lIns="91440" tIns="45720" rIns="91440" bIns="45720" numCol="1" anchor="t" anchorCtr="0" compatLnSpc="1">
            <a:prstTxWarp prst="textNoShape">
              <a:avLst/>
            </a:prstTxWarp>
          </a:bodyPr>
          <a:lstStyle/>
          <a:p>
            <a:r>
              <a:rPr lang="en-US" dirty="0"/>
              <a:t>.</a:t>
            </a:r>
          </a:p>
        </p:txBody>
      </p:sp>
      <p:sp>
        <p:nvSpPr>
          <p:cNvPr id="810" name="Freeform 137">
            <a:extLst>
              <a:ext uri="{FF2B5EF4-FFF2-40B4-BE49-F238E27FC236}">
                <a16:creationId xmlns:a16="http://schemas.microsoft.com/office/drawing/2014/main" id="{E09E4818-58BF-4366-B20D-CF06712AF362}"/>
              </a:ext>
            </a:extLst>
          </p:cNvPr>
          <p:cNvSpPr>
            <a:spLocks noEditPoints="1"/>
          </p:cNvSpPr>
          <p:nvPr/>
        </p:nvSpPr>
        <p:spPr bwMode="auto">
          <a:xfrm>
            <a:off x="1447800" y="361950"/>
            <a:ext cx="381000" cy="370008"/>
          </a:xfrm>
          <a:custGeom>
            <a:avLst/>
            <a:gdLst/>
            <a:ahLst/>
            <a:cxnLst>
              <a:cxn ang="0">
                <a:pos x="68" y="56"/>
              </a:cxn>
              <a:cxn ang="0">
                <a:pos x="68" y="60"/>
              </a:cxn>
              <a:cxn ang="0">
                <a:pos x="64" y="63"/>
              </a:cxn>
              <a:cxn ang="0">
                <a:pos x="5" y="63"/>
              </a:cxn>
              <a:cxn ang="0">
                <a:pos x="1" y="60"/>
              </a:cxn>
              <a:cxn ang="0">
                <a:pos x="1" y="56"/>
              </a:cxn>
              <a:cxn ang="0">
                <a:pos x="30" y="2"/>
              </a:cxn>
              <a:cxn ang="0">
                <a:pos x="34" y="0"/>
              </a:cxn>
              <a:cxn ang="0">
                <a:pos x="39" y="2"/>
              </a:cxn>
              <a:cxn ang="0">
                <a:pos x="68" y="56"/>
              </a:cxn>
              <a:cxn ang="0">
                <a:pos x="40" y="20"/>
              </a:cxn>
              <a:cxn ang="0">
                <a:pos x="40" y="20"/>
              </a:cxn>
              <a:cxn ang="0">
                <a:pos x="39" y="19"/>
              </a:cxn>
              <a:cxn ang="0">
                <a:pos x="30" y="19"/>
              </a:cxn>
              <a:cxn ang="0">
                <a:pos x="29" y="20"/>
              </a:cxn>
              <a:cxn ang="0">
                <a:pos x="29" y="20"/>
              </a:cxn>
              <a:cxn ang="0">
                <a:pos x="30" y="38"/>
              </a:cxn>
              <a:cxn ang="0">
                <a:pos x="31" y="39"/>
              </a:cxn>
              <a:cxn ang="0">
                <a:pos x="38" y="39"/>
              </a:cxn>
              <a:cxn ang="0">
                <a:pos x="39" y="38"/>
              </a:cxn>
              <a:cxn ang="0">
                <a:pos x="40" y="20"/>
              </a:cxn>
              <a:cxn ang="0">
                <a:pos x="39" y="45"/>
              </a:cxn>
              <a:cxn ang="0">
                <a:pos x="38" y="43"/>
              </a:cxn>
              <a:cxn ang="0">
                <a:pos x="31" y="43"/>
              </a:cxn>
              <a:cxn ang="0">
                <a:pos x="30" y="45"/>
              </a:cxn>
              <a:cxn ang="0">
                <a:pos x="30" y="52"/>
              </a:cxn>
              <a:cxn ang="0">
                <a:pos x="31" y="53"/>
              </a:cxn>
              <a:cxn ang="0">
                <a:pos x="38" y="53"/>
              </a:cxn>
              <a:cxn ang="0">
                <a:pos x="39" y="52"/>
              </a:cxn>
              <a:cxn ang="0">
                <a:pos x="39" y="45"/>
              </a:cxn>
            </a:cxnLst>
            <a:rect l="0" t="0" r="r" b="b"/>
            <a:pathLst>
              <a:path w="69" h="63">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rgbClr val="0A84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BFD748BC-CDB9-41D1-AC35-80928771D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797" y="877571"/>
            <a:ext cx="4783403" cy="2989579"/>
          </a:xfrm>
          <a:prstGeom prst="rect">
            <a:avLst/>
          </a:prstGeom>
        </p:spPr>
      </p:pic>
    </p:spTree>
    <p:extLst>
      <p:ext uri="{BB962C8B-B14F-4D97-AF65-F5344CB8AC3E}">
        <p14:creationId xmlns:p14="http://schemas.microsoft.com/office/powerpoint/2010/main" val="42691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1000"/>
                                        <p:tgtEl>
                                          <p:spTgt spid="87"/>
                                        </p:tgtEl>
                                      </p:cBhvr>
                                    </p:animEffect>
                                    <p:anim calcmode="lin" valueType="num">
                                      <p:cBhvr>
                                        <p:cTn id="13" dur="1000" fill="hold"/>
                                        <p:tgtEl>
                                          <p:spTgt spid="87"/>
                                        </p:tgtEl>
                                        <p:attrNameLst>
                                          <p:attrName>ppt_x</p:attrName>
                                        </p:attrNameLst>
                                      </p:cBhvr>
                                      <p:tavLst>
                                        <p:tav tm="0">
                                          <p:val>
                                            <p:strVal val="#ppt_x"/>
                                          </p:val>
                                        </p:tav>
                                        <p:tav tm="100000">
                                          <p:val>
                                            <p:strVal val="#ppt_x"/>
                                          </p:val>
                                        </p:tav>
                                      </p:tavLst>
                                    </p:anim>
                                    <p:anim calcmode="lin" valueType="num">
                                      <p:cBhvr>
                                        <p:cTn id="14" dur="1000" fill="hold"/>
                                        <p:tgtEl>
                                          <p:spTgt spid="8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1000"/>
                                        <p:tgtEl>
                                          <p:spTgt spid="88"/>
                                        </p:tgtEl>
                                      </p:cBhvr>
                                    </p:animEffect>
                                    <p:anim calcmode="lin" valueType="num">
                                      <p:cBhvr>
                                        <p:cTn id="18" dur="1000" fill="hold"/>
                                        <p:tgtEl>
                                          <p:spTgt spid="88"/>
                                        </p:tgtEl>
                                        <p:attrNameLst>
                                          <p:attrName>ppt_x</p:attrName>
                                        </p:attrNameLst>
                                      </p:cBhvr>
                                      <p:tavLst>
                                        <p:tav tm="0">
                                          <p:val>
                                            <p:strVal val="#ppt_x"/>
                                          </p:val>
                                        </p:tav>
                                        <p:tav tm="100000">
                                          <p:val>
                                            <p:strVal val="#ppt_x"/>
                                          </p:val>
                                        </p:tav>
                                      </p:tavLst>
                                    </p:anim>
                                    <p:anim calcmode="lin" valueType="num">
                                      <p:cBhvr>
                                        <p:cTn id="1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1000"/>
                                        <p:tgtEl>
                                          <p:spTgt spid="89"/>
                                        </p:tgtEl>
                                      </p:cBhvr>
                                    </p:animEffect>
                                    <p:anim calcmode="lin" valueType="num">
                                      <p:cBhvr>
                                        <p:cTn id="25" dur="1000" fill="hold"/>
                                        <p:tgtEl>
                                          <p:spTgt spid="89"/>
                                        </p:tgtEl>
                                        <p:attrNameLst>
                                          <p:attrName>ppt_x</p:attrName>
                                        </p:attrNameLst>
                                      </p:cBhvr>
                                      <p:tavLst>
                                        <p:tav tm="0">
                                          <p:val>
                                            <p:strVal val="#ppt_x"/>
                                          </p:val>
                                        </p:tav>
                                        <p:tav tm="100000">
                                          <p:val>
                                            <p:strVal val="#ppt_x"/>
                                          </p:val>
                                        </p:tav>
                                      </p:tavLst>
                                    </p:anim>
                                    <p:anim calcmode="lin" valueType="num">
                                      <p:cBhvr>
                                        <p:cTn id="26" dur="1000" fill="hold"/>
                                        <p:tgtEl>
                                          <p:spTgt spid="8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1000"/>
                                        <p:tgtEl>
                                          <p:spTgt spid="90"/>
                                        </p:tgtEl>
                                      </p:cBhvr>
                                    </p:animEffect>
                                    <p:anim calcmode="lin" valueType="num">
                                      <p:cBhvr>
                                        <p:cTn id="30" dur="1000" fill="hold"/>
                                        <p:tgtEl>
                                          <p:spTgt spid="90"/>
                                        </p:tgtEl>
                                        <p:attrNameLst>
                                          <p:attrName>ppt_x</p:attrName>
                                        </p:attrNameLst>
                                      </p:cBhvr>
                                      <p:tavLst>
                                        <p:tav tm="0">
                                          <p:val>
                                            <p:strVal val="#ppt_x"/>
                                          </p:val>
                                        </p:tav>
                                        <p:tav tm="100000">
                                          <p:val>
                                            <p:strVal val="#ppt_x"/>
                                          </p:val>
                                        </p:tav>
                                      </p:tavLst>
                                    </p:anim>
                                    <p:anim calcmode="lin" valueType="num">
                                      <p:cBhvr>
                                        <p:cTn id="31" dur="1000" fill="hold"/>
                                        <p:tgtEl>
                                          <p:spTgt spid="9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1000"/>
                                        <p:tgtEl>
                                          <p:spTgt spid="93"/>
                                        </p:tgtEl>
                                      </p:cBhvr>
                                    </p:animEffect>
                                    <p:anim calcmode="lin" valueType="num">
                                      <p:cBhvr>
                                        <p:cTn id="35" dur="1000" fill="hold"/>
                                        <p:tgtEl>
                                          <p:spTgt spid="93"/>
                                        </p:tgtEl>
                                        <p:attrNameLst>
                                          <p:attrName>ppt_x</p:attrName>
                                        </p:attrNameLst>
                                      </p:cBhvr>
                                      <p:tavLst>
                                        <p:tav tm="0">
                                          <p:val>
                                            <p:strVal val="#ppt_x"/>
                                          </p:val>
                                        </p:tav>
                                        <p:tav tm="100000">
                                          <p:val>
                                            <p:strVal val="#ppt_x"/>
                                          </p:val>
                                        </p:tav>
                                      </p:tavLst>
                                    </p:anim>
                                    <p:anim calcmode="lin" valueType="num">
                                      <p:cBhvr>
                                        <p:cTn id="36"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3" grpId="0" animBg="1"/>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5143500"/>
          </a:xfrm>
          <a:prstGeom prst="rect">
            <a:avLst/>
          </a:prstGeom>
          <a:gradFill flip="none" rotWithShape="1">
            <a:gsLst>
              <a:gs pos="0">
                <a:schemeClr val="accent1"/>
              </a:gs>
              <a:gs pos="100000">
                <a:schemeClr val="accent1">
                  <a:lumMod val="50000"/>
                </a:schemeClr>
              </a:gs>
            </a:gsLst>
            <a:lin ang="270000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 name="TextBox 2"/>
          <p:cNvSpPr txBox="1"/>
          <p:nvPr/>
        </p:nvSpPr>
        <p:spPr>
          <a:xfrm>
            <a:off x="2350019" y="209550"/>
            <a:ext cx="4279381" cy="646331"/>
          </a:xfrm>
          <a:prstGeom prst="rect">
            <a:avLst/>
          </a:prstGeom>
          <a:noFill/>
        </p:spPr>
        <p:txBody>
          <a:bodyPr wrap="square" rtlCol="0">
            <a:spAutoFit/>
          </a:bodyPr>
          <a:lstStyle/>
          <a:p>
            <a:pPr algn="ctr"/>
            <a:r>
              <a:rPr lang="en-US" sz="3600" dirty="0">
                <a:solidFill>
                  <a:schemeClr val="bg1"/>
                </a:solidFill>
                <a:latin typeface="Janna LT" panose="01000000000000000000" pitchFamily="2" charset="-78"/>
                <a:cs typeface="Janna LT" panose="01000000000000000000" pitchFamily="2" charset="-78"/>
              </a:rPr>
              <a:t>Context Diagram</a:t>
            </a:r>
            <a:endParaRPr lang="en-US" sz="3600" b="1" dirty="0">
              <a:solidFill>
                <a:schemeClr val="bg1"/>
              </a:solidFill>
              <a:latin typeface="+mj-lt"/>
            </a:endParaRPr>
          </a:p>
        </p:txBody>
      </p:sp>
      <p:pic>
        <p:nvPicPr>
          <p:cNvPr id="14" name="Picture 13">
            <a:extLst>
              <a:ext uri="{FF2B5EF4-FFF2-40B4-BE49-F238E27FC236}">
                <a16:creationId xmlns:a16="http://schemas.microsoft.com/office/drawing/2014/main" id="{59A5DB43-5FAF-401F-8E48-67930FC79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448" y="994095"/>
            <a:ext cx="7064352" cy="3635055"/>
          </a:xfrm>
          <a:prstGeom prst="rect">
            <a:avLst/>
          </a:prstGeom>
        </p:spPr>
      </p:pic>
    </p:spTree>
    <p:extLst>
      <p:ext uri="{BB962C8B-B14F-4D97-AF65-F5344CB8AC3E}">
        <p14:creationId xmlns:p14="http://schemas.microsoft.com/office/powerpoint/2010/main" val="26371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9050"/>
            <a:ext cx="9144000" cy="5143500"/>
          </a:xfrm>
          <a:prstGeom prst="rect">
            <a:avLst/>
          </a:prstGeom>
          <a:gradFill flip="none" rotWithShape="1">
            <a:gsLst>
              <a:gs pos="0">
                <a:schemeClr val="accent1"/>
              </a:gs>
              <a:gs pos="100000">
                <a:schemeClr val="accent1">
                  <a:lumMod val="50000"/>
                </a:schemeClr>
              </a:gs>
            </a:gsLst>
            <a:lin ang="2700000" scaled="1"/>
            <a:tileRect/>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3" name="TextBox 2"/>
          <p:cNvSpPr txBox="1"/>
          <p:nvPr/>
        </p:nvSpPr>
        <p:spPr>
          <a:xfrm>
            <a:off x="1447800" y="133350"/>
            <a:ext cx="6793981" cy="2031325"/>
          </a:xfrm>
          <a:prstGeom prst="rect">
            <a:avLst/>
          </a:prstGeom>
          <a:noFill/>
        </p:spPr>
        <p:txBody>
          <a:bodyPr wrap="square" rtlCol="0">
            <a:spAutoFit/>
          </a:bodyPr>
          <a:lstStyle/>
          <a:p>
            <a:pPr algn="ctr" rtl="1">
              <a:lnSpc>
                <a:spcPct val="150000"/>
              </a:lnSpc>
            </a:pPr>
            <a:r>
              <a:rPr lang="en-US" sz="3600" b="1" dirty="0">
                <a:solidFill>
                  <a:schemeClr val="bg1"/>
                </a:solidFill>
                <a:latin typeface="Janna LT" panose="01000000000000000000" pitchFamily="2" charset="-78"/>
                <a:cs typeface="Janna LT" panose="01000000000000000000" pitchFamily="2" charset="-78"/>
              </a:rPr>
              <a:t> ERD </a:t>
            </a:r>
            <a:r>
              <a:rPr lang="ar-EG" sz="3600" b="1" dirty="0">
                <a:solidFill>
                  <a:schemeClr val="bg1"/>
                </a:solidFill>
                <a:latin typeface="Janna LT" panose="01000000000000000000" pitchFamily="2" charset="-78"/>
                <a:cs typeface="Janna LT" panose="01000000000000000000" pitchFamily="2" charset="-78"/>
              </a:rPr>
              <a:t>مخطط العلاقات بين الكيانات</a:t>
            </a:r>
            <a:endParaRPr lang="en-US" sz="3600" b="1" dirty="0">
              <a:solidFill>
                <a:schemeClr val="bg1"/>
              </a:solidFill>
              <a:latin typeface="Janna LT" panose="01000000000000000000" pitchFamily="2" charset="-78"/>
              <a:cs typeface="Janna LT" panose="01000000000000000000" pitchFamily="2" charset="-78"/>
            </a:endParaRPr>
          </a:p>
          <a:p>
            <a:pPr algn="ctr" rtl="1"/>
            <a:endParaRPr lang="ar-EG" sz="3600" dirty="0">
              <a:solidFill>
                <a:schemeClr val="bg1"/>
              </a:solidFill>
              <a:latin typeface="Janna LT" panose="01000000000000000000" pitchFamily="2" charset="-78"/>
              <a:cs typeface="Janna LT" panose="01000000000000000000" pitchFamily="2" charset="-78"/>
            </a:endParaRPr>
          </a:p>
          <a:p>
            <a:pPr algn="ctr"/>
            <a:endParaRPr lang="en-US" sz="3600" b="1" dirty="0">
              <a:solidFill>
                <a:schemeClr val="bg1"/>
              </a:solidFill>
              <a:latin typeface="+mj-lt"/>
            </a:endParaRPr>
          </a:p>
        </p:txBody>
      </p:sp>
      <p:pic>
        <p:nvPicPr>
          <p:cNvPr id="5" name="Picture 4" descr="Diagram&#10;&#10;Description automatically generated">
            <a:extLst>
              <a:ext uri="{FF2B5EF4-FFF2-40B4-BE49-F238E27FC236}">
                <a16:creationId xmlns:a16="http://schemas.microsoft.com/office/drawing/2014/main" id="{C322CE71-EB68-4D5B-AB25-F412A0EF67A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25313"/>
            <a:ext cx="9829800" cy="4213437"/>
          </a:xfrm>
          <a:prstGeom prst="rect">
            <a:avLst/>
          </a:prstGeom>
          <a:noFill/>
          <a:ln>
            <a:noFill/>
          </a:ln>
        </p:spPr>
      </p:pic>
      <p:grpSp>
        <p:nvGrpSpPr>
          <p:cNvPr id="6" name="Group 129">
            <a:extLst>
              <a:ext uri="{FF2B5EF4-FFF2-40B4-BE49-F238E27FC236}">
                <a16:creationId xmlns:a16="http://schemas.microsoft.com/office/drawing/2014/main" id="{992A89DF-DEE2-4932-BB57-0B8C5A40419C}"/>
              </a:ext>
            </a:extLst>
          </p:cNvPr>
          <p:cNvGrpSpPr/>
          <p:nvPr/>
        </p:nvGrpSpPr>
        <p:grpSpPr>
          <a:xfrm>
            <a:off x="926436" y="312888"/>
            <a:ext cx="521364" cy="582462"/>
            <a:chOff x="6445250" y="2822575"/>
            <a:chExt cx="812800" cy="908050"/>
          </a:xfrm>
          <a:solidFill>
            <a:schemeClr val="bg1"/>
          </a:solidFill>
        </p:grpSpPr>
        <p:sp>
          <p:nvSpPr>
            <p:cNvPr id="7" name="Freeform 101">
              <a:extLst>
                <a:ext uri="{FF2B5EF4-FFF2-40B4-BE49-F238E27FC236}">
                  <a16:creationId xmlns:a16="http://schemas.microsoft.com/office/drawing/2014/main" id="{3B5C9812-5800-40B4-BCC6-AA4A4C7BD8CC}"/>
                </a:ext>
              </a:extLst>
            </p:cNvPr>
            <p:cNvSpPr>
              <a:spLocks noEditPoints="1"/>
            </p:cNvSpPr>
            <p:nvPr/>
          </p:nvSpPr>
          <p:spPr bwMode="auto">
            <a:xfrm>
              <a:off x="6445250" y="2822575"/>
              <a:ext cx="812800" cy="908050"/>
            </a:xfrm>
            <a:custGeom>
              <a:avLst/>
              <a:gdLst/>
              <a:ahLst/>
              <a:cxnLst>
                <a:cxn ang="0">
                  <a:pos x="249" y="169"/>
                </a:cxn>
                <a:cxn ang="0">
                  <a:pos x="256" y="131"/>
                </a:cxn>
                <a:cxn ang="0">
                  <a:pos x="243" y="112"/>
                </a:cxn>
                <a:cxn ang="0">
                  <a:pos x="234" y="143"/>
                </a:cxn>
                <a:cxn ang="0">
                  <a:pos x="203" y="152"/>
                </a:cxn>
                <a:cxn ang="0">
                  <a:pos x="171" y="115"/>
                </a:cxn>
                <a:cxn ang="0">
                  <a:pos x="175" y="85"/>
                </a:cxn>
                <a:cxn ang="0">
                  <a:pos x="173" y="52"/>
                </a:cxn>
                <a:cxn ang="0">
                  <a:pos x="157" y="88"/>
                </a:cxn>
                <a:cxn ang="0">
                  <a:pos x="109" y="98"/>
                </a:cxn>
                <a:cxn ang="0">
                  <a:pos x="87" y="74"/>
                </a:cxn>
                <a:cxn ang="0">
                  <a:pos x="91" y="38"/>
                </a:cxn>
                <a:cxn ang="0">
                  <a:pos x="91" y="5"/>
                </a:cxn>
                <a:cxn ang="0">
                  <a:pos x="73" y="47"/>
                </a:cxn>
                <a:cxn ang="0">
                  <a:pos x="40" y="56"/>
                </a:cxn>
                <a:cxn ang="0">
                  <a:pos x="39" y="72"/>
                </a:cxn>
                <a:cxn ang="0">
                  <a:pos x="73" y="81"/>
                </a:cxn>
                <a:cxn ang="0">
                  <a:pos x="77" y="105"/>
                </a:cxn>
                <a:cxn ang="0">
                  <a:pos x="63" y="143"/>
                </a:cxn>
                <a:cxn ang="0">
                  <a:pos x="31" y="151"/>
                </a:cxn>
                <a:cxn ang="0">
                  <a:pos x="32" y="168"/>
                </a:cxn>
                <a:cxn ang="0">
                  <a:pos x="63" y="177"/>
                </a:cxn>
                <a:cxn ang="0">
                  <a:pos x="77" y="214"/>
                </a:cxn>
                <a:cxn ang="0">
                  <a:pos x="71" y="235"/>
                </a:cxn>
                <a:cxn ang="0">
                  <a:pos x="45" y="249"/>
                </a:cxn>
                <a:cxn ang="0">
                  <a:pos x="25" y="269"/>
                </a:cxn>
                <a:cxn ang="0">
                  <a:pos x="55" y="261"/>
                </a:cxn>
                <a:cxn ang="0">
                  <a:pos x="74" y="282"/>
                </a:cxn>
                <a:cxn ang="0">
                  <a:pos x="89" y="273"/>
                </a:cxn>
                <a:cxn ang="0">
                  <a:pos x="84" y="244"/>
                </a:cxn>
                <a:cxn ang="0">
                  <a:pos x="109" y="221"/>
                </a:cxn>
                <a:cxn ang="0">
                  <a:pos x="157" y="231"/>
                </a:cxn>
                <a:cxn ang="0">
                  <a:pos x="161" y="254"/>
                </a:cxn>
                <a:cxn ang="0">
                  <a:pos x="205" y="257"/>
                </a:cxn>
                <a:cxn ang="0">
                  <a:pos x="225" y="237"/>
                </a:cxn>
                <a:cxn ang="0">
                  <a:pos x="193" y="246"/>
                </a:cxn>
                <a:cxn ang="0">
                  <a:pos x="170" y="225"/>
                </a:cxn>
                <a:cxn ang="0">
                  <a:pos x="182" y="179"/>
                </a:cxn>
                <a:cxn ang="0">
                  <a:pos x="214" y="163"/>
                </a:cxn>
                <a:cxn ang="0">
                  <a:pos x="248" y="191"/>
                </a:cxn>
                <a:cxn ang="0">
                  <a:pos x="277" y="207"/>
                </a:cxn>
                <a:cxn ang="0">
                  <a:pos x="157" y="197"/>
                </a:cxn>
                <a:cxn ang="0">
                  <a:pos x="109" y="207"/>
                </a:cxn>
                <a:cxn ang="0">
                  <a:pos x="77" y="169"/>
                </a:cxn>
                <a:cxn ang="0">
                  <a:pos x="87" y="125"/>
                </a:cxn>
                <a:cxn ang="0">
                  <a:pos x="138" y="109"/>
                </a:cxn>
                <a:cxn ang="0">
                  <a:pos x="175" y="144"/>
                </a:cxn>
                <a:cxn ang="0">
                  <a:pos x="175" y="175"/>
                </a:cxn>
              </a:cxnLst>
              <a:rect l="0" t="0" r="r" b="b"/>
              <a:pathLst>
                <a:path w="277" h="309">
                  <a:moveTo>
                    <a:pt x="260" y="190"/>
                  </a:moveTo>
                  <a:cubicBezTo>
                    <a:pt x="257" y="190"/>
                    <a:pt x="257" y="190"/>
                    <a:pt x="255" y="188"/>
                  </a:cubicBezTo>
                  <a:cubicBezTo>
                    <a:pt x="253" y="184"/>
                    <a:pt x="250" y="178"/>
                    <a:pt x="248" y="175"/>
                  </a:cubicBezTo>
                  <a:cubicBezTo>
                    <a:pt x="246" y="171"/>
                    <a:pt x="248" y="170"/>
                    <a:pt x="249" y="169"/>
                  </a:cubicBezTo>
                  <a:cubicBezTo>
                    <a:pt x="250" y="166"/>
                    <a:pt x="251" y="163"/>
                    <a:pt x="251" y="160"/>
                  </a:cubicBezTo>
                  <a:cubicBezTo>
                    <a:pt x="251" y="157"/>
                    <a:pt x="250" y="154"/>
                    <a:pt x="249" y="151"/>
                  </a:cubicBezTo>
                  <a:cubicBezTo>
                    <a:pt x="248" y="150"/>
                    <a:pt x="246" y="148"/>
                    <a:pt x="248" y="145"/>
                  </a:cubicBezTo>
                  <a:cubicBezTo>
                    <a:pt x="249" y="143"/>
                    <a:pt x="254" y="135"/>
                    <a:pt x="256" y="131"/>
                  </a:cubicBezTo>
                  <a:cubicBezTo>
                    <a:pt x="257" y="129"/>
                    <a:pt x="257" y="129"/>
                    <a:pt x="260" y="129"/>
                  </a:cubicBezTo>
                  <a:cubicBezTo>
                    <a:pt x="269" y="129"/>
                    <a:pt x="277" y="122"/>
                    <a:pt x="277" y="112"/>
                  </a:cubicBezTo>
                  <a:cubicBezTo>
                    <a:pt x="277" y="103"/>
                    <a:pt x="269" y="96"/>
                    <a:pt x="260" y="96"/>
                  </a:cubicBezTo>
                  <a:cubicBezTo>
                    <a:pt x="250" y="96"/>
                    <a:pt x="243" y="103"/>
                    <a:pt x="243" y="112"/>
                  </a:cubicBezTo>
                  <a:cubicBezTo>
                    <a:pt x="243" y="117"/>
                    <a:pt x="244" y="121"/>
                    <a:pt x="247" y="124"/>
                  </a:cubicBezTo>
                  <a:cubicBezTo>
                    <a:pt x="248" y="125"/>
                    <a:pt x="249" y="126"/>
                    <a:pt x="248" y="128"/>
                  </a:cubicBezTo>
                  <a:cubicBezTo>
                    <a:pt x="246" y="132"/>
                    <a:pt x="243" y="138"/>
                    <a:pt x="242" y="140"/>
                  </a:cubicBezTo>
                  <a:cubicBezTo>
                    <a:pt x="240" y="144"/>
                    <a:pt x="236" y="143"/>
                    <a:pt x="234" y="143"/>
                  </a:cubicBezTo>
                  <a:cubicBezTo>
                    <a:pt x="227" y="143"/>
                    <a:pt x="222" y="147"/>
                    <a:pt x="219" y="153"/>
                  </a:cubicBezTo>
                  <a:cubicBezTo>
                    <a:pt x="219" y="154"/>
                    <a:pt x="217" y="155"/>
                    <a:pt x="215" y="155"/>
                  </a:cubicBezTo>
                  <a:cubicBezTo>
                    <a:pt x="214" y="155"/>
                    <a:pt x="211" y="155"/>
                    <a:pt x="208" y="155"/>
                  </a:cubicBezTo>
                  <a:cubicBezTo>
                    <a:pt x="205" y="155"/>
                    <a:pt x="204" y="154"/>
                    <a:pt x="203" y="152"/>
                  </a:cubicBezTo>
                  <a:cubicBezTo>
                    <a:pt x="200" y="146"/>
                    <a:pt x="195" y="143"/>
                    <a:pt x="188" y="143"/>
                  </a:cubicBezTo>
                  <a:cubicBezTo>
                    <a:pt x="184" y="143"/>
                    <a:pt x="184" y="143"/>
                    <a:pt x="182" y="141"/>
                  </a:cubicBezTo>
                  <a:cubicBezTo>
                    <a:pt x="179" y="135"/>
                    <a:pt x="171" y="122"/>
                    <a:pt x="171" y="121"/>
                  </a:cubicBezTo>
                  <a:cubicBezTo>
                    <a:pt x="170" y="119"/>
                    <a:pt x="170" y="116"/>
                    <a:pt x="171" y="115"/>
                  </a:cubicBezTo>
                  <a:cubicBezTo>
                    <a:pt x="173" y="112"/>
                    <a:pt x="174" y="109"/>
                    <a:pt x="174" y="105"/>
                  </a:cubicBezTo>
                  <a:cubicBezTo>
                    <a:pt x="174" y="102"/>
                    <a:pt x="174" y="99"/>
                    <a:pt x="172" y="97"/>
                  </a:cubicBezTo>
                  <a:cubicBezTo>
                    <a:pt x="171" y="94"/>
                    <a:pt x="170" y="94"/>
                    <a:pt x="171" y="91"/>
                  </a:cubicBezTo>
                  <a:cubicBezTo>
                    <a:pt x="172" y="89"/>
                    <a:pt x="174" y="87"/>
                    <a:pt x="175" y="85"/>
                  </a:cubicBezTo>
                  <a:cubicBezTo>
                    <a:pt x="176" y="83"/>
                    <a:pt x="179" y="83"/>
                    <a:pt x="180" y="83"/>
                  </a:cubicBezTo>
                  <a:cubicBezTo>
                    <a:pt x="184" y="83"/>
                    <a:pt x="187" y="83"/>
                    <a:pt x="190" y="81"/>
                  </a:cubicBezTo>
                  <a:cubicBezTo>
                    <a:pt x="198" y="76"/>
                    <a:pt x="201" y="66"/>
                    <a:pt x="196" y="58"/>
                  </a:cubicBezTo>
                  <a:cubicBezTo>
                    <a:pt x="192" y="50"/>
                    <a:pt x="181" y="47"/>
                    <a:pt x="173" y="52"/>
                  </a:cubicBezTo>
                  <a:cubicBezTo>
                    <a:pt x="165" y="56"/>
                    <a:pt x="162" y="67"/>
                    <a:pt x="167" y="75"/>
                  </a:cubicBezTo>
                  <a:cubicBezTo>
                    <a:pt x="169" y="78"/>
                    <a:pt x="170" y="78"/>
                    <a:pt x="168" y="81"/>
                  </a:cubicBezTo>
                  <a:cubicBezTo>
                    <a:pt x="167" y="83"/>
                    <a:pt x="166" y="85"/>
                    <a:pt x="165" y="86"/>
                  </a:cubicBezTo>
                  <a:cubicBezTo>
                    <a:pt x="163" y="89"/>
                    <a:pt x="159" y="88"/>
                    <a:pt x="157" y="88"/>
                  </a:cubicBezTo>
                  <a:cubicBezTo>
                    <a:pt x="151" y="88"/>
                    <a:pt x="145" y="92"/>
                    <a:pt x="142" y="98"/>
                  </a:cubicBezTo>
                  <a:cubicBezTo>
                    <a:pt x="142" y="99"/>
                    <a:pt x="139" y="101"/>
                    <a:pt x="137" y="101"/>
                  </a:cubicBezTo>
                  <a:cubicBezTo>
                    <a:pt x="130" y="101"/>
                    <a:pt x="117" y="101"/>
                    <a:pt x="114" y="101"/>
                  </a:cubicBezTo>
                  <a:cubicBezTo>
                    <a:pt x="111" y="101"/>
                    <a:pt x="110" y="99"/>
                    <a:pt x="109" y="98"/>
                  </a:cubicBezTo>
                  <a:cubicBezTo>
                    <a:pt x="107" y="92"/>
                    <a:pt x="101" y="88"/>
                    <a:pt x="94" y="88"/>
                  </a:cubicBezTo>
                  <a:cubicBezTo>
                    <a:pt x="93" y="88"/>
                    <a:pt x="90" y="87"/>
                    <a:pt x="89" y="86"/>
                  </a:cubicBezTo>
                  <a:cubicBezTo>
                    <a:pt x="88" y="84"/>
                    <a:pt x="87" y="82"/>
                    <a:pt x="86" y="81"/>
                  </a:cubicBezTo>
                  <a:cubicBezTo>
                    <a:pt x="84" y="77"/>
                    <a:pt x="86" y="75"/>
                    <a:pt x="87" y="74"/>
                  </a:cubicBezTo>
                  <a:cubicBezTo>
                    <a:pt x="89" y="71"/>
                    <a:pt x="90" y="68"/>
                    <a:pt x="90" y="64"/>
                  </a:cubicBezTo>
                  <a:cubicBezTo>
                    <a:pt x="90" y="60"/>
                    <a:pt x="88" y="57"/>
                    <a:pt x="86" y="54"/>
                  </a:cubicBezTo>
                  <a:cubicBezTo>
                    <a:pt x="85" y="53"/>
                    <a:pt x="84" y="50"/>
                    <a:pt x="85" y="48"/>
                  </a:cubicBezTo>
                  <a:cubicBezTo>
                    <a:pt x="87" y="45"/>
                    <a:pt x="90" y="40"/>
                    <a:pt x="91" y="38"/>
                  </a:cubicBezTo>
                  <a:cubicBezTo>
                    <a:pt x="93" y="36"/>
                    <a:pt x="95" y="36"/>
                    <a:pt x="96" y="36"/>
                  </a:cubicBezTo>
                  <a:cubicBezTo>
                    <a:pt x="100" y="37"/>
                    <a:pt x="104" y="36"/>
                    <a:pt x="108" y="34"/>
                  </a:cubicBezTo>
                  <a:cubicBezTo>
                    <a:pt x="116" y="30"/>
                    <a:pt x="119" y="19"/>
                    <a:pt x="114" y="11"/>
                  </a:cubicBezTo>
                  <a:cubicBezTo>
                    <a:pt x="110" y="3"/>
                    <a:pt x="99" y="0"/>
                    <a:pt x="91" y="5"/>
                  </a:cubicBezTo>
                  <a:cubicBezTo>
                    <a:pt x="83" y="10"/>
                    <a:pt x="80" y="20"/>
                    <a:pt x="85" y="28"/>
                  </a:cubicBezTo>
                  <a:cubicBezTo>
                    <a:pt x="86" y="29"/>
                    <a:pt x="86" y="31"/>
                    <a:pt x="85" y="34"/>
                  </a:cubicBezTo>
                  <a:cubicBezTo>
                    <a:pt x="84" y="36"/>
                    <a:pt x="80" y="41"/>
                    <a:pt x="78" y="45"/>
                  </a:cubicBezTo>
                  <a:cubicBezTo>
                    <a:pt x="76" y="47"/>
                    <a:pt x="75" y="47"/>
                    <a:pt x="73" y="47"/>
                  </a:cubicBezTo>
                  <a:cubicBezTo>
                    <a:pt x="67" y="47"/>
                    <a:pt x="61" y="51"/>
                    <a:pt x="58" y="56"/>
                  </a:cubicBezTo>
                  <a:cubicBezTo>
                    <a:pt x="57" y="59"/>
                    <a:pt x="57" y="60"/>
                    <a:pt x="53" y="60"/>
                  </a:cubicBezTo>
                  <a:cubicBezTo>
                    <a:pt x="51" y="60"/>
                    <a:pt x="47" y="60"/>
                    <a:pt x="45" y="60"/>
                  </a:cubicBezTo>
                  <a:cubicBezTo>
                    <a:pt x="42" y="60"/>
                    <a:pt x="40" y="57"/>
                    <a:pt x="40" y="56"/>
                  </a:cubicBezTo>
                  <a:cubicBezTo>
                    <a:pt x="37" y="50"/>
                    <a:pt x="31" y="46"/>
                    <a:pt x="25" y="46"/>
                  </a:cubicBezTo>
                  <a:cubicBezTo>
                    <a:pt x="15" y="46"/>
                    <a:pt x="8" y="54"/>
                    <a:pt x="8" y="63"/>
                  </a:cubicBezTo>
                  <a:cubicBezTo>
                    <a:pt x="8" y="72"/>
                    <a:pt x="15" y="80"/>
                    <a:pt x="25" y="80"/>
                  </a:cubicBezTo>
                  <a:cubicBezTo>
                    <a:pt x="31" y="80"/>
                    <a:pt x="36" y="77"/>
                    <a:pt x="39" y="72"/>
                  </a:cubicBezTo>
                  <a:cubicBezTo>
                    <a:pt x="41" y="69"/>
                    <a:pt x="41" y="68"/>
                    <a:pt x="44" y="68"/>
                  </a:cubicBezTo>
                  <a:cubicBezTo>
                    <a:pt x="47" y="68"/>
                    <a:pt x="50" y="68"/>
                    <a:pt x="53" y="68"/>
                  </a:cubicBezTo>
                  <a:cubicBezTo>
                    <a:pt x="56" y="68"/>
                    <a:pt x="57" y="70"/>
                    <a:pt x="57" y="70"/>
                  </a:cubicBezTo>
                  <a:cubicBezTo>
                    <a:pt x="60" y="77"/>
                    <a:pt x="66" y="81"/>
                    <a:pt x="73" y="81"/>
                  </a:cubicBezTo>
                  <a:cubicBezTo>
                    <a:pt x="74" y="81"/>
                    <a:pt x="77" y="81"/>
                    <a:pt x="79" y="84"/>
                  </a:cubicBezTo>
                  <a:cubicBezTo>
                    <a:pt x="80" y="85"/>
                    <a:pt x="81" y="87"/>
                    <a:pt x="82" y="88"/>
                  </a:cubicBezTo>
                  <a:cubicBezTo>
                    <a:pt x="83" y="90"/>
                    <a:pt x="82" y="94"/>
                    <a:pt x="81" y="95"/>
                  </a:cubicBezTo>
                  <a:cubicBezTo>
                    <a:pt x="79" y="97"/>
                    <a:pt x="77" y="101"/>
                    <a:pt x="77" y="105"/>
                  </a:cubicBezTo>
                  <a:cubicBezTo>
                    <a:pt x="77" y="108"/>
                    <a:pt x="78" y="111"/>
                    <a:pt x="80" y="114"/>
                  </a:cubicBezTo>
                  <a:cubicBezTo>
                    <a:pt x="81" y="115"/>
                    <a:pt x="82" y="118"/>
                    <a:pt x="80" y="121"/>
                  </a:cubicBezTo>
                  <a:cubicBezTo>
                    <a:pt x="79" y="124"/>
                    <a:pt x="73" y="134"/>
                    <a:pt x="70" y="140"/>
                  </a:cubicBezTo>
                  <a:cubicBezTo>
                    <a:pt x="67" y="143"/>
                    <a:pt x="65" y="143"/>
                    <a:pt x="63" y="143"/>
                  </a:cubicBezTo>
                  <a:cubicBezTo>
                    <a:pt x="57" y="143"/>
                    <a:pt x="51" y="146"/>
                    <a:pt x="48" y="152"/>
                  </a:cubicBezTo>
                  <a:cubicBezTo>
                    <a:pt x="47" y="153"/>
                    <a:pt x="47" y="155"/>
                    <a:pt x="43" y="155"/>
                  </a:cubicBezTo>
                  <a:cubicBezTo>
                    <a:pt x="41" y="155"/>
                    <a:pt x="38" y="155"/>
                    <a:pt x="37" y="155"/>
                  </a:cubicBezTo>
                  <a:cubicBezTo>
                    <a:pt x="33" y="155"/>
                    <a:pt x="32" y="152"/>
                    <a:pt x="31" y="151"/>
                  </a:cubicBezTo>
                  <a:cubicBezTo>
                    <a:pt x="28" y="146"/>
                    <a:pt x="23" y="143"/>
                    <a:pt x="17" y="143"/>
                  </a:cubicBezTo>
                  <a:cubicBezTo>
                    <a:pt x="8" y="143"/>
                    <a:pt x="0" y="150"/>
                    <a:pt x="0" y="160"/>
                  </a:cubicBezTo>
                  <a:cubicBezTo>
                    <a:pt x="0" y="169"/>
                    <a:pt x="8" y="177"/>
                    <a:pt x="17" y="177"/>
                  </a:cubicBezTo>
                  <a:cubicBezTo>
                    <a:pt x="24" y="177"/>
                    <a:pt x="29" y="173"/>
                    <a:pt x="32" y="168"/>
                  </a:cubicBezTo>
                  <a:cubicBezTo>
                    <a:pt x="33" y="165"/>
                    <a:pt x="34" y="163"/>
                    <a:pt x="37" y="163"/>
                  </a:cubicBezTo>
                  <a:cubicBezTo>
                    <a:pt x="38" y="163"/>
                    <a:pt x="40" y="163"/>
                    <a:pt x="42" y="163"/>
                  </a:cubicBezTo>
                  <a:cubicBezTo>
                    <a:pt x="46" y="163"/>
                    <a:pt x="47" y="166"/>
                    <a:pt x="48" y="168"/>
                  </a:cubicBezTo>
                  <a:cubicBezTo>
                    <a:pt x="51" y="173"/>
                    <a:pt x="57" y="177"/>
                    <a:pt x="63" y="177"/>
                  </a:cubicBezTo>
                  <a:cubicBezTo>
                    <a:pt x="65" y="177"/>
                    <a:pt x="68" y="176"/>
                    <a:pt x="70" y="180"/>
                  </a:cubicBezTo>
                  <a:cubicBezTo>
                    <a:pt x="71" y="182"/>
                    <a:pt x="77" y="192"/>
                    <a:pt x="80" y="198"/>
                  </a:cubicBezTo>
                  <a:cubicBezTo>
                    <a:pt x="82" y="202"/>
                    <a:pt x="82" y="202"/>
                    <a:pt x="80" y="205"/>
                  </a:cubicBezTo>
                  <a:cubicBezTo>
                    <a:pt x="78" y="207"/>
                    <a:pt x="77" y="211"/>
                    <a:pt x="77" y="214"/>
                  </a:cubicBezTo>
                  <a:cubicBezTo>
                    <a:pt x="77" y="217"/>
                    <a:pt x="78" y="219"/>
                    <a:pt x="79" y="221"/>
                  </a:cubicBezTo>
                  <a:cubicBezTo>
                    <a:pt x="80" y="223"/>
                    <a:pt x="82" y="225"/>
                    <a:pt x="80" y="228"/>
                  </a:cubicBezTo>
                  <a:cubicBezTo>
                    <a:pt x="79" y="230"/>
                    <a:pt x="78" y="232"/>
                    <a:pt x="77" y="234"/>
                  </a:cubicBezTo>
                  <a:cubicBezTo>
                    <a:pt x="75" y="237"/>
                    <a:pt x="73" y="235"/>
                    <a:pt x="71" y="235"/>
                  </a:cubicBezTo>
                  <a:cubicBezTo>
                    <a:pt x="68" y="235"/>
                    <a:pt x="64" y="236"/>
                    <a:pt x="61" y="237"/>
                  </a:cubicBezTo>
                  <a:cubicBezTo>
                    <a:pt x="58" y="239"/>
                    <a:pt x="56" y="242"/>
                    <a:pt x="54" y="245"/>
                  </a:cubicBezTo>
                  <a:cubicBezTo>
                    <a:pt x="54" y="246"/>
                    <a:pt x="52" y="249"/>
                    <a:pt x="49" y="249"/>
                  </a:cubicBezTo>
                  <a:cubicBezTo>
                    <a:pt x="48" y="249"/>
                    <a:pt x="46" y="249"/>
                    <a:pt x="45" y="249"/>
                  </a:cubicBezTo>
                  <a:cubicBezTo>
                    <a:pt x="42" y="249"/>
                    <a:pt x="41" y="246"/>
                    <a:pt x="40" y="244"/>
                  </a:cubicBezTo>
                  <a:cubicBezTo>
                    <a:pt x="37" y="239"/>
                    <a:pt x="31" y="235"/>
                    <a:pt x="25" y="235"/>
                  </a:cubicBezTo>
                  <a:cubicBezTo>
                    <a:pt x="15" y="235"/>
                    <a:pt x="8" y="243"/>
                    <a:pt x="8" y="252"/>
                  </a:cubicBezTo>
                  <a:cubicBezTo>
                    <a:pt x="8" y="261"/>
                    <a:pt x="15" y="269"/>
                    <a:pt x="25" y="269"/>
                  </a:cubicBezTo>
                  <a:cubicBezTo>
                    <a:pt x="31" y="269"/>
                    <a:pt x="36" y="266"/>
                    <a:pt x="39" y="261"/>
                  </a:cubicBezTo>
                  <a:cubicBezTo>
                    <a:pt x="41" y="258"/>
                    <a:pt x="43" y="257"/>
                    <a:pt x="45" y="257"/>
                  </a:cubicBezTo>
                  <a:cubicBezTo>
                    <a:pt x="46" y="257"/>
                    <a:pt x="48" y="257"/>
                    <a:pt x="49" y="257"/>
                  </a:cubicBezTo>
                  <a:cubicBezTo>
                    <a:pt x="52" y="257"/>
                    <a:pt x="54" y="259"/>
                    <a:pt x="55" y="261"/>
                  </a:cubicBezTo>
                  <a:cubicBezTo>
                    <a:pt x="58" y="266"/>
                    <a:pt x="63" y="269"/>
                    <a:pt x="69" y="269"/>
                  </a:cubicBezTo>
                  <a:cubicBezTo>
                    <a:pt x="72" y="269"/>
                    <a:pt x="73" y="269"/>
                    <a:pt x="75" y="272"/>
                  </a:cubicBezTo>
                  <a:cubicBezTo>
                    <a:pt x="76" y="274"/>
                    <a:pt x="76" y="274"/>
                    <a:pt x="76" y="274"/>
                  </a:cubicBezTo>
                  <a:cubicBezTo>
                    <a:pt x="77" y="277"/>
                    <a:pt x="76" y="278"/>
                    <a:pt x="74" y="282"/>
                  </a:cubicBezTo>
                  <a:cubicBezTo>
                    <a:pt x="69" y="290"/>
                    <a:pt x="72" y="300"/>
                    <a:pt x="80" y="305"/>
                  </a:cubicBezTo>
                  <a:cubicBezTo>
                    <a:pt x="88" y="309"/>
                    <a:pt x="99" y="307"/>
                    <a:pt x="103" y="299"/>
                  </a:cubicBezTo>
                  <a:cubicBezTo>
                    <a:pt x="108" y="291"/>
                    <a:pt x="105" y="280"/>
                    <a:pt x="97" y="276"/>
                  </a:cubicBezTo>
                  <a:cubicBezTo>
                    <a:pt x="95" y="274"/>
                    <a:pt x="92" y="273"/>
                    <a:pt x="89" y="273"/>
                  </a:cubicBezTo>
                  <a:cubicBezTo>
                    <a:pt x="86" y="273"/>
                    <a:pt x="84" y="273"/>
                    <a:pt x="83" y="271"/>
                  </a:cubicBezTo>
                  <a:cubicBezTo>
                    <a:pt x="82" y="268"/>
                    <a:pt x="82" y="268"/>
                    <a:pt x="82" y="268"/>
                  </a:cubicBezTo>
                  <a:cubicBezTo>
                    <a:pt x="80" y="266"/>
                    <a:pt x="80" y="266"/>
                    <a:pt x="83" y="262"/>
                  </a:cubicBezTo>
                  <a:cubicBezTo>
                    <a:pt x="87" y="257"/>
                    <a:pt x="88" y="250"/>
                    <a:pt x="84" y="244"/>
                  </a:cubicBezTo>
                  <a:cubicBezTo>
                    <a:pt x="83" y="242"/>
                    <a:pt x="82" y="240"/>
                    <a:pt x="83" y="238"/>
                  </a:cubicBezTo>
                  <a:cubicBezTo>
                    <a:pt x="84" y="236"/>
                    <a:pt x="86" y="234"/>
                    <a:pt x="87" y="232"/>
                  </a:cubicBezTo>
                  <a:cubicBezTo>
                    <a:pt x="88" y="230"/>
                    <a:pt x="90" y="231"/>
                    <a:pt x="94" y="231"/>
                  </a:cubicBezTo>
                  <a:cubicBezTo>
                    <a:pt x="101" y="231"/>
                    <a:pt x="107" y="227"/>
                    <a:pt x="109" y="221"/>
                  </a:cubicBezTo>
                  <a:cubicBezTo>
                    <a:pt x="110" y="220"/>
                    <a:pt x="110" y="218"/>
                    <a:pt x="113" y="218"/>
                  </a:cubicBezTo>
                  <a:cubicBezTo>
                    <a:pt x="116" y="218"/>
                    <a:pt x="132" y="218"/>
                    <a:pt x="138" y="218"/>
                  </a:cubicBezTo>
                  <a:cubicBezTo>
                    <a:pt x="140" y="218"/>
                    <a:pt x="142" y="220"/>
                    <a:pt x="142" y="221"/>
                  </a:cubicBezTo>
                  <a:cubicBezTo>
                    <a:pt x="145" y="227"/>
                    <a:pt x="151" y="231"/>
                    <a:pt x="157" y="231"/>
                  </a:cubicBezTo>
                  <a:cubicBezTo>
                    <a:pt x="158" y="231"/>
                    <a:pt x="161" y="230"/>
                    <a:pt x="162" y="233"/>
                  </a:cubicBezTo>
                  <a:cubicBezTo>
                    <a:pt x="162" y="234"/>
                    <a:pt x="164" y="236"/>
                    <a:pt x="165" y="238"/>
                  </a:cubicBezTo>
                  <a:cubicBezTo>
                    <a:pt x="166" y="241"/>
                    <a:pt x="165" y="243"/>
                    <a:pt x="164" y="245"/>
                  </a:cubicBezTo>
                  <a:cubicBezTo>
                    <a:pt x="162" y="247"/>
                    <a:pt x="161" y="251"/>
                    <a:pt x="161" y="254"/>
                  </a:cubicBezTo>
                  <a:cubicBezTo>
                    <a:pt x="161" y="264"/>
                    <a:pt x="169" y="271"/>
                    <a:pt x="178" y="271"/>
                  </a:cubicBezTo>
                  <a:cubicBezTo>
                    <a:pt x="186" y="271"/>
                    <a:pt x="192" y="267"/>
                    <a:pt x="194" y="260"/>
                  </a:cubicBezTo>
                  <a:cubicBezTo>
                    <a:pt x="195" y="259"/>
                    <a:pt x="195" y="257"/>
                    <a:pt x="198" y="257"/>
                  </a:cubicBezTo>
                  <a:cubicBezTo>
                    <a:pt x="200" y="257"/>
                    <a:pt x="202" y="257"/>
                    <a:pt x="205" y="257"/>
                  </a:cubicBezTo>
                  <a:cubicBezTo>
                    <a:pt x="206" y="257"/>
                    <a:pt x="208" y="259"/>
                    <a:pt x="208" y="260"/>
                  </a:cubicBezTo>
                  <a:cubicBezTo>
                    <a:pt x="211" y="266"/>
                    <a:pt x="217" y="271"/>
                    <a:pt x="225" y="271"/>
                  </a:cubicBezTo>
                  <a:cubicBezTo>
                    <a:pt x="234" y="271"/>
                    <a:pt x="241" y="264"/>
                    <a:pt x="241" y="254"/>
                  </a:cubicBezTo>
                  <a:cubicBezTo>
                    <a:pt x="241" y="245"/>
                    <a:pt x="234" y="237"/>
                    <a:pt x="225" y="237"/>
                  </a:cubicBezTo>
                  <a:cubicBezTo>
                    <a:pt x="218" y="237"/>
                    <a:pt x="213" y="241"/>
                    <a:pt x="210" y="246"/>
                  </a:cubicBezTo>
                  <a:cubicBezTo>
                    <a:pt x="208" y="248"/>
                    <a:pt x="208" y="249"/>
                    <a:pt x="205" y="249"/>
                  </a:cubicBezTo>
                  <a:cubicBezTo>
                    <a:pt x="203" y="249"/>
                    <a:pt x="200" y="249"/>
                    <a:pt x="198" y="249"/>
                  </a:cubicBezTo>
                  <a:cubicBezTo>
                    <a:pt x="194" y="249"/>
                    <a:pt x="193" y="247"/>
                    <a:pt x="193" y="246"/>
                  </a:cubicBezTo>
                  <a:cubicBezTo>
                    <a:pt x="190" y="241"/>
                    <a:pt x="184" y="237"/>
                    <a:pt x="178" y="237"/>
                  </a:cubicBezTo>
                  <a:cubicBezTo>
                    <a:pt x="174" y="237"/>
                    <a:pt x="174" y="238"/>
                    <a:pt x="172" y="235"/>
                  </a:cubicBezTo>
                  <a:cubicBezTo>
                    <a:pt x="171" y="234"/>
                    <a:pt x="170" y="232"/>
                    <a:pt x="169" y="230"/>
                  </a:cubicBezTo>
                  <a:cubicBezTo>
                    <a:pt x="168" y="228"/>
                    <a:pt x="170" y="226"/>
                    <a:pt x="170" y="225"/>
                  </a:cubicBezTo>
                  <a:cubicBezTo>
                    <a:pt x="173" y="222"/>
                    <a:pt x="174" y="218"/>
                    <a:pt x="174" y="214"/>
                  </a:cubicBezTo>
                  <a:cubicBezTo>
                    <a:pt x="174" y="210"/>
                    <a:pt x="173" y="207"/>
                    <a:pt x="171" y="204"/>
                  </a:cubicBezTo>
                  <a:cubicBezTo>
                    <a:pt x="170" y="203"/>
                    <a:pt x="168" y="202"/>
                    <a:pt x="170" y="198"/>
                  </a:cubicBezTo>
                  <a:cubicBezTo>
                    <a:pt x="172" y="196"/>
                    <a:pt x="179" y="184"/>
                    <a:pt x="182" y="179"/>
                  </a:cubicBezTo>
                  <a:cubicBezTo>
                    <a:pt x="183" y="177"/>
                    <a:pt x="185" y="177"/>
                    <a:pt x="188" y="177"/>
                  </a:cubicBezTo>
                  <a:cubicBezTo>
                    <a:pt x="195" y="177"/>
                    <a:pt x="201" y="173"/>
                    <a:pt x="204" y="167"/>
                  </a:cubicBezTo>
                  <a:cubicBezTo>
                    <a:pt x="204" y="166"/>
                    <a:pt x="205" y="163"/>
                    <a:pt x="208" y="163"/>
                  </a:cubicBezTo>
                  <a:cubicBezTo>
                    <a:pt x="209" y="163"/>
                    <a:pt x="212" y="163"/>
                    <a:pt x="214" y="163"/>
                  </a:cubicBezTo>
                  <a:cubicBezTo>
                    <a:pt x="217" y="163"/>
                    <a:pt x="218" y="165"/>
                    <a:pt x="219" y="167"/>
                  </a:cubicBezTo>
                  <a:cubicBezTo>
                    <a:pt x="222" y="173"/>
                    <a:pt x="227" y="177"/>
                    <a:pt x="234" y="177"/>
                  </a:cubicBezTo>
                  <a:cubicBezTo>
                    <a:pt x="236" y="177"/>
                    <a:pt x="239" y="175"/>
                    <a:pt x="241" y="179"/>
                  </a:cubicBezTo>
                  <a:cubicBezTo>
                    <a:pt x="243" y="181"/>
                    <a:pt x="246" y="187"/>
                    <a:pt x="248" y="191"/>
                  </a:cubicBezTo>
                  <a:cubicBezTo>
                    <a:pt x="249" y="193"/>
                    <a:pt x="249" y="194"/>
                    <a:pt x="247" y="196"/>
                  </a:cubicBezTo>
                  <a:cubicBezTo>
                    <a:pt x="244" y="199"/>
                    <a:pt x="243" y="203"/>
                    <a:pt x="243" y="207"/>
                  </a:cubicBezTo>
                  <a:cubicBezTo>
                    <a:pt x="243" y="216"/>
                    <a:pt x="250" y="224"/>
                    <a:pt x="260" y="224"/>
                  </a:cubicBezTo>
                  <a:cubicBezTo>
                    <a:pt x="269" y="224"/>
                    <a:pt x="277" y="216"/>
                    <a:pt x="277" y="207"/>
                  </a:cubicBezTo>
                  <a:cubicBezTo>
                    <a:pt x="277" y="198"/>
                    <a:pt x="269" y="190"/>
                    <a:pt x="260" y="190"/>
                  </a:cubicBezTo>
                  <a:close/>
                  <a:moveTo>
                    <a:pt x="175" y="175"/>
                  </a:moveTo>
                  <a:cubicBezTo>
                    <a:pt x="174" y="176"/>
                    <a:pt x="167" y="188"/>
                    <a:pt x="164" y="194"/>
                  </a:cubicBezTo>
                  <a:cubicBezTo>
                    <a:pt x="162" y="198"/>
                    <a:pt x="160" y="197"/>
                    <a:pt x="157" y="197"/>
                  </a:cubicBezTo>
                  <a:cubicBezTo>
                    <a:pt x="151" y="197"/>
                    <a:pt x="145" y="201"/>
                    <a:pt x="142" y="206"/>
                  </a:cubicBezTo>
                  <a:cubicBezTo>
                    <a:pt x="142" y="208"/>
                    <a:pt x="141" y="210"/>
                    <a:pt x="138" y="210"/>
                  </a:cubicBezTo>
                  <a:cubicBezTo>
                    <a:pt x="136" y="210"/>
                    <a:pt x="120" y="210"/>
                    <a:pt x="114" y="210"/>
                  </a:cubicBezTo>
                  <a:cubicBezTo>
                    <a:pt x="111" y="210"/>
                    <a:pt x="110" y="208"/>
                    <a:pt x="109" y="207"/>
                  </a:cubicBezTo>
                  <a:cubicBezTo>
                    <a:pt x="107" y="201"/>
                    <a:pt x="101" y="197"/>
                    <a:pt x="94" y="197"/>
                  </a:cubicBezTo>
                  <a:cubicBezTo>
                    <a:pt x="93" y="197"/>
                    <a:pt x="89" y="198"/>
                    <a:pt x="87" y="194"/>
                  </a:cubicBezTo>
                  <a:cubicBezTo>
                    <a:pt x="85" y="190"/>
                    <a:pt x="77" y="176"/>
                    <a:pt x="77" y="176"/>
                  </a:cubicBezTo>
                  <a:cubicBezTo>
                    <a:pt x="75" y="173"/>
                    <a:pt x="76" y="172"/>
                    <a:pt x="77" y="169"/>
                  </a:cubicBezTo>
                  <a:cubicBezTo>
                    <a:pt x="79" y="166"/>
                    <a:pt x="80" y="163"/>
                    <a:pt x="80" y="160"/>
                  </a:cubicBezTo>
                  <a:cubicBezTo>
                    <a:pt x="80" y="156"/>
                    <a:pt x="79" y="153"/>
                    <a:pt x="77" y="150"/>
                  </a:cubicBezTo>
                  <a:cubicBezTo>
                    <a:pt x="75" y="148"/>
                    <a:pt x="75" y="146"/>
                    <a:pt x="76" y="144"/>
                  </a:cubicBezTo>
                  <a:cubicBezTo>
                    <a:pt x="80" y="138"/>
                    <a:pt x="86" y="127"/>
                    <a:pt x="87" y="125"/>
                  </a:cubicBezTo>
                  <a:cubicBezTo>
                    <a:pt x="89" y="122"/>
                    <a:pt x="93" y="122"/>
                    <a:pt x="94" y="122"/>
                  </a:cubicBezTo>
                  <a:cubicBezTo>
                    <a:pt x="101" y="122"/>
                    <a:pt x="106" y="118"/>
                    <a:pt x="109" y="113"/>
                  </a:cubicBezTo>
                  <a:cubicBezTo>
                    <a:pt x="110" y="112"/>
                    <a:pt x="111" y="109"/>
                    <a:pt x="115" y="109"/>
                  </a:cubicBezTo>
                  <a:cubicBezTo>
                    <a:pt x="118" y="109"/>
                    <a:pt x="131" y="109"/>
                    <a:pt x="138" y="109"/>
                  </a:cubicBezTo>
                  <a:cubicBezTo>
                    <a:pt x="140" y="109"/>
                    <a:pt x="142" y="111"/>
                    <a:pt x="142" y="112"/>
                  </a:cubicBezTo>
                  <a:cubicBezTo>
                    <a:pt x="145" y="118"/>
                    <a:pt x="151" y="122"/>
                    <a:pt x="157" y="122"/>
                  </a:cubicBezTo>
                  <a:cubicBezTo>
                    <a:pt x="159" y="122"/>
                    <a:pt x="162" y="122"/>
                    <a:pt x="164" y="124"/>
                  </a:cubicBezTo>
                  <a:cubicBezTo>
                    <a:pt x="165" y="127"/>
                    <a:pt x="172" y="139"/>
                    <a:pt x="175" y="144"/>
                  </a:cubicBezTo>
                  <a:cubicBezTo>
                    <a:pt x="176" y="146"/>
                    <a:pt x="175" y="149"/>
                    <a:pt x="175" y="150"/>
                  </a:cubicBezTo>
                  <a:cubicBezTo>
                    <a:pt x="173" y="152"/>
                    <a:pt x="171" y="156"/>
                    <a:pt x="171" y="160"/>
                  </a:cubicBezTo>
                  <a:cubicBezTo>
                    <a:pt x="171" y="163"/>
                    <a:pt x="172" y="166"/>
                    <a:pt x="174" y="169"/>
                  </a:cubicBezTo>
                  <a:cubicBezTo>
                    <a:pt x="175" y="170"/>
                    <a:pt x="176" y="173"/>
                    <a:pt x="175" y="1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dirty="0"/>
            </a:p>
          </p:txBody>
        </p:sp>
        <p:sp>
          <p:nvSpPr>
            <p:cNvPr id="8" name="Oval 102">
              <a:extLst>
                <a:ext uri="{FF2B5EF4-FFF2-40B4-BE49-F238E27FC236}">
                  <a16:creationId xmlns:a16="http://schemas.microsoft.com/office/drawing/2014/main" id="{27F43C1C-BBFA-41A2-9914-1EA4448DB2F5}"/>
                </a:ext>
              </a:extLst>
            </p:cNvPr>
            <p:cNvSpPr>
              <a:spLocks noChangeArrowheads="1"/>
            </p:cNvSpPr>
            <p:nvPr/>
          </p:nvSpPr>
          <p:spPr bwMode="auto">
            <a:xfrm>
              <a:off x="6684963" y="3095625"/>
              <a:ext cx="74613" cy="714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9" name="Oval 103">
              <a:extLst>
                <a:ext uri="{FF2B5EF4-FFF2-40B4-BE49-F238E27FC236}">
                  <a16:creationId xmlns:a16="http://schemas.microsoft.com/office/drawing/2014/main" id="{99F2D6FA-1719-4F1D-8B7A-9D6882A61A75}"/>
                </a:ext>
              </a:extLst>
            </p:cNvPr>
            <p:cNvSpPr>
              <a:spLocks noChangeArrowheads="1"/>
            </p:cNvSpPr>
            <p:nvPr/>
          </p:nvSpPr>
          <p:spPr bwMode="auto">
            <a:xfrm>
              <a:off x="6932613" y="35337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0" name="Freeform 104">
              <a:extLst>
                <a:ext uri="{FF2B5EF4-FFF2-40B4-BE49-F238E27FC236}">
                  <a16:creationId xmlns:a16="http://schemas.microsoft.com/office/drawing/2014/main" id="{38A7C413-E017-4D79-A0E9-B7495F9F122C}"/>
                </a:ext>
              </a:extLst>
            </p:cNvPr>
            <p:cNvSpPr>
              <a:spLocks/>
            </p:cNvSpPr>
            <p:nvPr/>
          </p:nvSpPr>
          <p:spPr bwMode="auto">
            <a:xfrm>
              <a:off x="6937375" y="2974975"/>
              <a:ext cx="82550" cy="82550"/>
            </a:xfrm>
            <a:custGeom>
              <a:avLst/>
              <a:gdLst/>
              <a:ahLst/>
              <a:cxnLst>
                <a:cxn ang="0">
                  <a:pos x="20" y="25"/>
                </a:cxn>
                <a:cxn ang="0">
                  <a:pos x="3" y="21"/>
                </a:cxn>
                <a:cxn ang="0">
                  <a:pos x="8" y="4"/>
                </a:cxn>
                <a:cxn ang="0">
                  <a:pos x="24" y="8"/>
                </a:cxn>
                <a:cxn ang="0">
                  <a:pos x="20" y="25"/>
                </a:cxn>
              </a:cxnLst>
              <a:rect l="0" t="0" r="r" b="b"/>
              <a:pathLst>
                <a:path w="28" h="28">
                  <a:moveTo>
                    <a:pt x="20" y="25"/>
                  </a:moveTo>
                  <a:cubicBezTo>
                    <a:pt x="14" y="28"/>
                    <a:pt x="7" y="26"/>
                    <a:pt x="3" y="21"/>
                  </a:cubicBezTo>
                  <a:cubicBezTo>
                    <a:pt x="0" y="15"/>
                    <a:pt x="2" y="7"/>
                    <a:pt x="8" y="4"/>
                  </a:cubicBezTo>
                  <a:cubicBezTo>
                    <a:pt x="14" y="0"/>
                    <a:pt x="21" y="2"/>
                    <a:pt x="24" y="8"/>
                  </a:cubicBezTo>
                  <a:cubicBezTo>
                    <a:pt x="28" y="14"/>
                    <a:pt x="26" y="22"/>
                    <a:pt x="20"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1" name="Oval 105">
              <a:extLst>
                <a:ext uri="{FF2B5EF4-FFF2-40B4-BE49-F238E27FC236}">
                  <a16:creationId xmlns:a16="http://schemas.microsoft.com/office/drawing/2014/main" id="{8E9B9883-81F1-45A9-B9C7-68DD0373C7C5}"/>
                </a:ext>
              </a:extLst>
            </p:cNvPr>
            <p:cNvSpPr>
              <a:spLocks noChangeArrowheads="1"/>
            </p:cNvSpPr>
            <p:nvPr/>
          </p:nvSpPr>
          <p:spPr bwMode="auto">
            <a:xfrm>
              <a:off x="6624638" y="2974975"/>
              <a:ext cx="69850" cy="746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2" name="Freeform 106">
              <a:extLst>
                <a:ext uri="{FF2B5EF4-FFF2-40B4-BE49-F238E27FC236}">
                  <a16:creationId xmlns:a16="http://schemas.microsoft.com/office/drawing/2014/main" id="{BDDB8B12-96A8-4F76-8384-4B314BD43C17}"/>
                </a:ext>
              </a:extLst>
            </p:cNvPr>
            <p:cNvSpPr>
              <a:spLocks/>
            </p:cNvSpPr>
            <p:nvPr/>
          </p:nvSpPr>
          <p:spPr bwMode="auto">
            <a:xfrm>
              <a:off x="6608763" y="3522663"/>
              <a:ext cx="82550" cy="80963"/>
            </a:xfrm>
            <a:custGeom>
              <a:avLst/>
              <a:gdLst/>
              <a:ahLst/>
              <a:cxnLst>
                <a:cxn ang="0">
                  <a:pos x="8" y="3"/>
                </a:cxn>
                <a:cxn ang="0">
                  <a:pos x="24" y="8"/>
                </a:cxn>
                <a:cxn ang="0">
                  <a:pos x="20" y="25"/>
                </a:cxn>
                <a:cxn ang="0">
                  <a:pos x="3" y="20"/>
                </a:cxn>
                <a:cxn ang="0">
                  <a:pos x="8" y="3"/>
                </a:cxn>
              </a:cxnLst>
              <a:rect l="0" t="0" r="r" b="b"/>
              <a:pathLst>
                <a:path w="28" h="28">
                  <a:moveTo>
                    <a:pt x="8" y="3"/>
                  </a:moveTo>
                  <a:cubicBezTo>
                    <a:pt x="14" y="0"/>
                    <a:pt x="21" y="2"/>
                    <a:pt x="24" y="8"/>
                  </a:cubicBezTo>
                  <a:cubicBezTo>
                    <a:pt x="28" y="14"/>
                    <a:pt x="26" y="21"/>
                    <a:pt x="20" y="25"/>
                  </a:cubicBezTo>
                  <a:cubicBezTo>
                    <a:pt x="14" y="28"/>
                    <a:pt x="7" y="26"/>
                    <a:pt x="3" y="20"/>
                  </a:cubicBezTo>
                  <a:cubicBezTo>
                    <a:pt x="0" y="14"/>
                    <a:pt x="2" y="7"/>
                    <a:pt x="8" y="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3" name="Oval 107">
              <a:extLst>
                <a:ext uri="{FF2B5EF4-FFF2-40B4-BE49-F238E27FC236}">
                  <a16:creationId xmlns:a16="http://schemas.microsoft.com/office/drawing/2014/main" id="{601ABB9D-07FB-419D-AFE0-11D0D77A3D1E}"/>
                </a:ext>
              </a:extLst>
            </p:cNvPr>
            <p:cNvSpPr>
              <a:spLocks noChangeArrowheads="1"/>
            </p:cNvSpPr>
            <p:nvPr/>
          </p:nvSpPr>
          <p:spPr bwMode="auto">
            <a:xfrm>
              <a:off x="6684963" y="3495675"/>
              <a:ext cx="74613"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5" name="Oval 108">
              <a:extLst>
                <a:ext uri="{FF2B5EF4-FFF2-40B4-BE49-F238E27FC236}">
                  <a16:creationId xmlns:a16="http://schemas.microsoft.com/office/drawing/2014/main" id="{C674687C-ACC3-4651-8F8A-C2E9CDC81BC5}"/>
                </a:ext>
              </a:extLst>
            </p:cNvPr>
            <p:cNvSpPr>
              <a:spLocks noChangeArrowheads="1"/>
            </p:cNvSpPr>
            <p:nvPr/>
          </p:nvSpPr>
          <p:spPr bwMode="auto">
            <a:xfrm>
              <a:off x="6870700" y="3095625"/>
              <a:ext cx="73025" cy="714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6" name="Oval 109">
              <a:extLst>
                <a:ext uri="{FF2B5EF4-FFF2-40B4-BE49-F238E27FC236}">
                  <a16:creationId xmlns:a16="http://schemas.microsoft.com/office/drawing/2014/main" id="{711130CF-A6EC-4FB1-AEC9-E2AAFFBAC7A9}"/>
                </a:ext>
              </a:extLst>
            </p:cNvPr>
            <p:cNvSpPr>
              <a:spLocks noChangeArrowheads="1"/>
            </p:cNvSpPr>
            <p:nvPr/>
          </p:nvSpPr>
          <p:spPr bwMode="auto">
            <a:xfrm>
              <a:off x="6870700" y="3416300"/>
              <a:ext cx="73025"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7" name="Oval 110">
              <a:extLst>
                <a:ext uri="{FF2B5EF4-FFF2-40B4-BE49-F238E27FC236}">
                  <a16:creationId xmlns:a16="http://schemas.microsoft.com/office/drawing/2014/main" id="{EB9F317E-6406-4EBF-A437-345B5E402E42}"/>
                </a:ext>
              </a:extLst>
            </p:cNvPr>
            <p:cNvSpPr>
              <a:spLocks noChangeArrowheads="1"/>
            </p:cNvSpPr>
            <p:nvPr/>
          </p:nvSpPr>
          <p:spPr bwMode="auto">
            <a:xfrm>
              <a:off x="6594475" y="32543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8" name="Oval 111">
              <a:extLst>
                <a:ext uri="{FF2B5EF4-FFF2-40B4-BE49-F238E27FC236}">
                  <a16:creationId xmlns:a16="http://schemas.microsoft.com/office/drawing/2014/main" id="{B3DFACEC-FE1A-42CA-9FC7-1E29C5E34854}"/>
                </a:ext>
              </a:extLst>
            </p:cNvPr>
            <p:cNvSpPr>
              <a:spLocks noChangeArrowheads="1"/>
            </p:cNvSpPr>
            <p:nvPr/>
          </p:nvSpPr>
          <p:spPr bwMode="auto">
            <a:xfrm>
              <a:off x="6459538" y="32543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19" name="Oval 112">
              <a:extLst>
                <a:ext uri="{FF2B5EF4-FFF2-40B4-BE49-F238E27FC236}">
                  <a16:creationId xmlns:a16="http://schemas.microsoft.com/office/drawing/2014/main" id="{C7A596B3-27D9-489A-8769-AF646529E566}"/>
                </a:ext>
              </a:extLst>
            </p:cNvPr>
            <p:cNvSpPr>
              <a:spLocks noChangeArrowheads="1"/>
            </p:cNvSpPr>
            <p:nvPr/>
          </p:nvSpPr>
          <p:spPr bwMode="auto">
            <a:xfrm>
              <a:off x="6480175" y="3527425"/>
              <a:ext cx="73025" cy="714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0" name="Oval 113">
              <a:extLst>
                <a:ext uri="{FF2B5EF4-FFF2-40B4-BE49-F238E27FC236}">
                  <a16:creationId xmlns:a16="http://schemas.microsoft.com/office/drawing/2014/main" id="{2169B03F-1A3D-4038-A81B-A0A238AD664B}"/>
                </a:ext>
              </a:extLst>
            </p:cNvPr>
            <p:cNvSpPr>
              <a:spLocks noChangeArrowheads="1"/>
            </p:cNvSpPr>
            <p:nvPr/>
          </p:nvSpPr>
          <p:spPr bwMode="auto">
            <a:xfrm>
              <a:off x="6961188" y="32543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1" name="Oval 114">
              <a:extLst>
                <a:ext uri="{FF2B5EF4-FFF2-40B4-BE49-F238E27FC236}">
                  <a16:creationId xmlns:a16="http://schemas.microsoft.com/office/drawing/2014/main" id="{E774D442-0223-42E9-B984-4002FDAA3B59}"/>
                </a:ext>
              </a:extLst>
            </p:cNvPr>
            <p:cNvSpPr>
              <a:spLocks noChangeArrowheads="1"/>
            </p:cNvSpPr>
            <p:nvPr/>
          </p:nvSpPr>
          <p:spPr bwMode="auto">
            <a:xfrm>
              <a:off x="7096125" y="32543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2" name="Oval 115">
              <a:extLst>
                <a:ext uri="{FF2B5EF4-FFF2-40B4-BE49-F238E27FC236}">
                  <a16:creationId xmlns:a16="http://schemas.microsoft.com/office/drawing/2014/main" id="{B1F3E3E9-F88D-4552-9B9B-E00ACC346619}"/>
                </a:ext>
              </a:extLst>
            </p:cNvPr>
            <p:cNvSpPr>
              <a:spLocks noChangeArrowheads="1"/>
            </p:cNvSpPr>
            <p:nvPr/>
          </p:nvSpPr>
          <p:spPr bwMode="auto">
            <a:xfrm>
              <a:off x="7172325" y="3395663"/>
              <a:ext cx="71438"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3" name="Oval 116">
              <a:extLst>
                <a:ext uri="{FF2B5EF4-FFF2-40B4-BE49-F238E27FC236}">
                  <a16:creationId xmlns:a16="http://schemas.microsoft.com/office/drawing/2014/main" id="{3A35505A-8767-4039-8974-6CF7C85DE207}"/>
                </a:ext>
              </a:extLst>
            </p:cNvPr>
            <p:cNvSpPr>
              <a:spLocks noChangeArrowheads="1"/>
            </p:cNvSpPr>
            <p:nvPr/>
          </p:nvSpPr>
          <p:spPr bwMode="auto">
            <a:xfrm>
              <a:off x="7172325" y="3116263"/>
              <a:ext cx="71438"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4" name="Freeform 117">
              <a:extLst>
                <a:ext uri="{FF2B5EF4-FFF2-40B4-BE49-F238E27FC236}">
                  <a16:creationId xmlns:a16="http://schemas.microsoft.com/office/drawing/2014/main" id="{BE467396-F90D-449C-91E3-20212A964C0F}"/>
                </a:ext>
              </a:extLst>
            </p:cNvPr>
            <p:cNvSpPr>
              <a:spLocks/>
            </p:cNvSpPr>
            <p:nvPr/>
          </p:nvSpPr>
          <p:spPr bwMode="auto">
            <a:xfrm>
              <a:off x="6697663" y="2836863"/>
              <a:ext cx="82550" cy="85725"/>
            </a:xfrm>
            <a:custGeom>
              <a:avLst/>
              <a:gdLst/>
              <a:ahLst/>
              <a:cxnLst>
                <a:cxn ang="0">
                  <a:pos x="8" y="4"/>
                </a:cxn>
                <a:cxn ang="0">
                  <a:pos x="25" y="8"/>
                </a:cxn>
                <a:cxn ang="0">
                  <a:pos x="20" y="25"/>
                </a:cxn>
                <a:cxn ang="0">
                  <a:pos x="3" y="21"/>
                </a:cxn>
                <a:cxn ang="0">
                  <a:pos x="8" y="4"/>
                </a:cxn>
              </a:cxnLst>
              <a:rect l="0" t="0" r="r" b="b"/>
              <a:pathLst>
                <a:path w="28" h="29">
                  <a:moveTo>
                    <a:pt x="8" y="4"/>
                  </a:moveTo>
                  <a:cubicBezTo>
                    <a:pt x="14" y="0"/>
                    <a:pt x="21" y="2"/>
                    <a:pt x="25" y="8"/>
                  </a:cubicBezTo>
                  <a:cubicBezTo>
                    <a:pt x="28" y="14"/>
                    <a:pt x="26" y="22"/>
                    <a:pt x="20" y="25"/>
                  </a:cubicBezTo>
                  <a:cubicBezTo>
                    <a:pt x="14" y="29"/>
                    <a:pt x="7" y="27"/>
                    <a:pt x="3" y="21"/>
                  </a:cubicBezTo>
                  <a:cubicBezTo>
                    <a:pt x="0" y="15"/>
                    <a:pt x="2" y="7"/>
                    <a:pt x="8"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5" name="Oval 118">
              <a:extLst>
                <a:ext uri="{FF2B5EF4-FFF2-40B4-BE49-F238E27FC236}">
                  <a16:creationId xmlns:a16="http://schemas.microsoft.com/office/drawing/2014/main" id="{837318B0-4A60-4BE8-B39A-3E84361EAFF1}"/>
                </a:ext>
              </a:extLst>
            </p:cNvPr>
            <p:cNvSpPr>
              <a:spLocks noChangeArrowheads="1"/>
            </p:cNvSpPr>
            <p:nvPr/>
          </p:nvSpPr>
          <p:spPr bwMode="auto">
            <a:xfrm>
              <a:off x="6480175" y="2973388"/>
              <a:ext cx="73025"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6" name="Freeform 119">
              <a:extLst>
                <a:ext uri="{FF2B5EF4-FFF2-40B4-BE49-F238E27FC236}">
                  <a16:creationId xmlns:a16="http://schemas.microsoft.com/office/drawing/2014/main" id="{0E31421B-FBA1-4124-82FE-D4F080F7EB3F}"/>
                </a:ext>
              </a:extLst>
            </p:cNvPr>
            <p:cNvSpPr>
              <a:spLocks/>
            </p:cNvSpPr>
            <p:nvPr/>
          </p:nvSpPr>
          <p:spPr bwMode="auto">
            <a:xfrm>
              <a:off x="6664325" y="3633788"/>
              <a:ext cx="82550" cy="82550"/>
            </a:xfrm>
            <a:custGeom>
              <a:avLst/>
              <a:gdLst/>
              <a:ahLst/>
              <a:cxnLst>
                <a:cxn ang="0">
                  <a:pos x="20" y="4"/>
                </a:cxn>
                <a:cxn ang="0">
                  <a:pos x="3" y="8"/>
                </a:cxn>
                <a:cxn ang="0">
                  <a:pos x="8" y="25"/>
                </a:cxn>
                <a:cxn ang="0">
                  <a:pos x="24" y="20"/>
                </a:cxn>
                <a:cxn ang="0">
                  <a:pos x="20" y="4"/>
                </a:cxn>
              </a:cxnLst>
              <a:rect l="0" t="0" r="r" b="b"/>
              <a:pathLst>
                <a:path w="28" h="28">
                  <a:moveTo>
                    <a:pt x="20" y="4"/>
                  </a:moveTo>
                  <a:cubicBezTo>
                    <a:pt x="14" y="0"/>
                    <a:pt x="7" y="2"/>
                    <a:pt x="3" y="8"/>
                  </a:cubicBezTo>
                  <a:cubicBezTo>
                    <a:pt x="0" y="14"/>
                    <a:pt x="2" y="21"/>
                    <a:pt x="8" y="25"/>
                  </a:cubicBezTo>
                  <a:cubicBezTo>
                    <a:pt x="14" y="28"/>
                    <a:pt x="21" y="26"/>
                    <a:pt x="24" y="20"/>
                  </a:cubicBezTo>
                  <a:cubicBezTo>
                    <a:pt x="28" y="14"/>
                    <a:pt x="26" y="7"/>
                    <a:pt x="20"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27" name="Oval 120">
              <a:extLst>
                <a:ext uri="{FF2B5EF4-FFF2-40B4-BE49-F238E27FC236}">
                  <a16:creationId xmlns:a16="http://schemas.microsoft.com/office/drawing/2014/main" id="{3AE41FED-1D9C-4C1F-B932-389867019507}"/>
                </a:ext>
              </a:extLst>
            </p:cNvPr>
            <p:cNvSpPr>
              <a:spLocks noChangeArrowheads="1"/>
            </p:cNvSpPr>
            <p:nvPr/>
          </p:nvSpPr>
          <p:spPr bwMode="auto">
            <a:xfrm>
              <a:off x="7067550" y="3533775"/>
              <a:ext cx="73025" cy="730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spTree>
    <p:extLst>
      <p:ext uri="{BB962C8B-B14F-4D97-AF65-F5344CB8AC3E}">
        <p14:creationId xmlns:p14="http://schemas.microsoft.com/office/powerpoint/2010/main" val="38779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15">
      <a:dk1>
        <a:sysClr val="windowText" lastClr="000000"/>
      </a:dk1>
      <a:lt1>
        <a:sysClr val="window" lastClr="FFFFFF"/>
      </a:lt1>
      <a:dk2>
        <a:srgbClr val="44546A"/>
      </a:dk2>
      <a:lt2>
        <a:srgbClr val="E7E6E6"/>
      </a:lt2>
      <a:accent1>
        <a:srgbClr val="176490"/>
      </a:accent1>
      <a:accent2>
        <a:srgbClr val="0187AC"/>
      </a:accent2>
      <a:accent3>
        <a:srgbClr val="1AA4BE"/>
      </a:accent3>
      <a:accent4>
        <a:srgbClr val="1D6FA9"/>
      </a:accent4>
      <a:accent5>
        <a:srgbClr val="42BDC5"/>
      </a:accent5>
      <a:accent6>
        <a:srgbClr val="168EA6"/>
      </a:accent6>
      <a:hlink>
        <a:srgbClr val="0563C1"/>
      </a:hlink>
      <a:folHlink>
        <a:srgbClr val="954F72"/>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txDef>
      <a:spPr>
        <a:solidFill>
          <a:schemeClr val="bg1">
            <a:lumMod val="95000"/>
          </a:schemeClr>
        </a:solid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25779</TotalTime>
  <Words>518</Words>
  <Application>Microsoft Office PowerPoint</Application>
  <PresentationFormat>On-screen Show (16:9)</PresentationFormat>
  <Paragraphs>80</Paragraphs>
  <Slides>19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Janna LT</vt:lpstr>
      <vt:lpstr>Questrial</vt:lpstr>
      <vt:lpstr>Raleway</vt:lpstr>
      <vt:lpstr>Roboto</vt:lpstr>
      <vt:lpstr>Roboto Bk</vt:lpstr>
      <vt:lpstr>Roboto Light</vt:lpstr>
      <vt:lpstr>Uni Sans Heavy CAPS</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abdo</cp:lastModifiedBy>
  <cp:revision>1808</cp:revision>
  <dcterms:created xsi:type="dcterms:W3CDTF">2015-09-08T18:46:55Z</dcterms:created>
  <dcterms:modified xsi:type="dcterms:W3CDTF">2022-04-02T09:38:44Z</dcterms:modified>
</cp:coreProperties>
</file>